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48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859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16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82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47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70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485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21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179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12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078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AB28B-E40F-4013-A786-CFEC29FBE518}" type="datetimeFigureOut">
              <a:rPr lang="en-IN" smtClean="0"/>
              <a:t>06-07-2023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2CD6C-077B-44A6-8367-A9022C4B30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16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188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56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testing</vt:lpstr>
      <vt:lpstr>slide2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Admin</dc:creator>
  <cp:lastModifiedBy>Admin</cp:lastModifiedBy>
  <cp:revision>1</cp:revision>
  <dcterms:created xsi:type="dcterms:W3CDTF">2023-07-06T05:59:07Z</dcterms:created>
  <dcterms:modified xsi:type="dcterms:W3CDTF">2023-07-06T05:59:52Z</dcterms:modified>
</cp:coreProperties>
</file>