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67" r:id="rId5"/>
    <p:sldId id="272" r:id="rId6"/>
    <p:sldId id="273" r:id="rId7"/>
    <p:sldId id="278" r:id="rId8"/>
    <p:sldId id="274" r:id="rId9"/>
    <p:sldId id="257" r:id="rId10"/>
    <p:sldId id="276" r:id="rId11"/>
    <p:sldId id="265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>
        <p:scale>
          <a:sx n="75" d="100"/>
          <a:sy n="75" d="100"/>
        </p:scale>
        <p:origin x="10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90A1-13D4-45C9-9D4B-126A51B4FD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B4FBC-D840-4829-A277-FD4624F219A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385" y="2190115"/>
            <a:ext cx="8757285" cy="298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WELCOME TO  ODM ONLINE CLASS</a:t>
            </a:r>
            <a:endParaRPr lang="en-US" sz="44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     CLASS-UKG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                               SUBJECT-CONVERSATION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                 T0PIC-CHAPTER-4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                                       ( I can count )       </a:t>
            </a:r>
            <a:r>
              <a:rPr lang="en-US" sz="3600" b="1" dirty="0"/>
              <a:t>       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13690" y="313690"/>
            <a:ext cx="2061845" cy="1040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1185305" y="120705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/>
          <a:srcRect t="16924"/>
          <a:stretch>
            <a:fillRect/>
          </a:stretch>
        </p:blipFill>
        <p:spPr>
          <a:xfrm>
            <a:off x="123825" y="5567045"/>
            <a:ext cx="9658350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enor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0710" y="1042035"/>
            <a:ext cx="3636000" cy="44293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a boo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1230" y="1498600"/>
            <a:ext cx="3726815" cy="5160010"/>
          </a:xfrm>
          <a:prstGeom prst="rect">
            <a:avLst/>
          </a:prstGeom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385685" y="5538470"/>
            <a:ext cx="2394585" cy="11201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292100" y="319405"/>
            <a:ext cx="504507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 b="1">
                <a:solidFill>
                  <a:schemeClr val="accent1">
                    <a:lumMod val="75000"/>
                  </a:schemeClr>
                </a:solidFill>
              </a:rPr>
              <a:t>can you put a book </a:t>
            </a:r>
            <a:endParaRPr lang="en-US" sz="40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4000" b="1">
                <a:solidFill>
                  <a:schemeClr val="accent1">
                    <a:lumMod val="75000"/>
                  </a:schemeClr>
                </a:solidFill>
              </a:rPr>
              <a:t>                on your head?</a:t>
            </a:r>
            <a:endParaRPr lang="en-US" sz="40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18000"/>
          </a:blip>
          <a:srcRect t="21866" b="9170"/>
          <a:stretch>
            <a:fillRect/>
          </a:stretch>
        </p:blipFill>
        <p:spPr>
          <a:xfrm>
            <a:off x="4871720" y="225425"/>
            <a:ext cx="4907915" cy="52070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7530465" y="1151890"/>
            <a:ext cx="21050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 b="1">
                <a:solidFill>
                  <a:schemeClr val="accent1"/>
                </a:solidFill>
              </a:rPr>
              <a:t>yes ,I can</a:t>
            </a:r>
            <a:endParaRPr lang="en-US" sz="40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a girl with 2 books"/>
          <p:cNvPicPr>
            <a:picLocks noChangeAspect="1"/>
          </p:cNvPicPr>
          <p:nvPr/>
        </p:nvPicPr>
        <p:blipFill>
          <a:blip r:embed="rId1">
            <a:lum bright="24000"/>
          </a:blip>
          <a:srcRect l="22380" b="11615"/>
          <a:stretch>
            <a:fillRect/>
          </a:stretch>
        </p:blipFill>
        <p:spPr>
          <a:xfrm>
            <a:off x="5631815" y="159385"/>
            <a:ext cx="3994150" cy="5309235"/>
          </a:xfrm>
          <a:prstGeom prst="rect">
            <a:avLst/>
          </a:prstGeom>
          <a:effectLst/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471410" y="5561965"/>
            <a:ext cx="2154555" cy="11201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300355" y="985520"/>
            <a:ext cx="507492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/>
              <a:t> </a:t>
            </a:r>
            <a:r>
              <a:rPr lang="en-US" sz="4000" b="1">
                <a:solidFill>
                  <a:srgbClr val="FF0000"/>
                </a:solidFill>
              </a:rPr>
              <a:t>can you put two books</a:t>
            </a:r>
            <a:endParaRPr lang="en-US" sz="4000" b="1">
              <a:solidFill>
                <a:srgbClr val="FF0000"/>
              </a:solidFill>
            </a:endParaRPr>
          </a:p>
          <a:p>
            <a:r>
              <a:rPr lang="en-US" sz="4000" b="1">
                <a:solidFill>
                  <a:srgbClr val="FF0000"/>
                </a:solidFill>
              </a:rPr>
              <a:t>      on your head?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20640" t="13123" b="10735"/>
          <a:stretch>
            <a:fillRect/>
          </a:stretch>
        </p:blipFill>
        <p:spPr>
          <a:xfrm flipH="1">
            <a:off x="438150" y="2307590"/>
            <a:ext cx="4053840" cy="426847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648835" y="2593975"/>
            <a:ext cx="235585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/>
              <a:t> </a:t>
            </a:r>
            <a:r>
              <a:rPr lang="en-US" sz="4000" b="1">
                <a:solidFill>
                  <a:srgbClr val="FF0000"/>
                </a:solidFill>
              </a:rPr>
              <a:t>yes, I can.</a:t>
            </a:r>
            <a:endParaRPr 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" name="Google Shape;55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22820" y="5694680"/>
            <a:ext cx="2337435" cy="96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irl with 3 books"/>
          <p:cNvPicPr>
            <a:picLocks noChangeAspect="1"/>
          </p:cNvPicPr>
          <p:nvPr/>
        </p:nvPicPr>
        <p:blipFill>
          <a:blip r:embed="rId2">
            <a:lum bright="24000"/>
          </a:blip>
          <a:srcRect t="33799"/>
          <a:stretch>
            <a:fillRect/>
          </a:stretch>
        </p:blipFill>
        <p:spPr>
          <a:xfrm>
            <a:off x="5873750" y="396875"/>
            <a:ext cx="3786505" cy="5102860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8293" t="21782" r="11772" b="6839"/>
          <a:stretch>
            <a:fillRect/>
          </a:stretch>
        </p:blipFill>
        <p:spPr>
          <a:xfrm flipH="1">
            <a:off x="688340" y="1645285"/>
            <a:ext cx="2948940" cy="50171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87045" y="396875"/>
            <a:ext cx="538670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/>
              <a:t> </a:t>
            </a:r>
            <a:r>
              <a:rPr lang="en-US" sz="4000" b="1">
                <a:solidFill>
                  <a:srgbClr val="FF0000"/>
                </a:solidFill>
              </a:rPr>
              <a:t>can you put three books</a:t>
            </a:r>
            <a:endParaRPr lang="en-US" sz="4000" b="1">
              <a:solidFill>
                <a:srgbClr val="FF0000"/>
              </a:solidFill>
            </a:endParaRPr>
          </a:p>
          <a:p>
            <a:r>
              <a:rPr lang="en-US" sz="4000" b="1">
                <a:solidFill>
                  <a:srgbClr val="FF0000"/>
                </a:solidFill>
              </a:rPr>
              <a:t>      on your head?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648835" y="2593975"/>
            <a:ext cx="235585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/>
              <a:t> </a:t>
            </a:r>
            <a:r>
              <a:rPr lang="en-US" sz="4000" b="1">
                <a:solidFill>
                  <a:srgbClr val="FF0000"/>
                </a:solidFill>
              </a:rPr>
              <a:t>yes, I can.</a:t>
            </a:r>
            <a:endParaRPr 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" name="Google Shape;55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494905" y="5601335"/>
            <a:ext cx="2155190" cy="107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girl with 4 books"/>
          <p:cNvPicPr>
            <a:picLocks noChangeAspect="1"/>
          </p:cNvPicPr>
          <p:nvPr/>
        </p:nvPicPr>
        <p:blipFill>
          <a:blip r:embed="rId2">
            <a:lum bright="12000"/>
          </a:blip>
          <a:srcRect t="4478" r="15315"/>
          <a:stretch>
            <a:fillRect/>
          </a:stretch>
        </p:blipFill>
        <p:spPr>
          <a:xfrm flipH="1">
            <a:off x="5960745" y="631825"/>
            <a:ext cx="3515995" cy="4835525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12000"/>
          </a:blip>
          <a:srcRect l="11220" t="12514" r="7852" b="8284"/>
          <a:stretch>
            <a:fillRect/>
          </a:stretch>
        </p:blipFill>
        <p:spPr>
          <a:xfrm>
            <a:off x="254000" y="2110740"/>
            <a:ext cx="4666615" cy="45656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87045" y="396875"/>
            <a:ext cx="513016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/>
              <a:t> </a:t>
            </a:r>
            <a:r>
              <a:rPr lang="en-US" sz="4000" b="1">
                <a:solidFill>
                  <a:srgbClr val="FF0000"/>
                </a:solidFill>
              </a:rPr>
              <a:t>can you put four books</a:t>
            </a:r>
            <a:endParaRPr lang="en-US" sz="4000" b="1">
              <a:solidFill>
                <a:srgbClr val="FF0000"/>
              </a:solidFill>
            </a:endParaRPr>
          </a:p>
          <a:p>
            <a:r>
              <a:rPr lang="en-US" sz="4000" b="1">
                <a:solidFill>
                  <a:srgbClr val="FF0000"/>
                </a:solidFill>
              </a:rPr>
              <a:t>      on your head?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648835" y="2593975"/>
            <a:ext cx="235585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/>
              <a:t> </a:t>
            </a:r>
            <a:r>
              <a:rPr lang="en-US" sz="4000" b="1">
                <a:solidFill>
                  <a:srgbClr val="FF0000"/>
                </a:solidFill>
              </a:rPr>
              <a:t>yes, I can.</a:t>
            </a:r>
            <a:endParaRPr 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lum bright="12000" contrast="24000"/>
          </a:blip>
          <a:srcRect l="1844" t="15923" b="6767"/>
          <a:stretch>
            <a:fillRect/>
          </a:stretch>
        </p:blipFill>
        <p:spPr>
          <a:xfrm>
            <a:off x="5419725" y="585470"/>
            <a:ext cx="3686810" cy="4672330"/>
          </a:xfrm>
          <a:prstGeom prst="rect">
            <a:avLst/>
          </a:prstGeom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496175" y="5694680"/>
            <a:ext cx="2164080" cy="967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487045" y="396875"/>
            <a:ext cx="502856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/>
              <a:t> </a:t>
            </a:r>
            <a:r>
              <a:rPr lang="en-US" sz="4000" b="1">
                <a:solidFill>
                  <a:srgbClr val="0070C0"/>
                </a:solidFill>
              </a:rPr>
              <a:t>can you put five books</a:t>
            </a:r>
            <a:endParaRPr lang="en-US" sz="4000" b="1">
              <a:solidFill>
                <a:srgbClr val="0070C0"/>
              </a:solidFill>
            </a:endParaRPr>
          </a:p>
          <a:p>
            <a:r>
              <a:rPr lang="en-US" sz="4000" b="1">
                <a:solidFill>
                  <a:srgbClr val="0070C0"/>
                </a:solidFill>
              </a:rPr>
              <a:t>      on your head?</a:t>
            </a:r>
            <a:endParaRPr lang="en-US" sz="4000" b="1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11561" t="13767" r="13683" b="10566"/>
          <a:stretch>
            <a:fillRect/>
          </a:stretch>
        </p:blipFill>
        <p:spPr>
          <a:xfrm>
            <a:off x="346710" y="1804035"/>
            <a:ext cx="4229100" cy="48583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182110" y="2940685"/>
            <a:ext cx="235585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/>
              <a:t> </a:t>
            </a:r>
            <a:r>
              <a:rPr lang="en-US" sz="4000" b="1">
                <a:solidFill>
                  <a:srgbClr val="0070C0"/>
                </a:solidFill>
              </a:rPr>
              <a:t>yes, I can.</a:t>
            </a:r>
            <a:endParaRPr lang="en-US" sz="40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" name="Google Shape;55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86320" y="5628640"/>
            <a:ext cx="2341880" cy="103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irl falling books"/>
          <p:cNvPicPr>
            <a:picLocks noChangeAspect="1"/>
          </p:cNvPicPr>
          <p:nvPr/>
        </p:nvPicPr>
        <p:blipFill>
          <a:blip r:embed="rId2">
            <a:lum bright="18000"/>
          </a:blip>
          <a:srcRect l="6698" t="4667" r="8091" b="5333"/>
          <a:stretch>
            <a:fillRect/>
          </a:stretch>
        </p:blipFill>
        <p:spPr>
          <a:xfrm>
            <a:off x="4789805" y="153670"/>
            <a:ext cx="4728845" cy="5394325"/>
          </a:xfrm>
          <a:prstGeom prst="rect">
            <a:avLst/>
          </a:prstGeom>
          <a:effectLst/>
        </p:spPr>
      </p:pic>
      <p:pic>
        <p:nvPicPr>
          <p:cNvPr id="2" name="Picture 1" descr="0da5cbca5d728a789100439958f502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531620"/>
            <a:ext cx="3666490" cy="50361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87045" y="396875"/>
            <a:ext cx="3552190" cy="12604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/>
              <a:t>     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</a:rPr>
              <a:t>oh , dear</a:t>
            </a:r>
            <a:endParaRPr lang="en-US" sz="36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</a:rPr>
              <a:t>What happened ?</a:t>
            </a:r>
            <a:endParaRPr lang="en-US" sz="36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942080" y="3169285"/>
            <a:ext cx="4127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/>
              <a:t> </a:t>
            </a:r>
            <a:r>
              <a:rPr lang="en-US" sz="3600" b="1"/>
              <a:t>These are falling off.</a:t>
            </a:r>
            <a:endParaRPr lang="en-US" sz="36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4485" y="266065"/>
            <a:ext cx="71177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                                 </a:t>
            </a:r>
            <a:r>
              <a:rPr lang="en-US" sz="4000" b="1" dirty="0">
                <a:solidFill>
                  <a:schemeClr val="tx1"/>
                </a:solidFill>
              </a:rPr>
              <a:t>I CAN COUNT ......</a:t>
            </a:r>
            <a:endParaRPr lang="en-US" sz="4000" b="1" dirty="0">
              <a:solidFill>
                <a:schemeClr val="tx1"/>
              </a:solidFill>
            </a:endParaRPr>
          </a:p>
          <a:p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30777" y="1137564"/>
            <a:ext cx="976239" cy="965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4" y="4401773"/>
            <a:ext cx="1093013" cy="10759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4" y="3020769"/>
            <a:ext cx="1311496" cy="8339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76" y="3020857"/>
            <a:ext cx="1311496" cy="8339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88" y="3011879"/>
            <a:ext cx="1311496" cy="8339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2397" y="1137449"/>
            <a:ext cx="976239" cy="9655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206857" y="1136983"/>
            <a:ext cx="976239" cy="9655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182377" y="1137406"/>
            <a:ext cx="976239" cy="9655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158456" y="1137328"/>
            <a:ext cx="976239" cy="9655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48580" y="1162090"/>
            <a:ext cx="976239" cy="96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210235" y="1137430"/>
            <a:ext cx="976239" cy="9655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44" y="4401759"/>
            <a:ext cx="1093013" cy="10759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46" y="4401773"/>
            <a:ext cx="1093013" cy="10759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54" y="4395055"/>
            <a:ext cx="1093013" cy="1075997"/>
          </a:xfrm>
          <a:prstGeom prst="rect">
            <a:avLst/>
          </a:prstGeom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47535" y="5648325"/>
            <a:ext cx="2621280" cy="10134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8176895" y="1112520"/>
            <a:ext cx="6381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000" b="1"/>
              <a:t>7</a:t>
            </a:r>
            <a:endParaRPr lang="en-US" sz="6000" b="1"/>
          </a:p>
        </p:txBody>
      </p:sp>
      <p:sp>
        <p:nvSpPr>
          <p:cNvPr id="3" name="Text Box 2"/>
          <p:cNvSpPr txBox="1"/>
          <p:nvPr/>
        </p:nvSpPr>
        <p:spPr>
          <a:xfrm>
            <a:off x="8246110" y="2771775"/>
            <a:ext cx="56896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6000" b="1"/>
              <a:t>3</a:t>
            </a:r>
            <a:endParaRPr lang="en-US" sz="6000" b="1"/>
          </a:p>
        </p:txBody>
      </p:sp>
      <p:sp>
        <p:nvSpPr>
          <p:cNvPr id="4" name="Text Box 3"/>
          <p:cNvSpPr txBox="1"/>
          <p:nvPr/>
        </p:nvSpPr>
        <p:spPr>
          <a:xfrm>
            <a:off x="8176895" y="4401820"/>
            <a:ext cx="56896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6000" b="1"/>
              <a:t>4</a:t>
            </a:r>
            <a:endParaRPr lang="en-US" sz="6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" name="Google Shape;55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20280" y="5548630"/>
            <a:ext cx="2302510" cy="115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BA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685165"/>
            <a:ext cx="1414780" cy="1414780"/>
          </a:xfrm>
          <a:prstGeom prst="rect">
            <a:avLst/>
          </a:prstGeom>
        </p:spPr>
      </p:pic>
      <p:pic>
        <p:nvPicPr>
          <p:cNvPr id="4" name="Picture 3" descr="BA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25" y="685165"/>
            <a:ext cx="1414780" cy="1414780"/>
          </a:xfrm>
          <a:prstGeom prst="rect">
            <a:avLst/>
          </a:prstGeom>
        </p:spPr>
      </p:pic>
      <p:pic>
        <p:nvPicPr>
          <p:cNvPr id="5" name="Picture 4" descr="BA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610" y="685165"/>
            <a:ext cx="1414780" cy="1414780"/>
          </a:xfrm>
          <a:prstGeom prst="rect">
            <a:avLst/>
          </a:prstGeom>
        </p:spPr>
      </p:pic>
      <p:pic>
        <p:nvPicPr>
          <p:cNvPr id="6" name="Picture 5" descr="BA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685165"/>
            <a:ext cx="1414780" cy="1414780"/>
          </a:xfrm>
          <a:prstGeom prst="rect">
            <a:avLst/>
          </a:prstGeom>
        </p:spPr>
      </p:pic>
      <p:pic>
        <p:nvPicPr>
          <p:cNvPr id="7" name="Picture 6" descr="BA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505" y="593090"/>
            <a:ext cx="1414780" cy="1414780"/>
          </a:xfrm>
          <a:prstGeom prst="rect">
            <a:avLst/>
          </a:prstGeom>
        </p:spPr>
      </p:pic>
      <p:pic>
        <p:nvPicPr>
          <p:cNvPr id="8" name="Picture 7" descr="book"/>
          <p:cNvPicPr>
            <a:picLocks noChangeAspect="1"/>
          </p:cNvPicPr>
          <p:nvPr/>
        </p:nvPicPr>
        <p:blipFill>
          <a:blip r:embed="rId3"/>
          <a:srcRect l="19914" t="9202" r="17476" b="11984"/>
          <a:stretch>
            <a:fillRect/>
          </a:stretch>
        </p:blipFill>
        <p:spPr>
          <a:xfrm>
            <a:off x="323215" y="2508885"/>
            <a:ext cx="1285875" cy="854075"/>
          </a:xfrm>
          <a:prstGeom prst="rect">
            <a:avLst/>
          </a:prstGeom>
        </p:spPr>
      </p:pic>
      <p:pic>
        <p:nvPicPr>
          <p:cNvPr id="11" name="Picture 10" descr="book"/>
          <p:cNvPicPr>
            <a:picLocks noChangeAspect="1"/>
          </p:cNvPicPr>
          <p:nvPr/>
        </p:nvPicPr>
        <p:blipFill>
          <a:blip r:embed="rId3"/>
          <a:srcRect l="19914" t="9202" r="17476" b="11984"/>
          <a:stretch>
            <a:fillRect/>
          </a:stretch>
        </p:blipFill>
        <p:spPr>
          <a:xfrm>
            <a:off x="1938655" y="2508885"/>
            <a:ext cx="1285875" cy="854075"/>
          </a:xfrm>
          <a:prstGeom prst="rect">
            <a:avLst/>
          </a:prstGeom>
        </p:spPr>
      </p:pic>
      <p:pic>
        <p:nvPicPr>
          <p:cNvPr id="15" name="Picture 14" descr="book"/>
          <p:cNvPicPr>
            <a:picLocks noChangeAspect="1"/>
          </p:cNvPicPr>
          <p:nvPr/>
        </p:nvPicPr>
        <p:blipFill>
          <a:blip r:embed="rId3"/>
          <a:srcRect l="19914" t="9202" r="17476" b="11984"/>
          <a:stretch>
            <a:fillRect/>
          </a:stretch>
        </p:blipFill>
        <p:spPr>
          <a:xfrm>
            <a:off x="3584575" y="2508885"/>
            <a:ext cx="1285875" cy="854075"/>
          </a:xfrm>
          <a:prstGeom prst="rect">
            <a:avLst/>
          </a:prstGeom>
        </p:spPr>
      </p:pic>
      <p:pic>
        <p:nvPicPr>
          <p:cNvPr id="16" name="Picture 15" descr="book"/>
          <p:cNvPicPr>
            <a:picLocks noChangeAspect="1"/>
          </p:cNvPicPr>
          <p:nvPr/>
        </p:nvPicPr>
        <p:blipFill>
          <a:blip r:embed="rId3"/>
          <a:srcRect l="19914" t="9202" r="17476" b="11984"/>
          <a:stretch>
            <a:fillRect/>
          </a:stretch>
        </p:blipFill>
        <p:spPr>
          <a:xfrm>
            <a:off x="5147945" y="2508885"/>
            <a:ext cx="1285875" cy="854075"/>
          </a:xfrm>
          <a:prstGeom prst="rect">
            <a:avLst/>
          </a:prstGeom>
        </p:spPr>
      </p:pic>
      <p:pic>
        <p:nvPicPr>
          <p:cNvPr id="17" name="Picture 16" descr="book"/>
          <p:cNvPicPr>
            <a:picLocks noChangeAspect="1"/>
          </p:cNvPicPr>
          <p:nvPr/>
        </p:nvPicPr>
        <p:blipFill>
          <a:blip r:embed="rId3"/>
          <a:srcRect l="19914" t="9202" r="17476" b="11984"/>
          <a:stretch>
            <a:fillRect/>
          </a:stretch>
        </p:blipFill>
        <p:spPr>
          <a:xfrm>
            <a:off x="6433820" y="2508885"/>
            <a:ext cx="1285875" cy="854075"/>
          </a:xfrm>
          <a:prstGeom prst="rect">
            <a:avLst/>
          </a:prstGeom>
        </p:spPr>
      </p:pic>
      <p:pic>
        <p:nvPicPr>
          <p:cNvPr id="18" name="Picture 17" descr="book"/>
          <p:cNvPicPr>
            <a:picLocks noChangeAspect="1"/>
          </p:cNvPicPr>
          <p:nvPr/>
        </p:nvPicPr>
        <p:blipFill>
          <a:blip r:embed="rId3"/>
          <a:srcRect l="19914" t="9202" r="17476" b="11984"/>
          <a:stretch>
            <a:fillRect/>
          </a:stretch>
        </p:blipFill>
        <p:spPr>
          <a:xfrm>
            <a:off x="7965440" y="2508885"/>
            <a:ext cx="1285875" cy="854075"/>
          </a:xfrm>
          <a:prstGeom prst="rect">
            <a:avLst/>
          </a:prstGeom>
        </p:spPr>
      </p:pic>
      <p:pic>
        <p:nvPicPr>
          <p:cNvPr id="19" name="Picture 18" descr="duck"/>
          <p:cNvPicPr>
            <a:picLocks noChangeAspect="1"/>
          </p:cNvPicPr>
          <p:nvPr/>
        </p:nvPicPr>
        <p:blipFill>
          <a:blip r:embed="rId4"/>
          <a:srcRect b="18653"/>
          <a:stretch>
            <a:fillRect/>
          </a:stretch>
        </p:blipFill>
        <p:spPr>
          <a:xfrm>
            <a:off x="1313180" y="3938270"/>
            <a:ext cx="2486025" cy="1495425"/>
          </a:xfrm>
          <a:prstGeom prst="rect">
            <a:avLst/>
          </a:prstGeom>
        </p:spPr>
      </p:pic>
      <p:pic>
        <p:nvPicPr>
          <p:cNvPr id="20" name="Picture 19" descr="duck"/>
          <p:cNvPicPr>
            <a:picLocks noChangeAspect="1"/>
          </p:cNvPicPr>
          <p:nvPr/>
        </p:nvPicPr>
        <p:blipFill>
          <a:blip r:embed="rId4"/>
          <a:srcRect b="18653"/>
          <a:stretch>
            <a:fillRect/>
          </a:stretch>
        </p:blipFill>
        <p:spPr>
          <a:xfrm>
            <a:off x="4245610" y="3938270"/>
            <a:ext cx="2432685" cy="14954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610</Words>
  <Application>WPS Presentation</Application>
  <PresentationFormat>A4 Paper (210x297 mm)</PresentationFormat>
  <Paragraphs>49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OCAC</dc:creator>
  <cp:lastModifiedBy>SONY</cp:lastModifiedBy>
  <cp:revision>12</cp:revision>
  <dcterms:created xsi:type="dcterms:W3CDTF">2020-06-25T03:32:00Z</dcterms:created>
  <dcterms:modified xsi:type="dcterms:W3CDTF">2021-07-12T07:29:24Z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