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0"/>
  </p:notesMasterIdLst>
  <p:sldIdLst>
    <p:sldId id="256" r:id="rId2"/>
    <p:sldId id="323" r:id="rId3"/>
    <p:sldId id="324" r:id="rId4"/>
    <p:sldId id="325" r:id="rId5"/>
    <p:sldId id="329" r:id="rId6"/>
    <p:sldId id="326" r:id="rId7"/>
    <p:sldId id="330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dhir" initials="S" lastIdx="1" clrIdx="0">
    <p:extLst>
      <p:ext uri="{19B8F6BF-5375-455C-9EA6-DF929625EA0E}">
        <p15:presenceInfo xmlns:p15="http://schemas.microsoft.com/office/powerpoint/2012/main" userId="Sudhi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F04BF-00EE-47F4-9FAA-A4D6B83BD046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08405-9F2B-493F-893B-B2321E652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85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847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20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5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79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588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946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19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131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96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66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246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E365-5BBD-4D79-8224-46E9EAEF9383}" type="datetimeFigureOut">
              <a:rPr lang="en-US" smtClean="0"/>
              <a:t>12/5/2021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26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6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2441" y="780685"/>
            <a:ext cx="7486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WELCOME TO ONLINE CLASS</a:t>
            </a:r>
            <a:endParaRPr lang="en-IN" sz="4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7600" y="1611682"/>
            <a:ext cx="8568952" cy="297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CLASS 	 	:  	UKG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SUBJECT	:   	ENGLISH    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CHAPTER 	: 	9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TOPIC 		: 	“</a:t>
            </a:r>
            <a:r>
              <a:rPr lang="en-US" sz="3200" b="1" dirty="0" err="1"/>
              <a:t>sh</a:t>
            </a:r>
            <a:r>
              <a:rPr lang="en-US" sz="3200" b="1" dirty="0"/>
              <a:t>” sound word</a:t>
            </a:r>
            <a:endParaRPr lang="en-IN" sz="3200" b="1" dirty="0"/>
          </a:p>
        </p:txBody>
      </p:sp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999107BB-7550-4BF9-9B36-63413BC9F4F7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696400" y="127000"/>
            <a:ext cx="2455602" cy="13073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54;p13">
            <a:extLst>
              <a:ext uri="{FF2B5EF4-FFF2-40B4-BE49-F238E27FC236}">
                <a16:creationId xmlns:a16="http://schemas.microsoft.com/office/drawing/2014/main" id="{54E459D2-6F3F-7D47-8B83-D7B6552E4977}"/>
              </a:ext>
            </a:extLst>
          </p:cNvPr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0" y="4763770"/>
            <a:ext cx="12192000" cy="20942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552F9636-1242-406A-A693-DAF6407562B2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0128448" y="186610"/>
            <a:ext cx="1820808" cy="102088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7047B7-7701-4F69-95FE-8F5ADD03F34D}"/>
              </a:ext>
            </a:extLst>
          </p:cNvPr>
          <p:cNvSpPr txBox="1"/>
          <p:nvPr/>
        </p:nvSpPr>
        <p:spPr>
          <a:xfrm>
            <a:off x="479376" y="404664"/>
            <a:ext cx="19442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Dt. 6.12.21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1DEE5E-C4EB-44C1-BFD9-E619D0CED3E2}"/>
              </a:ext>
            </a:extLst>
          </p:cNvPr>
          <p:cNvSpPr txBox="1"/>
          <p:nvPr/>
        </p:nvSpPr>
        <p:spPr>
          <a:xfrm>
            <a:off x="2927648" y="404664"/>
            <a:ext cx="565262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INTRODUCTION TO –</a:t>
            </a:r>
            <a:r>
              <a:rPr lang="en-IN" sz="3200" b="1" dirty="0" err="1">
                <a:solidFill>
                  <a:srgbClr val="FF0000"/>
                </a:solidFill>
              </a:rPr>
              <a:t>sh</a:t>
            </a:r>
            <a:r>
              <a:rPr lang="en-IN" sz="3200" b="1" dirty="0">
                <a:solidFill>
                  <a:srgbClr val="FF0000"/>
                </a:solidFill>
              </a:rPr>
              <a:t> SOUND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C4AF6C-58FF-4A39-A710-C0BD175B92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1" b="10902"/>
          <a:stretch/>
        </p:blipFill>
        <p:spPr>
          <a:xfrm>
            <a:off x="479376" y="1598427"/>
            <a:ext cx="2174354" cy="2376264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91E9A50-B23B-4C16-92CA-30B121BFC91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18" t="10378" r="21317" b="24642"/>
          <a:stretch/>
        </p:blipFill>
        <p:spPr>
          <a:xfrm>
            <a:off x="3767595" y="1670435"/>
            <a:ext cx="1986367" cy="2232248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46E1DDC5-E5DE-4E6F-B26C-B9EFA65398A2}"/>
              </a:ext>
            </a:extLst>
          </p:cNvPr>
          <p:cNvSpPr/>
          <p:nvPr/>
        </p:nvSpPr>
        <p:spPr>
          <a:xfrm>
            <a:off x="5887035" y="2818209"/>
            <a:ext cx="1102009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9" name="Picture 18" descr="Shape&#10;&#10;Description automatically generated with medium confidence">
            <a:extLst>
              <a:ext uri="{FF2B5EF4-FFF2-40B4-BE49-F238E27FC236}">
                <a16:creationId xmlns:a16="http://schemas.microsoft.com/office/drawing/2014/main" id="{74A16B78-7CD6-42E5-B08B-5F9806A217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85" t="5064" r="19792" b="16301"/>
          <a:stretch/>
        </p:blipFill>
        <p:spPr>
          <a:xfrm>
            <a:off x="8068201" y="2462808"/>
            <a:ext cx="1024149" cy="1421220"/>
          </a:xfrm>
          <a:prstGeom prst="rect">
            <a:avLst/>
          </a:prstGeom>
        </p:spPr>
      </p:pic>
      <p:pic>
        <p:nvPicPr>
          <p:cNvPr id="21" name="Picture 2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DF2721F-D37F-4C97-BE3A-C61C68F65D0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18" t="11294" r="22167" b="24642"/>
          <a:stretch/>
        </p:blipFill>
        <p:spPr>
          <a:xfrm>
            <a:off x="9058931" y="2048586"/>
            <a:ext cx="1296144" cy="189928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D79BC97-0765-47AC-9418-1FEC9395F084}"/>
              </a:ext>
            </a:extLst>
          </p:cNvPr>
          <p:cNvSpPr txBox="1"/>
          <p:nvPr/>
        </p:nvSpPr>
        <p:spPr>
          <a:xfrm flipH="1">
            <a:off x="1685149" y="5255706"/>
            <a:ext cx="621105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-</a:t>
            </a:r>
            <a:r>
              <a:rPr lang="en-IN" sz="3200" b="1" dirty="0" err="1">
                <a:solidFill>
                  <a:srgbClr val="FF0000"/>
                </a:solidFill>
              </a:rPr>
              <a:t>sh</a:t>
            </a:r>
            <a:r>
              <a:rPr lang="en-IN" sz="3200" b="1" dirty="0">
                <a:solidFill>
                  <a:srgbClr val="FF0000"/>
                </a:solidFill>
              </a:rPr>
              <a:t>  makes </a:t>
            </a:r>
            <a:r>
              <a:rPr lang="en-IN" sz="3200" b="1" dirty="0" err="1">
                <a:solidFill>
                  <a:srgbClr val="FF0000"/>
                </a:solidFill>
              </a:rPr>
              <a:t>ssssshhhh</a:t>
            </a:r>
            <a:r>
              <a:rPr lang="en-IN" sz="3200" b="1" dirty="0">
                <a:solidFill>
                  <a:srgbClr val="FF0000"/>
                </a:solidFill>
              </a:rPr>
              <a:t>.. sound</a:t>
            </a:r>
          </a:p>
        </p:txBody>
      </p:sp>
    </p:spTree>
    <p:extLst>
      <p:ext uri="{BB962C8B-B14F-4D97-AF65-F5344CB8AC3E}">
        <p14:creationId xmlns:p14="http://schemas.microsoft.com/office/powerpoint/2010/main" val="194518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552F9636-1242-406A-A693-DAF6407562B2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984433" y="171986"/>
            <a:ext cx="2040624" cy="116878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AAE436D-C4D0-432E-ADEF-62B409CD913C}"/>
              </a:ext>
            </a:extLst>
          </p:cNvPr>
          <p:cNvCxnSpPr>
            <a:cxnSpLocks/>
          </p:cNvCxnSpPr>
          <p:nvPr/>
        </p:nvCxnSpPr>
        <p:spPr>
          <a:xfrm flipH="1" flipV="1">
            <a:off x="1482436" y="3740727"/>
            <a:ext cx="151108" cy="4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BFD0DE0-8A06-4717-8FFF-84B65322635C}"/>
              </a:ext>
            </a:extLst>
          </p:cNvPr>
          <p:cNvSpPr txBox="1"/>
          <p:nvPr/>
        </p:nvSpPr>
        <p:spPr>
          <a:xfrm>
            <a:off x="1055440" y="332656"/>
            <a:ext cx="568154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Words starting with –</a:t>
            </a:r>
            <a:r>
              <a:rPr lang="en-IN" sz="3200" b="1" dirty="0" err="1">
                <a:solidFill>
                  <a:srgbClr val="FF0000"/>
                </a:solidFill>
              </a:rPr>
              <a:t>sh</a:t>
            </a:r>
            <a:r>
              <a:rPr lang="en-IN" sz="3200" b="1" dirty="0">
                <a:solidFill>
                  <a:srgbClr val="FF0000"/>
                </a:solidFill>
              </a:rPr>
              <a:t> sound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B398076A-5809-4A96-8B05-B80C6BED10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7" b="9259"/>
          <a:stretch/>
        </p:blipFill>
        <p:spPr>
          <a:xfrm>
            <a:off x="943668" y="1364805"/>
            <a:ext cx="3369594" cy="2640259"/>
          </a:xfrm>
          <a:prstGeom prst="rect">
            <a:avLst/>
          </a:prstGeom>
        </p:spPr>
      </p:pic>
      <p:pic>
        <p:nvPicPr>
          <p:cNvPr id="11" name="Picture 10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F33DD5C8-B59F-481A-8522-FD1FBCDDDF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7" b="6800"/>
          <a:stretch/>
        </p:blipFill>
        <p:spPr>
          <a:xfrm>
            <a:off x="7715857" y="3605582"/>
            <a:ext cx="2993707" cy="31129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DC75AE6-07BA-40A5-80D5-E7663EC2B799}"/>
              </a:ext>
            </a:extLst>
          </p:cNvPr>
          <p:cNvSpPr txBox="1"/>
          <p:nvPr/>
        </p:nvSpPr>
        <p:spPr>
          <a:xfrm>
            <a:off x="4943872" y="1988840"/>
            <a:ext cx="168682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5400" b="1" dirty="0">
                <a:solidFill>
                  <a:srgbClr val="FF0000"/>
                </a:solidFill>
              </a:rPr>
              <a:t>sh</a:t>
            </a:r>
            <a:r>
              <a:rPr lang="en-IN" sz="5400" b="1" dirty="0"/>
              <a:t>ip</a:t>
            </a:r>
            <a:endParaRPr lang="en-IN" sz="54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DBFA60-A1B8-48EC-A12F-96473CD9382F}"/>
              </a:ext>
            </a:extLst>
          </p:cNvPr>
          <p:cNvSpPr txBox="1"/>
          <p:nvPr/>
        </p:nvSpPr>
        <p:spPr>
          <a:xfrm>
            <a:off x="4441140" y="4654249"/>
            <a:ext cx="1944216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6000" b="1" dirty="0">
                <a:solidFill>
                  <a:srgbClr val="FF0000"/>
                </a:solidFill>
              </a:rPr>
              <a:t>sh</a:t>
            </a:r>
            <a:r>
              <a:rPr lang="en-IN" sz="6000" b="1" dirty="0"/>
              <a:t>op</a:t>
            </a:r>
            <a:endParaRPr lang="en-IN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5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552F9636-1242-406A-A693-DAF6407562B2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0344472" y="116632"/>
            <a:ext cx="1793100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4F3E96-4DE7-4883-AD52-887A6B2B4A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279" b="17601"/>
          <a:stretch/>
        </p:blipFill>
        <p:spPr>
          <a:xfrm>
            <a:off x="911424" y="908720"/>
            <a:ext cx="3468546" cy="2720690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AE9B36A2-3DA1-4328-A615-7614D36123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9" t="8888" r="6156" b="14901"/>
          <a:stretch/>
        </p:blipFill>
        <p:spPr>
          <a:xfrm>
            <a:off x="8544272" y="3109442"/>
            <a:ext cx="3024336" cy="302163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EC27082-4B64-4189-96BA-7E0FF5A1C2CE}"/>
              </a:ext>
            </a:extLst>
          </p:cNvPr>
          <p:cNvSpPr txBox="1"/>
          <p:nvPr/>
        </p:nvSpPr>
        <p:spPr>
          <a:xfrm>
            <a:off x="4943872" y="1556792"/>
            <a:ext cx="2088232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6000" b="1" dirty="0">
                <a:solidFill>
                  <a:srgbClr val="FF0000"/>
                </a:solidFill>
              </a:rPr>
              <a:t>sh</a:t>
            </a:r>
            <a:r>
              <a:rPr lang="en-IN" sz="6000" b="1" dirty="0"/>
              <a:t>oes</a:t>
            </a:r>
            <a:endParaRPr lang="en-IN" sz="6000" b="1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823254-D65D-4EB3-BACE-9BE5EC671B42}"/>
              </a:ext>
            </a:extLst>
          </p:cNvPr>
          <p:cNvSpPr txBox="1"/>
          <p:nvPr/>
        </p:nvSpPr>
        <p:spPr>
          <a:xfrm>
            <a:off x="6456040" y="4652827"/>
            <a:ext cx="2088232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6000" b="1" dirty="0">
                <a:solidFill>
                  <a:srgbClr val="FF0000"/>
                </a:solidFill>
              </a:rPr>
              <a:t>sh</a:t>
            </a:r>
            <a:r>
              <a:rPr lang="en-IN" sz="6000" b="1" dirty="0"/>
              <a:t>irt</a:t>
            </a:r>
            <a:endParaRPr lang="en-IN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368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552F9636-1242-406A-A693-DAF6407562B2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0056440" y="145882"/>
            <a:ext cx="2027092" cy="11598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Pressure Cooker">
            <a:extLst>
              <a:ext uri="{FF2B5EF4-FFF2-40B4-BE49-F238E27FC236}">
                <a16:creationId xmlns:a16="http://schemas.microsoft.com/office/drawing/2014/main" id="{3116D7BC-7BA6-4D96-A8BD-3415F4424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251" y="-588525"/>
            <a:ext cx="124206" cy="9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2205CF-4629-43C3-96D1-E8B5B06CACD1}"/>
              </a:ext>
            </a:extLst>
          </p:cNvPr>
          <p:cNvSpPr txBox="1"/>
          <p:nvPr/>
        </p:nvSpPr>
        <p:spPr>
          <a:xfrm>
            <a:off x="1222251" y="433405"/>
            <a:ext cx="689061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WORDS ENDING WITH –</a:t>
            </a:r>
            <a:r>
              <a:rPr lang="en-IN" sz="3200" b="1" dirty="0" err="1">
                <a:solidFill>
                  <a:srgbClr val="FF0000"/>
                </a:solidFill>
              </a:rPr>
              <a:t>sh</a:t>
            </a:r>
            <a:r>
              <a:rPr lang="en-IN" sz="3200" b="1" dirty="0">
                <a:solidFill>
                  <a:srgbClr val="FF0000"/>
                </a:solidFill>
              </a:rPr>
              <a:t> SOUND</a:t>
            </a:r>
          </a:p>
        </p:txBody>
      </p:sp>
      <p:pic>
        <p:nvPicPr>
          <p:cNvPr id="9" name="Picture 8" descr="A picture containing indoor, tableware, dishware, bowl&#10;&#10;Description automatically generated">
            <a:extLst>
              <a:ext uri="{FF2B5EF4-FFF2-40B4-BE49-F238E27FC236}">
                <a16:creationId xmlns:a16="http://schemas.microsoft.com/office/drawing/2014/main" id="{F2037BEB-39AE-41D1-901A-2EB8FCD211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" t="7815" r="3696" b="19761"/>
          <a:stretch/>
        </p:blipFill>
        <p:spPr>
          <a:xfrm>
            <a:off x="8112870" y="4365104"/>
            <a:ext cx="3608400" cy="2116433"/>
          </a:xfrm>
          <a:prstGeom prst="rect">
            <a:avLst/>
          </a:prstGeom>
        </p:spPr>
      </p:pic>
      <p:pic>
        <p:nvPicPr>
          <p:cNvPr id="12" name="Picture 11" descr="A red and white fish&#10;&#10;Description automatically generated with medium confidence">
            <a:extLst>
              <a:ext uri="{FF2B5EF4-FFF2-40B4-BE49-F238E27FC236}">
                <a16:creationId xmlns:a16="http://schemas.microsoft.com/office/drawing/2014/main" id="{C50E0F49-9B31-4460-857F-1A31656C585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" b="-400"/>
          <a:stretch/>
        </p:blipFill>
        <p:spPr>
          <a:xfrm>
            <a:off x="1055440" y="1305705"/>
            <a:ext cx="4240825" cy="20804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B0001F0-BD03-49F0-99F3-B3E34CC47352}"/>
              </a:ext>
            </a:extLst>
          </p:cNvPr>
          <p:cNvSpPr txBox="1"/>
          <p:nvPr/>
        </p:nvSpPr>
        <p:spPr>
          <a:xfrm>
            <a:off x="6096000" y="1838101"/>
            <a:ext cx="144016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6000" b="1" dirty="0"/>
              <a:t>fi</a:t>
            </a:r>
            <a:r>
              <a:rPr lang="en-IN" sz="6000" b="1" dirty="0">
                <a:solidFill>
                  <a:srgbClr val="FF0000"/>
                </a:solidFill>
              </a:rPr>
              <a:t>sh</a:t>
            </a:r>
            <a:endParaRPr lang="en-IN" sz="60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F135E9-33E7-41A8-9BEC-727F92122570}"/>
              </a:ext>
            </a:extLst>
          </p:cNvPr>
          <p:cNvSpPr txBox="1"/>
          <p:nvPr/>
        </p:nvSpPr>
        <p:spPr>
          <a:xfrm>
            <a:off x="4799856" y="4681120"/>
            <a:ext cx="1800200" cy="1052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6000" b="1" dirty="0"/>
              <a:t>di</a:t>
            </a:r>
            <a:r>
              <a:rPr lang="en-IN" sz="6000" b="1" dirty="0">
                <a:solidFill>
                  <a:srgbClr val="FF0000"/>
                </a:solidFill>
              </a:rPr>
              <a:t>sh</a:t>
            </a:r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2097620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552F9636-1242-406A-A693-DAF6407562B2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0056440" y="143566"/>
            <a:ext cx="1946681" cy="9091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AutoShape 2">
            <a:extLst>
              <a:ext uri="{FF2B5EF4-FFF2-40B4-BE49-F238E27FC236}">
                <a16:creationId xmlns:a16="http://schemas.microsoft.com/office/drawing/2014/main" id="{832B0995-0B4F-4107-B1EB-88EF23C2A1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21505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C838F7-7EDA-4B1F-9EA3-9C2DD8A23297}"/>
              </a:ext>
            </a:extLst>
          </p:cNvPr>
          <p:cNvSpPr txBox="1"/>
          <p:nvPr/>
        </p:nvSpPr>
        <p:spPr>
          <a:xfrm flipH="1">
            <a:off x="278877" y="224149"/>
            <a:ext cx="957706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Read the sentences and identify –</a:t>
            </a:r>
            <a:r>
              <a:rPr lang="en-IN" sz="3200" b="1" dirty="0" err="1">
                <a:solidFill>
                  <a:srgbClr val="FF0000"/>
                </a:solidFill>
              </a:rPr>
              <a:t>sh</a:t>
            </a:r>
            <a:r>
              <a:rPr lang="en-IN" sz="3200" b="1" dirty="0">
                <a:solidFill>
                  <a:srgbClr val="FF0000"/>
                </a:solidFill>
              </a:rPr>
              <a:t> sound words(oral)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E4437F-9B38-4965-BF02-AC44CE9FB8B2}"/>
              </a:ext>
            </a:extLst>
          </p:cNvPr>
          <p:cNvSpPr txBox="1"/>
          <p:nvPr/>
        </p:nvSpPr>
        <p:spPr>
          <a:xfrm>
            <a:off x="1434217" y="1291441"/>
            <a:ext cx="46085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IN" sz="2800" b="1" dirty="0">
                <a:solidFill>
                  <a:srgbClr val="FF0000"/>
                </a:solidFill>
              </a:rPr>
              <a:t>Shut</a:t>
            </a:r>
            <a:r>
              <a:rPr lang="en-IN" sz="2800" b="1" dirty="0"/>
              <a:t> the door.</a:t>
            </a:r>
          </a:p>
          <a:p>
            <a:pPr marL="514350" indent="-514350">
              <a:buAutoNum type="arabicPeriod"/>
            </a:pPr>
            <a:endParaRPr lang="en-IN" sz="2800" b="1" dirty="0"/>
          </a:p>
          <a:p>
            <a:r>
              <a:rPr lang="en-IN" sz="2800" b="1" dirty="0"/>
              <a:t>2. I got a new </a:t>
            </a:r>
            <a:r>
              <a:rPr lang="en-IN" sz="2800" b="1" dirty="0">
                <a:solidFill>
                  <a:srgbClr val="FF0000"/>
                </a:solidFill>
              </a:rPr>
              <a:t>shirt.</a:t>
            </a:r>
            <a:r>
              <a:rPr lang="en-IN" sz="2800" b="1" dirty="0"/>
              <a:t> </a:t>
            </a:r>
          </a:p>
          <a:p>
            <a:endParaRPr lang="en-IN" sz="2800" b="1" dirty="0"/>
          </a:p>
          <a:p>
            <a:r>
              <a:rPr lang="en-IN" sz="2800" b="1" dirty="0"/>
              <a:t>3. I like to eat </a:t>
            </a:r>
            <a:r>
              <a:rPr lang="en-IN" sz="2800" b="1" dirty="0">
                <a:solidFill>
                  <a:srgbClr val="FF0000"/>
                </a:solidFill>
              </a:rPr>
              <a:t>fish. </a:t>
            </a:r>
          </a:p>
          <a:p>
            <a:endParaRPr lang="en-IN" sz="2800" b="1" dirty="0"/>
          </a:p>
          <a:p>
            <a:r>
              <a:rPr lang="en-IN" sz="2800" b="1" dirty="0"/>
              <a:t>4. I lost my </a:t>
            </a:r>
            <a:r>
              <a:rPr lang="en-IN" sz="2800" b="1" dirty="0">
                <a:solidFill>
                  <a:srgbClr val="FF0000"/>
                </a:solidFill>
              </a:rPr>
              <a:t>shoe.</a:t>
            </a:r>
          </a:p>
          <a:p>
            <a:endParaRPr lang="en-IN" sz="2800" b="1" dirty="0"/>
          </a:p>
          <a:p>
            <a:r>
              <a:rPr lang="en-IN" sz="2800" b="1" dirty="0"/>
              <a:t>5. My mother is in the </a:t>
            </a:r>
            <a:r>
              <a:rPr lang="en-IN" sz="2800" b="1" dirty="0">
                <a:solidFill>
                  <a:srgbClr val="FF0000"/>
                </a:solidFill>
              </a:rPr>
              <a:t>shop.</a:t>
            </a:r>
          </a:p>
        </p:txBody>
      </p:sp>
      <p:pic>
        <p:nvPicPr>
          <p:cNvPr id="11" name="Picture 10" descr="A picture containing green&#10;&#10;Description automatically generated">
            <a:extLst>
              <a:ext uri="{FF2B5EF4-FFF2-40B4-BE49-F238E27FC236}">
                <a16:creationId xmlns:a16="http://schemas.microsoft.com/office/drawing/2014/main" id="{5863AFFC-E46E-40E2-ADDF-39D1C735706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4" t="4100" r="3477" b="9500"/>
          <a:stretch/>
        </p:blipFill>
        <p:spPr>
          <a:xfrm>
            <a:off x="5394657" y="1035363"/>
            <a:ext cx="701343" cy="975780"/>
          </a:xfrm>
          <a:prstGeom prst="rect">
            <a:avLst/>
          </a:prstGeom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1612F13C-D555-4C30-B4C5-1B990CDA2F1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1" r="12201" b="17601"/>
          <a:stretch/>
        </p:blipFill>
        <p:spPr>
          <a:xfrm>
            <a:off x="4583832" y="1771466"/>
            <a:ext cx="701343" cy="8232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05159A5-432E-47FE-B0E5-1DAD5D6B44D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85" b="12201"/>
          <a:stretch/>
        </p:blipFill>
        <p:spPr>
          <a:xfrm>
            <a:off x="5802380" y="4195497"/>
            <a:ext cx="1238250" cy="1250664"/>
          </a:xfrm>
          <a:prstGeom prst="rect">
            <a:avLst/>
          </a:prstGeom>
        </p:spPr>
      </p:pic>
      <p:pic>
        <p:nvPicPr>
          <p:cNvPr id="19" name="Picture 18" descr="A red and white fish&#10;&#10;Description automatically generated with medium confidence">
            <a:extLst>
              <a:ext uri="{FF2B5EF4-FFF2-40B4-BE49-F238E27FC236}">
                <a16:creationId xmlns:a16="http://schemas.microsoft.com/office/drawing/2014/main" id="{EEF009A1-CB43-41F1-B0FC-24D1089955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209" y="2937655"/>
            <a:ext cx="1390543" cy="677890"/>
          </a:xfrm>
          <a:prstGeom prst="rect">
            <a:avLst/>
          </a:prstGeom>
        </p:spPr>
      </p:pic>
      <p:pic>
        <p:nvPicPr>
          <p:cNvPr id="21" name="Picture 2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622596D-79D2-4456-B9DC-7327ED2283D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6" t="5588" r="9814" b="18718"/>
          <a:stretch/>
        </p:blipFill>
        <p:spPr>
          <a:xfrm>
            <a:off x="4411838" y="3643389"/>
            <a:ext cx="982820" cy="83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6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1862CD-0931-473A-BD6C-B7768D3DDD50}"/>
              </a:ext>
            </a:extLst>
          </p:cNvPr>
          <p:cNvSpPr txBox="1"/>
          <p:nvPr/>
        </p:nvSpPr>
        <p:spPr>
          <a:xfrm>
            <a:off x="911424" y="476672"/>
            <a:ext cx="662473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HOMEASSIGNMENT: Read the words.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D7E190-3718-492A-A196-23E91F7CB7C5}"/>
              </a:ext>
            </a:extLst>
          </p:cNvPr>
          <p:cNvSpPr txBox="1"/>
          <p:nvPr/>
        </p:nvSpPr>
        <p:spPr>
          <a:xfrm>
            <a:off x="1379476" y="1443841"/>
            <a:ext cx="62646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IN" sz="3600" b="1" dirty="0"/>
              <a:t>She                  5. shoot</a:t>
            </a:r>
          </a:p>
          <a:p>
            <a:pPr marL="742950" indent="-742950">
              <a:buAutoNum type="arabicPeriod"/>
            </a:pPr>
            <a:endParaRPr lang="en-IN" sz="3600" b="1" dirty="0"/>
          </a:p>
          <a:p>
            <a:pPr marL="742950" indent="-742950">
              <a:buAutoNum type="arabicPeriod" startAt="2"/>
            </a:pPr>
            <a:r>
              <a:rPr lang="en-IN" sz="3600" b="1" dirty="0"/>
              <a:t>Sheep              6. shed</a:t>
            </a:r>
          </a:p>
          <a:p>
            <a:pPr marL="742950" indent="-742950">
              <a:buAutoNum type="arabicPeriod" startAt="2"/>
            </a:pPr>
            <a:endParaRPr lang="en-IN" sz="3600" b="1" dirty="0"/>
          </a:p>
          <a:p>
            <a:pPr marL="742950" indent="-742950">
              <a:buAutoNum type="arabicPeriod" startAt="3"/>
            </a:pPr>
            <a:r>
              <a:rPr lang="en-IN" sz="3600" b="1" dirty="0"/>
              <a:t>Shoe                 7. shirt</a:t>
            </a:r>
          </a:p>
          <a:p>
            <a:pPr marL="742950" indent="-742950">
              <a:buAutoNum type="arabicPeriod" startAt="3"/>
            </a:pPr>
            <a:endParaRPr lang="en-IN" sz="3600" b="1" dirty="0"/>
          </a:p>
          <a:p>
            <a:r>
              <a:rPr lang="en-IN" sz="3600" b="1" dirty="0"/>
              <a:t>4.  Shut                    8. shelf</a:t>
            </a:r>
          </a:p>
        </p:txBody>
      </p:sp>
    </p:spTree>
    <p:extLst>
      <p:ext uri="{BB962C8B-B14F-4D97-AF65-F5344CB8AC3E}">
        <p14:creationId xmlns:p14="http://schemas.microsoft.com/office/powerpoint/2010/main" val="8905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1731222" y="2636912"/>
            <a:ext cx="8729980" cy="15068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lang="en-US" sz="4000" b="1" dirty="0"/>
          </a:p>
        </p:txBody>
      </p:sp>
      <p:pic>
        <p:nvPicPr>
          <p:cNvPr id="3" name="Google Shape;55;p13">
            <a:extLst>
              <a:ext uri="{FF2B5EF4-FFF2-40B4-BE49-F238E27FC236}">
                <a16:creationId xmlns:a16="http://schemas.microsoft.com/office/drawing/2014/main" id="{A30C5BB4-06E9-9C4F-8A85-D3680C214C51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984432" y="306852"/>
            <a:ext cx="1989854" cy="10720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2685</TotalTime>
  <Words>140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Vedanshi Panda</cp:lastModifiedBy>
  <cp:revision>266</cp:revision>
  <dcterms:created xsi:type="dcterms:W3CDTF">2020-07-01T07:27:00Z</dcterms:created>
  <dcterms:modified xsi:type="dcterms:W3CDTF">2021-12-05T14:44:01Z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