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7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71E6-D494-459E-B1D8-13C5ABA42DF1}" type="datetimeFigureOut">
              <a:rPr lang="en-US" smtClean="0"/>
              <a:t>5/10/2021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64945-8BF1-413A-BB0B-70EC8C75C2D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71E6-D494-459E-B1D8-13C5ABA42DF1}" type="datetimeFigureOut">
              <a:rPr lang="en-US" smtClean="0"/>
              <a:t>5/10/2021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64945-8BF1-413A-BB0B-70EC8C75C2D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71E6-D494-459E-B1D8-13C5ABA42DF1}" type="datetimeFigureOut">
              <a:rPr lang="en-US" smtClean="0"/>
              <a:t>5/10/2021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64945-8BF1-413A-BB0B-70EC8C75C2D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71E6-D494-459E-B1D8-13C5ABA42DF1}" type="datetimeFigureOut">
              <a:rPr lang="en-US" smtClean="0"/>
              <a:t>5/10/2021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64945-8BF1-413A-BB0B-70EC8C75C2D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71E6-D494-459E-B1D8-13C5ABA42DF1}" type="datetimeFigureOut">
              <a:rPr lang="en-US" smtClean="0"/>
              <a:t>5/10/2021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64945-8BF1-413A-BB0B-70EC8C75C2D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71E6-D494-459E-B1D8-13C5ABA42DF1}" type="datetimeFigureOut">
              <a:rPr lang="en-US" smtClean="0"/>
              <a:t>5/10/2021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64945-8BF1-413A-BB0B-70EC8C75C2D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71E6-D494-459E-B1D8-13C5ABA42DF1}" type="datetimeFigureOut">
              <a:rPr lang="en-US" smtClean="0"/>
              <a:t>5/10/2021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64945-8BF1-413A-BB0B-70EC8C75C2D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71E6-D494-459E-B1D8-13C5ABA42DF1}" type="datetimeFigureOut">
              <a:rPr lang="en-US" smtClean="0"/>
              <a:t>5/10/2021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64945-8BF1-413A-BB0B-70EC8C75C2D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71E6-D494-459E-B1D8-13C5ABA42DF1}" type="datetimeFigureOut">
              <a:rPr lang="en-US" smtClean="0"/>
              <a:t>5/10/2021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64945-8BF1-413A-BB0B-70EC8C75C2D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71E6-D494-459E-B1D8-13C5ABA42DF1}" type="datetimeFigureOut">
              <a:rPr lang="en-US" smtClean="0"/>
              <a:t>5/10/2021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64945-8BF1-413A-BB0B-70EC8C75C2D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71E6-D494-459E-B1D8-13C5ABA42DF1}" type="datetimeFigureOut">
              <a:rPr lang="en-US" smtClean="0"/>
              <a:t>5/10/2021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64945-8BF1-413A-BB0B-70EC8C75C2D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E71E6-D494-459E-B1D8-13C5ABA42DF1}" type="datetimeFigureOut">
              <a:rPr lang="en-US" smtClean="0"/>
              <a:t>5/10/2021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64945-8BF1-413A-BB0B-70EC8C75C2D7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55;p13"/>
          <p:cNvPicPr preferRelativeResize="0"/>
          <p:nvPr/>
        </p:nvPicPr>
        <p:blipFill rotWithShape="1">
          <a:blip r:embed="rId2" cstate="print"/>
          <a:srcRect/>
          <a:stretch>
            <a:fillRect/>
          </a:stretch>
        </p:blipFill>
        <p:spPr>
          <a:xfrm>
            <a:off x="6876415" y="5661025"/>
            <a:ext cx="2033905" cy="103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 descr="CamScanner 07-31-2020 19.01.13_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495711"/>
            <a:ext cx="3963164" cy="4961533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5" name="Picture 4" descr="CamScanner 07-31-2020 19.01.13_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836712"/>
            <a:ext cx="4079955" cy="5013176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Windows User</cp:lastModifiedBy>
  <cp:revision>13</cp:revision>
  <dcterms:created xsi:type="dcterms:W3CDTF">2020-07-28T14:45:00Z</dcterms:created>
  <dcterms:modified xsi:type="dcterms:W3CDTF">2021-05-10T08:59:10Z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1033-11.2.0.10132</vt:lpwstr>
  </property>
</Properties>
</file>