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81" r:id="rId4"/>
    <p:sldId id="282" r:id="rId5"/>
    <p:sldId id="283" r:id="rId6"/>
    <p:sldId id="284" r:id="rId7"/>
    <p:sldId id="285" r:id="rId8"/>
    <p:sldId id="286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6" autoAdjust="0"/>
    <p:restoredTop sz="94660"/>
  </p:normalViewPr>
  <p:slideViewPr>
    <p:cSldViewPr>
      <p:cViewPr>
        <p:scale>
          <a:sx n="59" d="100"/>
          <a:sy n="59" d="100"/>
        </p:scale>
        <p:origin x="-1656" y="-288"/>
      </p:cViewPr>
      <p:guideLst>
        <p:guide orient="horz" pos="2159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7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EB4E-9008-4BE1-A865-67A3597F98BB}" type="datetimeFigureOut">
              <a:rPr lang="en-US" smtClean="0"/>
              <a:t>7/12/2021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05FC9-1F64-4872-8901-D47C71B3F50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6294120" y="95250"/>
            <a:ext cx="2431415" cy="13042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26085" y="1642745"/>
            <a:ext cx="847153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WELCOME TO ON LINE CLASS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2277746" y="2787650"/>
            <a:ext cx="64477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CLASS-UKG</a:t>
            </a:r>
          </a:p>
          <a:p>
            <a:r>
              <a:rPr lang="en-US" sz="3200" b="1" dirty="0"/>
              <a:t>SUBJECT-MATHS</a:t>
            </a:r>
          </a:p>
          <a:p>
            <a:r>
              <a:rPr lang="en-US" sz="3200" b="1" dirty="0" smtClean="0"/>
              <a:t>TOPIC- NUMBER AND NUMBER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NAMES 21-50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(BK PG 41 to 43) </a:t>
            </a:r>
            <a:endParaRPr lang="en-US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      LET’S </a:t>
            </a:r>
            <a:r>
              <a:rPr lang="en-IN" b="1" dirty="0">
                <a:solidFill>
                  <a:srgbClr val="FF0000"/>
                </a:solidFill>
              </a:rPr>
              <a:t>LEARN NUMBER NAMES FROM </a:t>
            </a:r>
            <a:r>
              <a:rPr lang="en-IN" b="1" dirty="0" smtClean="0">
                <a:solidFill>
                  <a:srgbClr val="FF0000"/>
                </a:solidFill>
              </a:rPr>
              <a:t>21-50</a:t>
            </a: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7596336" y="6182243"/>
            <a:ext cx="1547664" cy="830217"/>
          </a:xfrm>
          <a:prstGeom prst="rect">
            <a:avLst/>
          </a:prstGeom>
        </p:spPr>
      </p:pic>
      <p:pic>
        <p:nvPicPr>
          <p:cNvPr id="5" name="Picture 4" descr="C:\Users\SUNITA\Desktop\18-189650_girl-clipart-rugby-cartoon-kids-girls-png-downlo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0"/>
            <a:ext cx="1981200" cy="289560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EF18C9B-A0DF-4E00-8539-798AC15A2D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flipH="1">
            <a:off x="7164287" y="2276871"/>
            <a:ext cx="1906911" cy="390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27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COUNT AND SAY THE NUMBER AND NUMBER NAME</a:t>
            </a:r>
            <a:endParaRPr lang="en-I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7011144" y="5724323"/>
            <a:ext cx="2113366" cy="11336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81504" y="4298856"/>
            <a:ext cx="792088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40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8184" y="4316127"/>
            <a:ext cx="1997968" cy="422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FORTY</a:t>
            </a:r>
            <a:endParaRPr lang="en-IN" sz="32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user\Downloads\images (23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77" y="4055165"/>
            <a:ext cx="851723" cy="85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user\Downloads\images (23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39581"/>
            <a:ext cx="851723" cy="85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Downloads\images (23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36" y="4039580"/>
            <a:ext cx="851723" cy="85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user\Downloads\images (23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189" y="4017437"/>
            <a:ext cx="851723" cy="85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user\Downloads\images (24).jpe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39" y="2575166"/>
            <a:ext cx="1036966" cy="98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user\Downloads\images (24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606" y="2593235"/>
            <a:ext cx="1036966" cy="98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user\Downloads\images (24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93235"/>
            <a:ext cx="1036966" cy="98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user\Downloads\20210629_19433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79" y="1412776"/>
            <a:ext cx="1194904" cy="97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user\Downloads\20210629_19433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161" y="1412776"/>
            <a:ext cx="1194904" cy="97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4505712" y="2858428"/>
            <a:ext cx="792088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>
                <a:solidFill>
                  <a:schemeClr val="tx1"/>
                </a:solidFill>
              </a:rPr>
              <a:t>3</a:t>
            </a:r>
            <a:r>
              <a:rPr lang="en-IN" sz="3200" b="1" dirty="0" smtClean="0">
                <a:solidFill>
                  <a:schemeClr val="tx1"/>
                </a:solidFill>
              </a:rPr>
              <a:t>0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34238" y="1673771"/>
            <a:ext cx="792088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>
                <a:solidFill>
                  <a:schemeClr val="tx1"/>
                </a:solidFill>
              </a:rPr>
              <a:t>2</a:t>
            </a:r>
            <a:r>
              <a:rPr lang="en-IN" sz="3200" b="1" dirty="0" smtClean="0">
                <a:solidFill>
                  <a:schemeClr val="tx1"/>
                </a:solidFill>
              </a:rPr>
              <a:t>0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56176" y="2858428"/>
            <a:ext cx="1997968" cy="422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THIRTY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12160" y="1672745"/>
            <a:ext cx="1997968" cy="422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TWENTY</a:t>
            </a:r>
            <a:endParaRPr lang="en-IN" sz="3200" b="1" dirty="0">
              <a:solidFill>
                <a:schemeClr val="tx1"/>
              </a:solidFill>
            </a:endParaRPr>
          </a:p>
        </p:txBody>
      </p:sp>
      <p:pic>
        <p:nvPicPr>
          <p:cNvPr id="28" name="Picture 2" descr="C:\Users\user\Downloads\1200px-Subitizing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3" y="5059414"/>
            <a:ext cx="1104647" cy="1537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user\Downloads\1200px-Subitizing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572" y="5072741"/>
            <a:ext cx="1104647" cy="1537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user\Downloads\1200px-Subitizing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870" y="5072019"/>
            <a:ext cx="1104647" cy="1537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user\Downloads\1200px-Subitizing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390" y="5059416"/>
            <a:ext cx="1104647" cy="1537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user\Downloads\1200px-Subitizing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489" y="5072741"/>
            <a:ext cx="1104647" cy="1537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6363072" y="5371181"/>
            <a:ext cx="792088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>
                <a:solidFill>
                  <a:schemeClr val="tx1"/>
                </a:solidFill>
              </a:rPr>
              <a:t>5</a:t>
            </a:r>
            <a:r>
              <a:rPr lang="en-IN" sz="3200" b="1" dirty="0" smtClean="0">
                <a:solidFill>
                  <a:schemeClr val="tx1"/>
                </a:solidFill>
              </a:rPr>
              <a:t>0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08304" y="5391292"/>
            <a:ext cx="1512168" cy="422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FIFTY</a:t>
            </a:r>
            <a:endParaRPr lang="en-IN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359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8" grpId="0" animBg="1"/>
      <p:bldP spid="24" grpId="0" animBg="1"/>
      <p:bldP spid="25" grpId="0" animBg="1"/>
      <p:bldP spid="26" grpId="0" animBg="1"/>
      <p:bldP spid="27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UNITA\Desktop\images (15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flipH="1">
            <a:off x="179512" y="2230016"/>
            <a:ext cx="2088232" cy="4346426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CAN YOU SAY THE NUMBER NAME  ?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53294" y="1772816"/>
            <a:ext cx="792088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25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1151" y="3356992"/>
            <a:ext cx="792088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37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2257" y="4941168"/>
            <a:ext cx="792088" cy="4572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>
                <a:solidFill>
                  <a:schemeClr val="tx1"/>
                </a:solidFill>
              </a:rPr>
              <a:t>5</a:t>
            </a:r>
            <a:r>
              <a:rPr lang="en-IN" sz="3200" b="1" dirty="0" smtClean="0">
                <a:solidFill>
                  <a:schemeClr val="tx1"/>
                </a:solidFill>
              </a:rPr>
              <a:t>0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88024" y="1772816"/>
            <a:ext cx="3096344" cy="422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TWENTY FIVE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8024" y="3374263"/>
            <a:ext cx="3096344" cy="4226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THIRTY  SEVEN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88024" y="4975710"/>
            <a:ext cx="1997968" cy="422658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FIFTY</a:t>
            </a:r>
            <a:endParaRPr lang="en-IN" sz="3200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odm logo new"/>
          <p:cNvPicPr>
            <a:picLocks noChangeAspect="1"/>
          </p:cNvPicPr>
          <p:nvPr/>
        </p:nvPicPr>
        <p:blipFill>
          <a:blip r:embed="rId3"/>
          <a:srcRect l="3133" t="22000" r="8233" b="24533"/>
          <a:stretch>
            <a:fillRect/>
          </a:stretch>
        </p:blipFill>
        <p:spPr>
          <a:xfrm>
            <a:off x="7011144" y="5724323"/>
            <a:ext cx="2113366" cy="113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11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FILL THE CORRECT LETTER AND SAY THE NUMBER</a:t>
            </a:r>
            <a:endParaRPr lang="en-I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7011144" y="5724323"/>
            <a:ext cx="2113366" cy="113367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74193" y="1556792"/>
            <a:ext cx="6192688" cy="7200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IN" sz="3200" b="1" dirty="0" smtClean="0">
                <a:solidFill>
                  <a:schemeClr val="tx1"/>
                </a:solidFill>
              </a:rPr>
              <a:t>T   W  __ N  __ Y            F  __  V  E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398801" y="3280066"/>
            <a:ext cx="6327013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IN" b="1" dirty="0" smtClean="0">
                <a:solidFill>
                  <a:schemeClr val="tx1"/>
                </a:solidFill>
              </a:rPr>
              <a:t>F   O    __   T     Y            S   __  V   E   N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1465964" y="4948481"/>
            <a:ext cx="6192688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IN" b="1" dirty="0" smtClean="0">
                <a:solidFill>
                  <a:schemeClr val="tx1"/>
                </a:solidFill>
              </a:rPr>
              <a:t>T   H   __  R   __ Y            N   I  __ 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27302" y="1556792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E</a:t>
            </a:r>
            <a:endParaRPr lang="en-IN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1558533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T</a:t>
            </a:r>
            <a:endParaRPr lang="en-IN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1556792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I</a:t>
            </a:r>
            <a:endParaRPr lang="en-IN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641429" y="3316940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R</a:t>
            </a:r>
            <a:endParaRPr lang="en-IN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24128" y="3319064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E    </a:t>
            </a:r>
            <a:endParaRPr lang="en-IN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781234" y="5014917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I</a:t>
            </a:r>
            <a:endParaRPr lang="en-IN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51920" y="5014917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T</a:t>
            </a:r>
            <a:endParaRPr lang="en-IN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534599" y="5013176"/>
            <a:ext cx="47654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N</a:t>
            </a:r>
            <a:endParaRPr lang="en-IN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29554" y="1549586"/>
            <a:ext cx="918910" cy="6552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 25</a:t>
            </a:r>
            <a:endParaRPr lang="en-IN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001258" y="3280066"/>
            <a:ext cx="918910" cy="6552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 47</a:t>
            </a:r>
            <a:endParaRPr lang="en-IN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001258" y="4948481"/>
            <a:ext cx="918910" cy="6552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600" b="1" dirty="0" smtClean="0"/>
              <a:t> 39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261746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1" animBg="1"/>
      <p:bldP spid="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008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FILL THE CORRECT NUMBER AND MATCH THE FOLLOWING</a:t>
            </a:r>
            <a:endParaRPr lang="en-I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7011144" y="5724323"/>
            <a:ext cx="2113366" cy="11336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03648" y="1544216"/>
            <a:ext cx="1224136" cy="7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solidFill>
                  <a:schemeClr val="tx1"/>
                </a:solidFill>
              </a:rPr>
              <a:t>2__</a:t>
            </a:r>
            <a:endParaRPr lang="en-IN" sz="4400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95509" y="3284984"/>
            <a:ext cx="1345214" cy="571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IN" sz="4400" dirty="0" smtClean="0">
                <a:solidFill>
                  <a:schemeClr val="tx1"/>
                </a:solidFill>
              </a:rPr>
              <a:t>__3</a:t>
            </a:r>
            <a:endParaRPr lang="en-IN" sz="4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56048" y="4797152"/>
            <a:ext cx="1224136" cy="7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solidFill>
                  <a:schemeClr val="tx1"/>
                </a:solidFill>
              </a:rPr>
              <a:t>4__</a:t>
            </a:r>
            <a:endParaRPr lang="en-IN" sz="4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03531" y="1544216"/>
            <a:ext cx="2664296" cy="806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FORTY  FIVE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06652" y="3140968"/>
            <a:ext cx="2909764" cy="806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TWENTY EIGHT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03531" y="4760199"/>
            <a:ext cx="2664296" cy="806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THIRTY THREE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91771" y="1507431"/>
            <a:ext cx="612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/>
              <a:t>8</a:t>
            </a:r>
            <a:endParaRPr lang="en-IN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1738137" y="3178089"/>
            <a:ext cx="612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/>
              <a:t>3</a:t>
            </a:r>
            <a:endParaRPr lang="en-IN" sz="4400" dirty="0"/>
          </a:p>
        </p:txBody>
      </p:sp>
      <p:sp>
        <p:nvSpPr>
          <p:cNvPr id="18" name="TextBox 17"/>
          <p:cNvSpPr txBox="1"/>
          <p:nvPr/>
        </p:nvSpPr>
        <p:spPr>
          <a:xfrm>
            <a:off x="2044171" y="4797320"/>
            <a:ext cx="612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/>
              <a:t>5</a:t>
            </a:r>
            <a:endParaRPr lang="en-IN" sz="4400" dirty="0"/>
          </a:p>
        </p:txBody>
      </p:sp>
      <p:sp>
        <p:nvSpPr>
          <p:cNvPr id="19" name="Right Arrow 18"/>
          <p:cNvSpPr/>
          <p:nvPr/>
        </p:nvSpPr>
        <p:spPr>
          <a:xfrm rot="1979972">
            <a:off x="2443611" y="2760915"/>
            <a:ext cx="2790373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 rot="1979972">
            <a:off x="2443612" y="4387482"/>
            <a:ext cx="2790373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 rot="18901117" flipV="1">
            <a:off x="2293840" y="3841596"/>
            <a:ext cx="3577272" cy="5223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939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94377" cy="72008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CHOOSE THE CORRECT NUMBER NAME</a:t>
            </a:r>
            <a:endParaRPr lang="en-I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6588224" y="5716496"/>
            <a:ext cx="2536286" cy="114150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691680" y="1544216"/>
            <a:ext cx="2664296" cy="806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FORTY SXI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91680" y="3140968"/>
            <a:ext cx="2909764" cy="8065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THRUTY  TOW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91680" y="4941116"/>
            <a:ext cx="3024336" cy="8065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TWENTY  FOUR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64406" y="1484784"/>
            <a:ext cx="2664296" cy="80656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FORTY SIX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78996" y="3140968"/>
            <a:ext cx="2664296" cy="8065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THIRTY TWO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32413" y="4917761"/>
            <a:ext cx="3141476" cy="806562"/>
          </a:xfrm>
          <a:prstGeom prst="rect">
            <a:avLst/>
          </a:prstGeom>
          <a:solidFill>
            <a:srgbClr val="ECB2E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TWNETY FOUR</a:t>
            </a:r>
            <a:endParaRPr lang="en-IN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2769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ASSIGNMENT</a:t>
            </a:r>
            <a:endParaRPr lang="en-IN" sz="36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user\Downloads\New Doc 2021-07-12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0495"/>
            <a:ext cx="4752528" cy="547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724323">
            <a:off x="195376" y="821394"/>
            <a:ext cx="2664296" cy="806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CW</a:t>
            </a:r>
          </a:p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13/7/21</a:t>
            </a:r>
            <a:endParaRPr lang="en-IN" sz="3200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odm logo new"/>
          <p:cNvPicPr>
            <a:picLocks noChangeAspect="1"/>
          </p:cNvPicPr>
          <p:nvPr/>
        </p:nvPicPr>
        <p:blipFill>
          <a:blip r:embed="rId3"/>
          <a:srcRect l="3133" t="22000" r="8233" b="24533"/>
          <a:stretch>
            <a:fillRect/>
          </a:stretch>
        </p:blipFill>
        <p:spPr>
          <a:xfrm>
            <a:off x="6588224" y="5716496"/>
            <a:ext cx="2536286" cy="114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14278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32385" y="4098290"/>
            <a:ext cx="8926830" cy="26403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5"/>
          <p:cNvSpPr txBox="1"/>
          <p:nvPr/>
        </p:nvSpPr>
        <p:spPr>
          <a:xfrm>
            <a:off x="32385" y="2402205"/>
            <a:ext cx="8927465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lang="en-US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160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COUNT AND SAY THE NUMBER AND NUMBER NAME</vt:lpstr>
      <vt:lpstr>CAN YOU SAY THE NUMBER NAME  ?</vt:lpstr>
      <vt:lpstr>FILL THE CORRECT LETTER AND SAY THE NUMBER</vt:lpstr>
      <vt:lpstr>FILL THE CORRECT NUMBER AND MATCH THE FOLLOWING</vt:lpstr>
      <vt:lpstr>CHOOSE THE CORRECT NUMBER NAME</vt:lpstr>
      <vt:lpstr>ASSIGNMENT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Windows User</cp:lastModifiedBy>
  <cp:revision>64</cp:revision>
  <dcterms:created xsi:type="dcterms:W3CDTF">2020-07-10T05:57:00Z</dcterms:created>
  <dcterms:modified xsi:type="dcterms:W3CDTF">2021-07-12T08:43:14Z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