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79" r:id="rId4"/>
    <p:sldId id="278" r:id="rId5"/>
    <p:sldId id="277" r:id="rId6"/>
    <p:sldId id="27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shitha Nanda" userId="6d1d25f87945e9a1" providerId="LiveId" clId="{67B49F79-3048-4AB5-B9A0-95C87376F119}"/>
    <pc:docChg chg="undo custSel addSld delSld modSld sldOrd">
      <pc:chgData name="Nishitha Nanda" userId="6d1d25f87945e9a1" providerId="LiveId" clId="{67B49F79-3048-4AB5-B9A0-95C87376F119}" dt="2021-07-27T04:48:01.752" v="1971" actId="1076"/>
      <pc:docMkLst>
        <pc:docMk/>
      </pc:docMkLst>
      <pc:sldChg chg="addSp delSp modSp mod delAnim modAnim">
        <pc:chgData name="Nishitha Nanda" userId="6d1d25f87945e9a1" providerId="LiveId" clId="{67B49F79-3048-4AB5-B9A0-95C87376F119}" dt="2021-07-22T15:16:50.690" v="86" actId="1076"/>
        <pc:sldMkLst>
          <pc:docMk/>
          <pc:sldMk cId="1955156354" sldId="257"/>
        </pc:sldMkLst>
        <pc:spChg chg="mod topLvl">
          <ac:chgData name="Nishitha Nanda" userId="6d1d25f87945e9a1" providerId="LiveId" clId="{67B49F79-3048-4AB5-B9A0-95C87376F119}" dt="2021-07-22T15:11:39.616" v="50" actId="165"/>
          <ac:spMkLst>
            <pc:docMk/>
            <pc:sldMk cId="1955156354" sldId="257"/>
            <ac:spMk id="17" creationId="{10BAF544-CDF4-4AAF-9850-CE705F1C5503}"/>
          </ac:spMkLst>
        </pc:spChg>
        <pc:spChg chg="mod topLvl">
          <ac:chgData name="Nishitha Nanda" userId="6d1d25f87945e9a1" providerId="LiveId" clId="{67B49F79-3048-4AB5-B9A0-95C87376F119}" dt="2021-07-22T15:11:39.616" v="50" actId="165"/>
          <ac:spMkLst>
            <pc:docMk/>
            <pc:sldMk cId="1955156354" sldId="257"/>
            <ac:spMk id="18" creationId="{BCC48782-A956-4A85-8FC5-12A27BEDADB7}"/>
          </ac:spMkLst>
        </pc:spChg>
        <pc:spChg chg="mod topLvl">
          <ac:chgData name="Nishitha Nanda" userId="6d1d25f87945e9a1" providerId="LiveId" clId="{67B49F79-3048-4AB5-B9A0-95C87376F119}" dt="2021-07-22T15:11:39.616" v="50" actId="165"/>
          <ac:spMkLst>
            <pc:docMk/>
            <pc:sldMk cId="1955156354" sldId="257"/>
            <ac:spMk id="19" creationId="{F55FDD57-DB69-48C9-AB81-0D38B5CC1DE8}"/>
          </ac:spMkLst>
        </pc:spChg>
        <pc:spChg chg="mod">
          <ac:chgData name="Nishitha Nanda" userId="6d1d25f87945e9a1" providerId="LiveId" clId="{67B49F79-3048-4AB5-B9A0-95C87376F119}" dt="2021-07-22T15:16:50.690" v="86" actId="1076"/>
          <ac:spMkLst>
            <pc:docMk/>
            <pc:sldMk cId="1955156354" sldId="257"/>
            <ac:spMk id="28" creationId="{36994FEB-3EC2-4FB6-8C00-4EA78DA42D6B}"/>
          </ac:spMkLst>
        </pc:spChg>
        <pc:spChg chg="del">
          <ac:chgData name="Nishitha Nanda" userId="6d1d25f87945e9a1" providerId="LiveId" clId="{67B49F79-3048-4AB5-B9A0-95C87376F119}" dt="2021-07-22T15:10:42.019" v="40" actId="478"/>
          <ac:spMkLst>
            <pc:docMk/>
            <pc:sldMk cId="1955156354" sldId="257"/>
            <ac:spMk id="37" creationId="{4C5D79F1-FBCE-4DFB-9DFC-3CBD881B7412}"/>
          </ac:spMkLst>
        </pc:spChg>
        <pc:spChg chg="del mod">
          <ac:chgData name="Nishitha Nanda" userId="6d1d25f87945e9a1" providerId="LiveId" clId="{67B49F79-3048-4AB5-B9A0-95C87376F119}" dt="2021-07-22T15:10:39.912" v="39" actId="478"/>
          <ac:spMkLst>
            <pc:docMk/>
            <pc:sldMk cId="1955156354" sldId="257"/>
            <ac:spMk id="40" creationId="{183C490E-DC32-4533-BC9C-2B230DC49877}"/>
          </ac:spMkLst>
        </pc:spChg>
        <pc:spChg chg="mod">
          <ac:chgData name="Nishitha Nanda" userId="6d1d25f87945e9a1" providerId="LiveId" clId="{67B49F79-3048-4AB5-B9A0-95C87376F119}" dt="2021-07-22T15:13:22.756" v="72" actId="1076"/>
          <ac:spMkLst>
            <pc:docMk/>
            <pc:sldMk cId="1955156354" sldId="257"/>
            <ac:spMk id="41" creationId="{B32C2FD1-A18E-4E77-AE98-8B6974D5C9EB}"/>
          </ac:spMkLst>
        </pc:spChg>
        <pc:spChg chg="del">
          <ac:chgData name="Nishitha Nanda" userId="6d1d25f87945e9a1" providerId="LiveId" clId="{67B49F79-3048-4AB5-B9A0-95C87376F119}" dt="2021-07-22T15:10:37.886" v="37" actId="478"/>
          <ac:spMkLst>
            <pc:docMk/>
            <pc:sldMk cId="1955156354" sldId="257"/>
            <ac:spMk id="42" creationId="{645338BC-5CBB-4652-A7DC-1C93DC4AC19D}"/>
          </ac:spMkLst>
        </pc:spChg>
        <pc:spChg chg="mod">
          <ac:chgData name="Nishitha Nanda" userId="6d1d25f87945e9a1" providerId="LiveId" clId="{67B49F79-3048-4AB5-B9A0-95C87376F119}" dt="2021-07-22T15:06:51.125" v="7" actId="1076"/>
          <ac:spMkLst>
            <pc:docMk/>
            <pc:sldMk cId="1955156354" sldId="257"/>
            <ac:spMk id="45" creationId="{C7605561-8E98-4401-ABBF-60E51A4C0AF0}"/>
          </ac:spMkLst>
        </pc:spChg>
        <pc:spChg chg="add del mod">
          <ac:chgData name="Nishitha Nanda" userId="6d1d25f87945e9a1" providerId="LiveId" clId="{67B49F79-3048-4AB5-B9A0-95C87376F119}" dt="2021-07-22T15:12:04.700" v="55" actId="478"/>
          <ac:spMkLst>
            <pc:docMk/>
            <pc:sldMk cId="1955156354" sldId="257"/>
            <ac:spMk id="46" creationId="{76C509D5-DC35-437B-B8BB-F08C268B1ED2}"/>
          </ac:spMkLst>
        </pc:spChg>
        <pc:spChg chg="add mod">
          <ac:chgData name="Nishitha Nanda" userId="6d1d25f87945e9a1" providerId="LiveId" clId="{67B49F79-3048-4AB5-B9A0-95C87376F119}" dt="2021-07-22T15:13:42.401" v="74" actId="1076"/>
          <ac:spMkLst>
            <pc:docMk/>
            <pc:sldMk cId="1955156354" sldId="257"/>
            <ac:spMk id="47" creationId="{7606AF5C-8978-4727-B1BD-BFA6F5DA3B9F}"/>
          </ac:spMkLst>
        </pc:spChg>
        <pc:spChg chg="mod">
          <ac:chgData name="Nishitha Nanda" userId="6d1d25f87945e9a1" providerId="LiveId" clId="{67B49F79-3048-4AB5-B9A0-95C87376F119}" dt="2021-07-22T15:11:30.066" v="48" actId="571"/>
          <ac:spMkLst>
            <pc:docMk/>
            <pc:sldMk cId="1955156354" sldId="257"/>
            <ac:spMk id="53" creationId="{B8A0AADB-9194-4858-B943-F4C4EA539BB9}"/>
          </ac:spMkLst>
        </pc:spChg>
        <pc:spChg chg="mod">
          <ac:chgData name="Nishitha Nanda" userId="6d1d25f87945e9a1" providerId="LiveId" clId="{67B49F79-3048-4AB5-B9A0-95C87376F119}" dt="2021-07-22T15:09:23.816" v="18" actId="1076"/>
          <ac:spMkLst>
            <pc:docMk/>
            <pc:sldMk cId="1955156354" sldId="257"/>
            <ac:spMk id="54" creationId="{A46174F7-532F-45C8-998C-E7C925965571}"/>
          </ac:spMkLst>
        </pc:spChg>
        <pc:spChg chg="mod">
          <ac:chgData name="Nishitha Nanda" userId="6d1d25f87945e9a1" providerId="LiveId" clId="{67B49F79-3048-4AB5-B9A0-95C87376F119}" dt="2021-07-22T15:11:30.066" v="48" actId="571"/>
          <ac:spMkLst>
            <pc:docMk/>
            <pc:sldMk cId="1955156354" sldId="257"/>
            <ac:spMk id="59" creationId="{03A200D0-9A03-49C4-BCC2-4DDE16531F98}"/>
          </ac:spMkLst>
        </pc:spChg>
        <pc:spChg chg="mod">
          <ac:chgData name="Nishitha Nanda" userId="6d1d25f87945e9a1" providerId="LiveId" clId="{67B49F79-3048-4AB5-B9A0-95C87376F119}" dt="2021-07-22T15:11:30.066" v="48" actId="571"/>
          <ac:spMkLst>
            <pc:docMk/>
            <pc:sldMk cId="1955156354" sldId="257"/>
            <ac:spMk id="60" creationId="{92A33B15-6693-4151-AA27-AE4D65BCF24A}"/>
          </ac:spMkLst>
        </pc:spChg>
        <pc:spChg chg="add del mod">
          <ac:chgData name="Nishitha Nanda" userId="6d1d25f87945e9a1" providerId="LiveId" clId="{67B49F79-3048-4AB5-B9A0-95C87376F119}" dt="2021-07-22T15:12:40.102" v="62" actId="1076"/>
          <ac:spMkLst>
            <pc:docMk/>
            <pc:sldMk cId="1955156354" sldId="257"/>
            <ac:spMk id="61" creationId="{61D4B80F-2685-4537-9F2A-D3D750CAAC1F}"/>
          </ac:spMkLst>
        </pc:spChg>
        <pc:spChg chg="add del mod">
          <ac:chgData name="Nishitha Nanda" userId="6d1d25f87945e9a1" providerId="LiveId" clId="{67B49F79-3048-4AB5-B9A0-95C87376F119}" dt="2021-07-22T15:11:59.601" v="53" actId="478"/>
          <ac:spMkLst>
            <pc:docMk/>
            <pc:sldMk cId="1955156354" sldId="257"/>
            <ac:spMk id="62" creationId="{2E2A484C-D795-48DB-AD0C-A6A2C4C491F7}"/>
          </ac:spMkLst>
        </pc:spChg>
        <pc:spChg chg="add del mod">
          <ac:chgData name="Nishitha Nanda" userId="6d1d25f87945e9a1" providerId="LiveId" clId="{67B49F79-3048-4AB5-B9A0-95C87376F119}" dt="2021-07-22T15:11:55.712" v="52" actId="478"/>
          <ac:spMkLst>
            <pc:docMk/>
            <pc:sldMk cId="1955156354" sldId="257"/>
            <ac:spMk id="63" creationId="{D3522A57-0686-4A4A-AD79-1F359E60007F}"/>
          </ac:spMkLst>
        </pc:spChg>
        <pc:spChg chg="add mod">
          <ac:chgData name="Nishitha Nanda" userId="6d1d25f87945e9a1" providerId="LiveId" clId="{67B49F79-3048-4AB5-B9A0-95C87376F119}" dt="2021-07-22T15:12:58.799" v="66" actId="1076"/>
          <ac:spMkLst>
            <pc:docMk/>
            <pc:sldMk cId="1955156354" sldId="257"/>
            <ac:spMk id="64" creationId="{859AB585-9AC2-40B1-9307-30F93D7C8EEA}"/>
          </ac:spMkLst>
        </pc:spChg>
        <pc:grpChg chg="del mod">
          <ac:chgData name="Nishitha Nanda" userId="6d1d25f87945e9a1" providerId="LiveId" clId="{67B49F79-3048-4AB5-B9A0-95C87376F119}" dt="2021-07-22T15:11:39.616" v="50" actId="165"/>
          <ac:grpSpMkLst>
            <pc:docMk/>
            <pc:sldMk cId="1955156354" sldId="257"/>
            <ac:grpSpMk id="16" creationId="{BEB19426-4B3A-445F-8F29-3C8B5A657AF4}"/>
          </ac:grpSpMkLst>
        </pc:grpChg>
        <pc:grpChg chg="add del mod">
          <ac:chgData name="Nishitha Nanda" userId="6d1d25f87945e9a1" providerId="LiveId" clId="{67B49F79-3048-4AB5-B9A0-95C87376F119}" dt="2021-07-22T15:11:31.339" v="49" actId="478"/>
          <ac:grpSpMkLst>
            <pc:docMk/>
            <pc:sldMk cId="1955156354" sldId="257"/>
            <ac:grpSpMk id="52" creationId="{21744DF8-0FEA-4156-825D-20F7DCB08D52}"/>
          </ac:grpSpMkLst>
        </pc:grpChg>
        <pc:picChg chg="add mod">
          <ac:chgData name="Nishitha Nanda" userId="6d1d25f87945e9a1" providerId="LiveId" clId="{67B49F79-3048-4AB5-B9A0-95C87376F119}" dt="2021-07-22T15:16:37.678" v="84" actId="1076"/>
          <ac:picMkLst>
            <pc:docMk/>
            <pc:sldMk cId="1955156354" sldId="257"/>
            <ac:picMk id="65" creationId="{4B6ABAC1-445C-4ED1-80FE-091A429CEFCC}"/>
          </ac:picMkLst>
        </pc:picChg>
      </pc:sldChg>
      <pc:sldChg chg="modSp add mod ord">
        <pc:chgData name="Nishitha Nanda" userId="6d1d25f87945e9a1" providerId="LiveId" clId="{67B49F79-3048-4AB5-B9A0-95C87376F119}" dt="2021-07-25T14:55:00.235" v="1425" actId="20577"/>
        <pc:sldMkLst>
          <pc:docMk/>
          <pc:sldMk cId="0" sldId="258"/>
        </pc:sldMkLst>
        <pc:spChg chg="mod">
          <ac:chgData name="Nishitha Nanda" userId="6d1d25f87945e9a1" providerId="LiveId" clId="{67B49F79-3048-4AB5-B9A0-95C87376F119}" dt="2021-07-25T14:55:00.235" v="1425" actId="20577"/>
          <ac:spMkLst>
            <pc:docMk/>
            <pc:sldMk cId="0" sldId="258"/>
            <ac:spMk id="4" creationId="{00000000-0000-0000-0000-000000000000}"/>
          </ac:spMkLst>
        </pc:spChg>
      </pc:sldChg>
      <pc:sldChg chg="modSp add mod">
        <pc:chgData name="Nishitha Nanda" userId="6d1d25f87945e9a1" providerId="LiveId" clId="{67B49F79-3048-4AB5-B9A0-95C87376F119}" dt="2021-07-27T04:48:01.752" v="1971" actId="1076"/>
        <pc:sldMkLst>
          <pc:docMk/>
          <pc:sldMk cId="0" sldId="276"/>
        </pc:sldMkLst>
        <pc:spChg chg="mod">
          <ac:chgData name="Nishitha Nanda" userId="6d1d25f87945e9a1" providerId="LiveId" clId="{67B49F79-3048-4AB5-B9A0-95C87376F119}" dt="2021-07-27T04:48:01.752" v="1971" actId="1076"/>
          <ac:spMkLst>
            <pc:docMk/>
            <pc:sldMk cId="0" sldId="276"/>
            <ac:spMk id="6" creationId="{00000000-0000-0000-0000-000000000000}"/>
          </ac:spMkLst>
        </pc:spChg>
      </pc:sldChg>
      <pc:sldChg chg="addSp delSp modSp new add del mod ord delAnim modAnim">
        <pc:chgData name="Nishitha Nanda" userId="6d1d25f87945e9a1" providerId="LiveId" clId="{67B49F79-3048-4AB5-B9A0-95C87376F119}" dt="2021-07-25T16:47:41.177" v="1970" actId="14100"/>
        <pc:sldMkLst>
          <pc:docMk/>
          <pc:sldMk cId="3070042647" sldId="277"/>
        </pc:sldMkLst>
        <pc:spChg chg="add mod">
          <ac:chgData name="Nishitha Nanda" userId="6d1d25f87945e9a1" providerId="LiveId" clId="{67B49F79-3048-4AB5-B9A0-95C87376F119}" dt="2021-07-22T15:16:54.315" v="87"/>
          <ac:spMkLst>
            <pc:docMk/>
            <pc:sldMk cId="3070042647" sldId="277"/>
            <ac:spMk id="3" creationId="{78013151-B4DE-4583-BBAB-C49D84937EF6}"/>
          </ac:spMkLst>
        </pc:spChg>
        <pc:spChg chg="add del mod">
          <ac:chgData name="Nishitha Nanda" userId="6d1d25f87945e9a1" providerId="LiveId" clId="{67B49F79-3048-4AB5-B9A0-95C87376F119}" dt="2021-07-23T17:27:25.367" v="1036" actId="478"/>
          <ac:spMkLst>
            <pc:docMk/>
            <pc:sldMk cId="3070042647" sldId="277"/>
            <ac:spMk id="4" creationId="{73507033-8A48-4BF3-9F5D-A412DBEA20FE}"/>
          </ac:spMkLst>
        </pc:spChg>
        <pc:spChg chg="add del mod">
          <ac:chgData name="Nishitha Nanda" userId="6d1d25f87945e9a1" providerId="LiveId" clId="{67B49F79-3048-4AB5-B9A0-95C87376F119}" dt="2021-07-25T16:13:14.554" v="1614"/>
          <ac:spMkLst>
            <pc:docMk/>
            <pc:sldMk cId="3070042647" sldId="277"/>
            <ac:spMk id="4" creationId="{C0BD8437-BC1F-4827-8697-7463AAEFA3A7}"/>
          </ac:spMkLst>
        </pc:spChg>
        <pc:spChg chg="add del mod ord">
          <ac:chgData name="Nishitha Nanda" userId="6d1d25f87945e9a1" providerId="LiveId" clId="{67B49F79-3048-4AB5-B9A0-95C87376F119}" dt="2021-07-25T15:40:20.520" v="1482" actId="478"/>
          <ac:spMkLst>
            <pc:docMk/>
            <pc:sldMk cId="3070042647" sldId="277"/>
            <ac:spMk id="6" creationId="{0473DDD6-C130-4727-ABFA-9342BD95A218}"/>
          </ac:spMkLst>
        </pc:spChg>
        <pc:spChg chg="add mod">
          <ac:chgData name="Nishitha Nanda" userId="6d1d25f87945e9a1" providerId="LiveId" clId="{67B49F79-3048-4AB5-B9A0-95C87376F119}" dt="2021-07-25T16:18:02.666" v="1741" actId="14100"/>
          <ac:spMkLst>
            <pc:docMk/>
            <pc:sldMk cId="3070042647" sldId="277"/>
            <ac:spMk id="7" creationId="{4C97A2ED-C86A-434E-95E6-9D0E892FA8FE}"/>
          </ac:spMkLst>
        </pc:spChg>
        <pc:spChg chg="add del mod">
          <ac:chgData name="Nishitha Nanda" userId="6d1d25f87945e9a1" providerId="LiveId" clId="{67B49F79-3048-4AB5-B9A0-95C87376F119}" dt="2021-07-23T17:18:56.049" v="888" actId="478"/>
          <ac:spMkLst>
            <pc:docMk/>
            <pc:sldMk cId="3070042647" sldId="277"/>
            <ac:spMk id="7" creationId="{E2D51446-9156-440E-94F3-3F4D6741B99D}"/>
          </ac:spMkLst>
        </pc:spChg>
        <pc:spChg chg="add del mod ord">
          <ac:chgData name="Nishitha Nanda" userId="6d1d25f87945e9a1" providerId="LiveId" clId="{67B49F79-3048-4AB5-B9A0-95C87376F119}" dt="2021-07-25T15:40:20.520" v="1482" actId="478"/>
          <ac:spMkLst>
            <pc:docMk/>
            <pc:sldMk cId="3070042647" sldId="277"/>
            <ac:spMk id="8" creationId="{E8DEA21E-058B-4589-A815-C6124F2A08FE}"/>
          </ac:spMkLst>
        </pc:spChg>
        <pc:spChg chg="add del mod">
          <ac:chgData name="Nishitha Nanda" userId="6d1d25f87945e9a1" providerId="LiveId" clId="{67B49F79-3048-4AB5-B9A0-95C87376F119}" dt="2021-07-23T17:21:51.476" v="960" actId="478"/>
          <ac:spMkLst>
            <pc:docMk/>
            <pc:sldMk cId="3070042647" sldId="277"/>
            <ac:spMk id="9" creationId="{AE0B1640-3EFE-488A-8BE7-B6924A31BEC6}"/>
          </ac:spMkLst>
        </pc:spChg>
        <pc:spChg chg="add del mod ord">
          <ac:chgData name="Nishitha Nanda" userId="6d1d25f87945e9a1" providerId="LiveId" clId="{67B49F79-3048-4AB5-B9A0-95C87376F119}" dt="2021-07-23T17:18:22.025" v="877" actId="478"/>
          <ac:spMkLst>
            <pc:docMk/>
            <pc:sldMk cId="3070042647" sldId="277"/>
            <ac:spMk id="10" creationId="{F363A3DD-1FAD-4326-805D-A52052D7D35C}"/>
          </ac:spMkLst>
        </pc:spChg>
        <pc:spChg chg="add del mod ord">
          <ac:chgData name="Nishitha Nanda" userId="6d1d25f87945e9a1" providerId="LiveId" clId="{67B49F79-3048-4AB5-B9A0-95C87376F119}" dt="2021-07-25T15:40:26.630" v="1486" actId="478"/>
          <ac:spMkLst>
            <pc:docMk/>
            <pc:sldMk cId="3070042647" sldId="277"/>
            <ac:spMk id="11" creationId="{C1A2206B-D8EA-4AF4-97DA-379A7505A04E}"/>
          </ac:spMkLst>
        </pc:spChg>
        <pc:spChg chg="add del mod">
          <ac:chgData name="Nishitha Nanda" userId="6d1d25f87945e9a1" providerId="LiveId" clId="{67B49F79-3048-4AB5-B9A0-95C87376F119}" dt="2021-07-25T15:36:53.827" v="1437" actId="478"/>
          <ac:spMkLst>
            <pc:docMk/>
            <pc:sldMk cId="3070042647" sldId="277"/>
            <ac:spMk id="12" creationId="{8B5B2FFD-FD92-4E4C-BAA0-E60415536014}"/>
          </ac:spMkLst>
        </pc:spChg>
        <pc:spChg chg="add del mod ord">
          <ac:chgData name="Nishitha Nanda" userId="6d1d25f87945e9a1" providerId="LiveId" clId="{67B49F79-3048-4AB5-B9A0-95C87376F119}" dt="2021-07-25T15:40:20.520" v="1482" actId="478"/>
          <ac:spMkLst>
            <pc:docMk/>
            <pc:sldMk cId="3070042647" sldId="277"/>
            <ac:spMk id="13" creationId="{6D036F02-5578-418E-BB17-A0CA2DBDF6DE}"/>
          </ac:spMkLst>
        </pc:spChg>
        <pc:spChg chg="add del mod">
          <ac:chgData name="Nishitha Nanda" userId="6d1d25f87945e9a1" providerId="LiveId" clId="{67B49F79-3048-4AB5-B9A0-95C87376F119}" dt="2021-07-25T15:40:33.226" v="1491" actId="478"/>
          <ac:spMkLst>
            <pc:docMk/>
            <pc:sldMk cId="3070042647" sldId="277"/>
            <ac:spMk id="14" creationId="{1090D66D-C10E-402C-8562-92E97B4E24AA}"/>
          </ac:spMkLst>
        </pc:spChg>
        <pc:spChg chg="add del mod">
          <ac:chgData name="Nishitha Nanda" userId="6d1d25f87945e9a1" providerId="LiveId" clId="{67B49F79-3048-4AB5-B9A0-95C87376F119}" dt="2021-07-23T17:15:15.319" v="830" actId="478"/>
          <ac:spMkLst>
            <pc:docMk/>
            <pc:sldMk cId="3070042647" sldId="277"/>
            <ac:spMk id="15" creationId="{71A5F686-EA41-43E6-A0D2-B01036D7022F}"/>
          </ac:spMkLst>
        </pc:spChg>
        <pc:spChg chg="add mod">
          <ac:chgData name="Nishitha Nanda" userId="6d1d25f87945e9a1" providerId="LiveId" clId="{67B49F79-3048-4AB5-B9A0-95C87376F119}" dt="2021-07-25T16:46:51.579" v="1964" actId="14100"/>
          <ac:spMkLst>
            <pc:docMk/>
            <pc:sldMk cId="3070042647" sldId="277"/>
            <ac:spMk id="16" creationId="{990DBB7E-83D4-473A-846B-592CD034ED8C}"/>
          </ac:spMkLst>
        </pc:spChg>
        <pc:spChg chg="add del mod">
          <ac:chgData name="Nishitha Nanda" userId="6d1d25f87945e9a1" providerId="LiveId" clId="{67B49F79-3048-4AB5-B9A0-95C87376F119}" dt="2021-07-23T17:15:15.319" v="830" actId="478"/>
          <ac:spMkLst>
            <pc:docMk/>
            <pc:sldMk cId="3070042647" sldId="277"/>
            <ac:spMk id="16" creationId="{CB12286F-A0B0-4E4E-87F4-9557FA56B31D}"/>
          </ac:spMkLst>
        </pc:spChg>
        <pc:spChg chg="add del mod">
          <ac:chgData name="Nishitha Nanda" userId="6d1d25f87945e9a1" providerId="LiveId" clId="{67B49F79-3048-4AB5-B9A0-95C87376F119}" dt="2021-07-23T17:15:15.319" v="830" actId="478"/>
          <ac:spMkLst>
            <pc:docMk/>
            <pc:sldMk cId="3070042647" sldId="277"/>
            <ac:spMk id="17" creationId="{B30480E1-E6D5-4289-BC20-CDB2C1405D35}"/>
          </ac:spMkLst>
        </pc:spChg>
        <pc:spChg chg="add del mod">
          <ac:chgData name="Nishitha Nanda" userId="6d1d25f87945e9a1" providerId="LiveId" clId="{67B49F79-3048-4AB5-B9A0-95C87376F119}" dt="2021-07-23T17:15:15.319" v="830" actId="478"/>
          <ac:spMkLst>
            <pc:docMk/>
            <pc:sldMk cId="3070042647" sldId="277"/>
            <ac:spMk id="18" creationId="{6C5E4720-029B-4C8E-A855-73F645ECA9D7}"/>
          </ac:spMkLst>
        </pc:spChg>
        <pc:spChg chg="add del mod">
          <ac:chgData name="Nishitha Nanda" userId="6d1d25f87945e9a1" providerId="LiveId" clId="{67B49F79-3048-4AB5-B9A0-95C87376F119}" dt="2021-07-23T17:15:15.319" v="830" actId="478"/>
          <ac:spMkLst>
            <pc:docMk/>
            <pc:sldMk cId="3070042647" sldId="277"/>
            <ac:spMk id="19" creationId="{AE2C491E-9C26-4835-93E8-9B39400E4B9D}"/>
          </ac:spMkLst>
        </pc:spChg>
        <pc:spChg chg="add del mod">
          <ac:chgData name="Nishitha Nanda" userId="6d1d25f87945e9a1" providerId="LiveId" clId="{67B49F79-3048-4AB5-B9A0-95C87376F119}" dt="2021-07-23T17:15:15.319" v="830" actId="478"/>
          <ac:spMkLst>
            <pc:docMk/>
            <pc:sldMk cId="3070042647" sldId="277"/>
            <ac:spMk id="20" creationId="{F90D4444-22A9-4314-A2DE-E7D10882FF14}"/>
          </ac:spMkLst>
        </pc:spChg>
        <pc:spChg chg="add del mod">
          <ac:chgData name="Nishitha Nanda" userId="6d1d25f87945e9a1" providerId="LiveId" clId="{67B49F79-3048-4AB5-B9A0-95C87376F119}" dt="2021-07-23T17:15:15.319" v="830" actId="478"/>
          <ac:spMkLst>
            <pc:docMk/>
            <pc:sldMk cId="3070042647" sldId="277"/>
            <ac:spMk id="21" creationId="{9B2DAD0D-1616-45B4-80D4-0EAA19A32083}"/>
          </ac:spMkLst>
        </pc:spChg>
        <pc:spChg chg="add del mod">
          <ac:chgData name="Nishitha Nanda" userId="6d1d25f87945e9a1" providerId="LiveId" clId="{67B49F79-3048-4AB5-B9A0-95C87376F119}" dt="2021-07-23T17:15:15.319" v="830" actId="478"/>
          <ac:spMkLst>
            <pc:docMk/>
            <pc:sldMk cId="3070042647" sldId="277"/>
            <ac:spMk id="22" creationId="{F5698F0C-FBA4-4EC6-8C86-29C213E8D2CB}"/>
          </ac:spMkLst>
        </pc:spChg>
        <pc:spChg chg="add del mod">
          <ac:chgData name="Nishitha Nanda" userId="6d1d25f87945e9a1" providerId="LiveId" clId="{67B49F79-3048-4AB5-B9A0-95C87376F119}" dt="2021-07-23T17:15:15.319" v="830" actId="478"/>
          <ac:spMkLst>
            <pc:docMk/>
            <pc:sldMk cId="3070042647" sldId="277"/>
            <ac:spMk id="23" creationId="{C92577EC-F190-4BA7-ACC4-0069F1579F57}"/>
          </ac:spMkLst>
        </pc:spChg>
        <pc:spChg chg="add del mod ord">
          <ac:chgData name="Nishitha Nanda" userId="6d1d25f87945e9a1" providerId="LiveId" clId="{67B49F79-3048-4AB5-B9A0-95C87376F119}" dt="2021-07-25T15:36:51.810" v="1436" actId="478"/>
          <ac:spMkLst>
            <pc:docMk/>
            <pc:sldMk cId="3070042647" sldId="277"/>
            <ac:spMk id="24" creationId="{67957550-8CC0-4BA8-BF3E-F3FEE28AC435}"/>
          </ac:spMkLst>
        </pc:spChg>
        <pc:spChg chg="add del mod ord">
          <ac:chgData name="Nishitha Nanda" userId="6d1d25f87945e9a1" providerId="LiveId" clId="{67B49F79-3048-4AB5-B9A0-95C87376F119}" dt="2021-07-23T17:18:17.162" v="875" actId="478"/>
          <ac:spMkLst>
            <pc:docMk/>
            <pc:sldMk cId="3070042647" sldId="277"/>
            <ac:spMk id="25" creationId="{69B1EE5B-CD26-43D7-8D68-F6F355EE7BEA}"/>
          </ac:spMkLst>
        </pc:spChg>
        <pc:spChg chg="add del mod ord">
          <ac:chgData name="Nishitha Nanda" userId="6d1d25f87945e9a1" providerId="LiveId" clId="{67B49F79-3048-4AB5-B9A0-95C87376F119}" dt="2021-07-25T15:37:05.428" v="1442" actId="478"/>
          <ac:spMkLst>
            <pc:docMk/>
            <pc:sldMk cId="3070042647" sldId="277"/>
            <ac:spMk id="26" creationId="{4EFD1E55-3C32-4690-8A1E-476D7B7014E6}"/>
          </ac:spMkLst>
        </pc:spChg>
        <pc:spChg chg="add del mod ord">
          <ac:chgData name="Nishitha Nanda" userId="6d1d25f87945e9a1" providerId="LiveId" clId="{67B49F79-3048-4AB5-B9A0-95C87376F119}" dt="2021-07-25T15:40:20.520" v="1482" actId="478"/>
          <ac:spMkLst>
            <pc:docMk/>
            <pc:sldMk cId="3070042647" sldId="277"/>
            <ac:spMk id="27" creationId="{4615C8BE-4873-42C2-BD55-2DDFC6B8672D}"/>
          </ac:spMkLst>
        </pc:spChg>
        <pc:spChg chg="add del mod ord">
          <ac:chgData name="Nishitha Nanda" userId="6d1d25f87945e9a1" providerId="LiveId" clId="{67B49F79-3048-4AB5-B9A0-95C87376F119}" dt="2021-07-25T15:37:01.108" v="1440" actId="478"/>
          <ac:spMkLst>
            <pc:docMk/>
            <pc:sldMk cId="3070042647" sldId="277"/>
            <ac:spMk id="28" creationId="{BB719CFB-EA40-4F73-A503-3AEC49F69325}"/>
          </ac:spMkLst>
        </pc:spChg>
        <pc:spChg chg="add del mod">
          <ac:chgData name="Nishitha Nanda" userId="6d1d25f87945e9a1" providerId="LiveId" clId="{67B49F79-3048-4AB5-B9A0-95C87376F119}" dt="2021-07-23T17:23:51.181" v="993" actId="478"/>
          <ac:spMkLst>
            <pc:docMk/>
            <pc:sldMk cId="3070042647" sldId="277"/>
            <ac:spMk id="29" creationId="{295BC2DD-AB83-4BC7-9EA4-2E626D65A44E}"/>
          </ac:spMkLst>
        </pc:spChg>
        <pc:spChg chg="add del mod ord">
          <ac:chgData name="Nishitha Nanda" userId="6d1d25f87945e9a1" providerId="LiveId" clId="{67B49F79-3048-4AB5-B9A0-95C87376F119}" dt="2021-07-25T15:36:46.571" v="1433" actId="478"/>
          <ac:spMkLst>
            <pc:docMk/>
            <pc:sldMk cId="3070042647" sldId="277"/>
            <ac:spMk id="31" creationId="{7F42C446-D190-4BFA-8832-0C64594E257C}"/>
          </ac:spMkLst>
        </pc:spChg>
        <pc:spChg chg="add del mod">
          <ac:chgData name="Nishitha Nanda" userId="6d1d25f87945e9a1" providerId="LiveId" clId="{67B49F79-3048-4AB5-B9A0-95C87376F119}" dt="2021-07-25T15:36:36.606" v="1429" actId="478"/>
          <ac:spMkLst>
            <pc:docMk/>
            <pc:sldMk cId="3070042647" sldId="277"/>
            <ac:spMk id="32" creationId="{431DD6EC-892A-40D2-8B58-8E9B78436E97}"/>
          </ac:spMkLst>
        </pc:spChg>
        <pc:spChg chg="add del mod">
          <ac:chgData name="Nishitha Nanda" userId="6d1d25f87945e9a1" providerId="LiveId" clId="{67B49F79-3048-4AB5-B9A0-95C87376F119}" dt="2021-07-23T17:22:36.206" v="971" actId="478"/>
          <ac:spMkLst>
            <pc:docMk/>
            <pc:sldMk cId="3070042647" sldId="277"/>
            <ac:spMk id="33" creationId="{822B08DC-ACE2-4C0D-B030-ED53E4394E3C}"/>
          </ac:spMkLst>
        </pc:spChg>
        <pc:spChg chg="add del mod">
          <ac:chgData name="Nishitha Nanda" userId="6d1d25f87945e9a1" providerId="LiveId" clId="{67B49F79-3048-4AB5-B9A0-95C87376F119}" dt="2021-07-23T17:22:01.590" v="963" actId="478"/>
          <ac:spMkLst>
            <pc:docMk/>
            <pc:sldMk cId="3070042647" sldId="277"/>
            <ac:spMk id="34" creationId="{51BFD23C-755C-49BB-89A9-113A3C1FCBE1}"/>
          </ac:spMkLst>
        </pc:spChg>
        <pc:spChg chg="add del mod">
          <ac:chgData name="Nishitha Nanda" userId="6d1d25f87945e9a1" providerId="LiveId" clId="{67B49F79-3048-4AB5-B9A0-95C87376F119}" dt="2021-07-23T17:22:09.755" v="966" actId="478"/>
          <ac:spMkLst>
            <pc:docMk/>
            <pc:sldMk cId="3070042647" sldId="277"/>
            <ac:spMk id="35" creationId="{8CD2BDC9-5952-486F-BC7C-E9A9D3F0C274}"/>
          </ac:spMkLst>
        </pc:spChg>
        <pc:spChg chg="add del mod">
          <ac:chgData name="Nishitha Nanda" userId="6d1d25f87945e9a1" providerId="LiveId" clId="{67B49F79-3048-4AB5-B9A0-95C87376F119}" dt="2021-07-25T15:36:42.340" v="1431" actId="478"/>
          <ac:spMkLst>
            <pc:docMk/>
            <pc:sldMk cId="3070042647" sldId="277"/>
            <ac:spMk id="36" creationId="{F1B655CD-0461-4A5A-B8FE-513C5C01DE53}"/>
          </ac:spMkLst>
        </pc:spChg>
        <pc:spChg chg="add del mod">
          <ac:chgData name="Nishitha Nanda" userId="6d1d25f87945e9a1" providerId="LiveId" clId="{67B49F79-3048-4AB5-B9A0-95C87376F119}" dt="2021-07-25T15:40:24.491" v="1484" actId="478"/>
          <ac:spMkLst>
            <pc:docMk/>
            <pc:sldMk cId="3070042647" sldId="277"/>
            <ac:spMk id="37" creationId="{76068B7B-FBD1-43AA-B23D-28E6F9940AFB}"/>
          </ac:spMkLst>
        </pc:spChg>
        <pc:spChg chg="add del mod">
          <ac:chgData name="Nishitha Nanda" userId="6d1d25f87945e9a1" providerId="LiveId" clId="{67B49F79-3048-4AB5-B9A0-95C87376F119}" dt="2021-07-25T15:36:56.146" v="1438" actId="478"/>
          <ac:spMkLst>
            <pc:docMk/>
            <pc:sldMk cId="3070042647" sldId="277"/>
            <ac:spMk id="38" creationId="{8DF4C134-4A8B-4C4B-B6CB-7EFA9A84EC97}"/>
          </ac:spMkLst>
        </pc:spChg>
        <pc:spChg chg="add del mod">
          <ac:chgData name="Nishitha Nanda" userId="6d1d25f87945e9a1" providerId="LiveId" clId="{67B49F79-3048-4AB5-B9A0-95C87376F119}" dt="2021-07-25T15:40:20.520" v="1482" actId="478"/>
          <ac:spMkLst>
            <pc:docMk/>
            <pc:sldMk cId="3070042647" sldId="277"/>
            <ac:spMk id="39" creationId="{4190676E-20BE-4382-A722-BEAAA5F4C487}"/>
          </ac:spMkLst>
        </pc:spChg>
        <pc:spChg chg="add del mod">
          <ac:chgData name="Nishitha Nanda" userId="6d1d25f87945e9a1" providerId="LiveId" clId="{67B49F79-3048-4AB5-B9A0-95C87376F119}" dt="2021-07-25T15:40:28.662" v="1488" actId="478"/>
          <ac:spMkLst>
            <pc:docMk/>
            <pc:sldMk cId="3070042647" sldId="277"/>
            <ac:spMk id="40" creationId="{804C8CB3-00E6-454F-A984-80B4D45E5A1E}"/>
          </ac:spMkLst>
        </pc:spChg>
        <pc:spChg chg="add del mod">
          <ac:chgData name="Nishitha Nanda" userId="6d1d25f87945e9a1" providerId="LiveId" clId="{67B49F79-3048-4AB5-B9A0-95C87376F119}" dt="2021-07-25T15:40:20.520" v="1482" actId="478"/>
          <ac:spMkLst>
            <pc:docMk/>
            <pc:sldMk cId="3070042647" sldId="277"/>
            <ac:spMk id="49" creationId="{51E02DB7-44D1-45FA-AB7B-02813E44ED18}"/>
          </ac:spMkLst>
        </pc:spChg>
        <pc:spChg chg="add del mod">
          <ac:chgData name="Nishitha Nanda" userId="6d1d25f87945e9a1" providerId="LiveId" clId="{67B49F79-3048-4AB5-B9A0-95C87376F119}" dt="2021-07-25T15:40:20.520" v="1482" actId="478"/>
          <ac:spMkLst>
            <pc:docMk/>
            <pc:sldMk cId="3070042647" sldId="277"/>
            <ac:spMk id="50" creationId="{B9680C71-1387-4BF5-B93D-4B1F4B125A56}"/>
          </ac:spMkLst>
        </pc:spChg>
        <pc:spChg chg="add del mod">
          <ac:chgData name="Nishitha Nanda" userId="6d1d25f87945e9a1" providerId="LiveId" clId="{67B49F79-3048-4AB5-B9A0-95C87376F119}" dt="2021-07-25T15:40:20.520" v="1482" actId="478"/>
          <ac:spMkLst>
            <pc:docMk/>
            <pc:sldMk cId="3070042647" sldId="277"/>
            <ac:spMk id="51" creationId="{D4D32473-35DE-409A-B428-9C3E3D1A2E7A}"/>
          </ac:spMkLst>
        </pc:spChg>
        <pc:spChg chg="add del mod">
          <ac:chgData name="Nishitha Nanda" userId="6d1d25f87945e9a1" providerId="LiveId" clId="{67B49F79-3048-4AB5-B9A0-95C87376F119}" dt="2021-07-25T15:40:20.520" v="1482" actId="478"/>
          <ac:spMkLst>
            <pc:docMk/>
            <pc:sldMk cId="3070042647" sldId="277"/>
            <ac:spMk id="52" creationId="{FEF4F09E-F9AD-4594-96F5-66788E35ACF1}"/>
          </ac:spMkLst>
        </pc:spChg>
        <pc:spChg chg="add del mod">
          <ac:chgData name="Nishitha Nanda" userId="6d1d25f87945e9a1" providerId="LiveId" clId="{67B49F79-3048-4AB5-B9A0-95C87376F119}" dt="2021-07-25T15:40:20.520" v="1482" actId="478"/>
          <ac:spMkLst>
            <pc:docMk/>
            <pc:sldMk cId="3070042647" sldId="277"/>
            <ac:spMk id="53" creationId="{1A08E7DD-034C-41CE-AD7A-16495A374B23}"/>
          </ac:spMkLst>
        </pc:spChg>
        <pc:spChg chg="add del mod">
          <ac:chgData name="Nishitha Nanda" userId="6d1d25f87945e9a1" providerId="LiveId" clId="{67B49F79-3048-4AB5-B9A0-95C87376F119}" dt="2021-07-25T15:40:20.520" v="1482" actId="478"/>
          <ac:spMkLst>
            <pc:docMk/>
            <pc:sldMk cId="3070042647" sldId="277"/>
            <ac:spMk id="54" creationId="{40E10F51-8E61-46F6-8E95-D4FDFAF92A49}"/>
          </ac:spMkLst>
        </pc:spChg>
        <pc:spChg chg="add del mod">
          <ac:chgData name="Nishitha Nanda" userId="6d1d25f87945e9a1" providerId="LiveId" clId="{67B49F79-3048-4AB5-B9A0-95C87376F119}" dt="2021-07-25T15:40:20.520" v="1482" actId="478"/>
          <ac:spMkLst>
            <pc:docMk/>
            <pc:sldMk cId="3070042647" sldId="277"/>
            <ac:spMk id="55" creationId="{D5B87D92-7571-475D-944F-041DA38000AE}"/>
          </ac:spMkLst>
        </pc:spChg>
        <pc:spChg chg="add del mod">
          <ac:chgData name="Nishitha Nanda" userId="6d1d25f87945e9a1" providerId="LiveId" clId="{67B49F79-3048-4AB5-B9A0-95C87376F119}" dt="2021-07-25T15:40:20.520" v="1482" actId="478"/>
          <ac:spMkLst>
            <pc:docMk/>
            <pc:sldMk cId="3070042647" sldId="277"/>
            <ac:spMk id="56" creationId="{A4A23FA2-F78B-40D3-B98C-3A7943AC4B68}"/>
          </ac:spMkLst>
        </pc:spChg>
        <pc:spChg chg="add mod">
          <ac:chgData name="Nishitha Nanda" userId="6d1d25f87945e9a1" providerId="LiveId" clId="{67B49F79-3048-4AB5-B9A0-95C87376F119}" dt="2021-07-25T16:47:41.177" v="1970" actId="14100"/>
          <ac:spMkLst>
            <pc:docMk/>
            <pc:sldMk cId="3070042647" sldId="277"/>
            <ac:spMk id="57" creationId="{0724664E-0DC0-49C8-9DFE-1F6CAD4A4A44}"/>
          </ac:spMkLst>
        </pc:spChg>
        <pc:spChg chg="add mod">
          <ac:chgData name="Nishitha Nanda" userId="6d1d25f87945e9a1" providerId="LiveId" clId="{67B49F79-3048-4AB5-B9A0-95C87376F119}" dt="2021-07-25T16:46:25.662" v="1959" actId="14100"/>
          <ac:spMkLst>
            <pc:docMk/>
            <pc:sldMk cId="3070042647" sldId="277"/>
            <ac:spMk id="58" creationId="{62C81A6E-47BC-400D-AD1E-DA7ED3E66E5D}"/>
          </ac:spMkLst>
        </pc:spChg>
        <pc:graphicFrameChg chg="add mod modGraphic">
          <ac:chgData name="Nishitha Nanda" userId="6d1d25f87945e9a1" providerId="LiveId" clId="{67B49F79-3048-4AB5-B9A0-95C87376F119}" dt="2021-07-25T16:46:17.625" v="1957" actId="1076"/>
          <ac:graphicFrameMkLst>
            <pc:docMk/>
            <pc:sldMk cId="3070042647" sldId="277"/>
            <ac:graphicFrameMk id="15" creationId="{038A5B6E-CA47-4514-AA64-8C946ADA8C60}"/>
          </ac:graphicFrameMkLst>
        </pc:graphicFrameChg>
        <pc:picChg chg="add mod">
          <ac:chgData name="Nishitha Nanda" userId="6d1d25f87945e9a1" providerId="LiveId" clId="{67B49F79-3048-4AB5-B9A0-95C87376F119}" dt="2021-07-23T17:33:10.981" v="1140" actId="1076"/>
          <ac:picMkLst>
            <pc:docMk/>
            <pc:sldMk cId="3070042647" sldId="277"/>
            <ac:picMk id="2" creationId="{D2C7F5F4-55BB-4CB0-8374-153A74249492}"/>
          </ac:picMkLst>
        </pc:picChg>
        <pc:picChg chg="add del mod ord">
          <ac:chgData name="Nishitha Nanda" userId="6d1d25f87945e9a1" providerId="LiveId" clId="{67B49F79-3048-4AB5-B9A0-95C87376F119}" dt="2021-07-25T15:40:20.520" v="1482" actId="478"/>
          <ac:picMkLst>
            <pc:docMk/>
            <pc:sldMk cId="3070042647" sldId="277"/>
            <ac:picMk id="5" creationId="{82DE505F-DFC0-4107-BFC0-DCB2C7AFCBD2}"/>
          </ac:picMkLst>
        </pc:picChg>
        <pc:picChg chg="add del mod modCrop">
          <ac:chgData name="Nishitha Nanda" userId="6d1d25f87945e9a1" providerId="LiveId" clId="{67B49F79-3048-4AB5-B9A0-95C87376F119}" dt="2021-07-25T16:16:09.766" v="1649" actId="478"/>
          <ac:picMkLst>
            <pc:docMk/>
            <pc:sldMk cId="3070042647" sldId="277"/>
            <ac:picMk id="10" creationId="{C3B873C4-D950-4DD7-A6B4-282AB2F5E56B}"/>
          </ac:picMkLst>
        </pc:picChg>
        <pc:picChg chg="add mod">
          <ac:chgData name="Nishitha Nanda" userId="6d1d25f87945e9a1" providerId="LiveId" clId="{67B49F79-3048-4AB5-B9A0-95C87376F119}" dt="2021-07-23T17:19:03.392" v="890" actId="571"/>
          <ac:picMkLst>
            <pc:docMk/>
            <pc:sldMk cId="3070042647" sldId="277"/>
            <ac:picMk id="30" creationId="{AB5C36E4-46C7-4A36-8811-B178D8DDEA4C}"/>
          </ac:picMkLst>
        </pc:picChg>
        <pc:picChg chg="add del mod">
          <ac:chgData name="Nishitha Nanda" userId="6d1d25f87945e9a1" providerId="LiveId" clId="{67B49F79-3048-4AB5-B9A0-95C87376F119}" dt="2021-07-25T15:40:20.520" v="1482" actId="478"/>
          <ac:picMkLst>
            <pc:docMk/>
            <pc:sldMk cId="3070042647" sldId="277"/>
            <ac:picMk id="41" creationId="{D4A0B02A-5B54-4CE7-A86B-C3B9797E8D62}"/>
          </ac:picMkLst>
        </pc:picChg>
        <pc:picChg chg="add del mod">
          <ac:chgData name="Nishitha Nanda" userId="6d1d25f87945e9a1" providerId="LiveId" clId="{67B49F79-3048-4AB5-B9A0-95C87376F119}" dt="2021-07-25T15:40:35.227" v="1492" actId="478"/>
          <ac:picMkLst>
            <pc:docMk/>
            <pc:sldMk cId="3070042647" sldId="277"/>
            <ac:picMk id="42" creationId="{067A0FF8-89A9-4132-BDCE-B59265B4B69A}"/>
          </ac:picMkLst>
        </pc:picChg>
        <pc:picChg chg="add del mod">
          <ac:chgData name="Nishitha Nanda" userId="6d1d25f87945e9a1" providerId="LiveId" clId="{67B49F79-3048-4AB5-B9A0-95C87376F119}" dt="2021-07-25T15:40:20.520" v="1482" actId="478"/>
          <ac:picMkLst>
            <pc:docMk/>
            <pc:sldMk cId="3070042647" sldId="277"/>
            <ac:picMk id="43" creationId="{BFB9CA7F-0752-4287-BDEE-7D0033F2724E}"/>
          </ac:picMkLst>
        </pc:picChg>
        <pc:picChg chg="add del mod">
          <ac:chgData name="Nishitha Nanda" userId="6d1d25f87945e9a1" providerId="LiveId" clId="{67B49F79-3048-4AB5-B9A0-95C87376F119}" dt="2021-07-25T15:40:20.520" v="1482" actId="478"/>
          <ac:picMkLst>
            <pc:docMk/>
            <pc:sldMk cId="3070042647" sldId="277"/>
            <ac:picMk id="44" creationId="{63946AD8-2164-4743-B775-E65DC4E3E372}"/>
          </ac:picMkLst>
        </pc:picChg>
        <pc:picChg chg="add del mod">
          <ac:chgData name="Nishitha Nanda" userId="6d1d25f87945e9a1" providerId="LiveId" clId="{67B49F79-3048-4AB5-B9A0-95C87376F119}" dt="2021-07-25T15:40:20.520" v="1482" actId="478"/>
          <ac:picMkLst>
            <pc:docMk/>
            <pc:sldMk cId="3070042647" sldId="277"/>
            <ac:picMk id="45" creationId="{E2A0AD47-A6F6-4FC0-AC0C-9873CEBC76F9}"/>
          </ac:picMkLst>
        </pc:picChg>
        <pc:picChg chg="add del mod">
          <ac:chgData name="Nishitha Nanda" userId="6d1d25f87945e9a1" providerId="LiveId" clId="{67B49F79-3048-4AB5-B9A0-95C87376F119}" dt="2021-07-25T15:40:20.520" v="1482" actId="478"/>
          <ac:picMkLst>
            <pc:docMk/>
            <pc:sldMk cId="3070042647" sldId="277"/>
            <ac:picMk id="46" creationId="{F402BE7E-D6B0-4F49-8DDF-A7957B64206E}"/>
          </ac:picMkLst>
        </pc:picChg>
        <pc:picChg chg="add del mod ord">
          <ac:chgData name="Nishitha Nanda" userId="6d1d25f87945e9a1" providerId="LiveId" clId="{67B49F79-3048-4AB5-B9A0-95C87376F119}" dt="2021-07-25T15:39:59.698" v="1479" actId="478"/>
          <ac:picMkLst>
            <pc:docMk/>
            <pc:sldMk cId="3070042647" sldId="277"/>
            <ac:picMk id="47" creationId="{54B85C23-1173-44CF-86A9-D2CF45382D70}"/>
          </ac:picMkLst>
        </pc:picChg>
        <pc:picChg chg="add del mod">
          <ac:chgData name="Nishitha Nanda" userId="6d1d25f87945e9a1" providerId="LiveId" clId="{67B49F79-3048-4AB5-B9A0-95C87376F119}" dt="2021-07-25T15:40:20.520" v="1482" actId="478"/>
          <ac:picMkLst>
            <pc:docMk/>
            <pc:sldMk cId="3070042647" sldId="277"/>
            <ac:picMk id="48" creationId="{7E1F80E9-56F4-42CC-B1B6-EE546D08781C}"/>
          </ac:picMkLst>
        </pc:picChg>
      </pc:sldChg>
      <pc:sldChg chg="addSp delSp modSp new mod ord">
        <pc:chgData name="Nishitha Nanda" userId="6d1d25f87945e9a1" providerId="LiveId" clId="{67B49F79-3048-4AB5-B9A0-95C87376F119}" dt="2021-07-25T15:43:00.535" v="1537" actId="14100"/>
        <pc:sldMkLst>
          <pc:docMk/>
          <pc:sldMk cId="4039531258" sldId="278"/>
        </pc:sldMkLst>
        <pc:spChg chg="add mod">
          <ac:chgData name="Nishitha Nanda" userId="6d1d25f87945e9a1" providerId="LiveId" clId="{67B49F79-3048-4AB5-B9A0-95C87376F119}" dt="2021-07-23T16:09:59.644" v="138" actId="1076"/>
          <ac:spMkLst>
            <pc:docMk/>
            <pc:sldMk cId="4039531258" sldId="278"/>
            <ac:spMk id="3" creationId="{A35EAE22-57A7-40BA-9A4A-03D48E217F3D}"/>
          </ac:spMkLst>
        </pc:spChg>
        <pc:spChg chg="add del mod">
          <ac:chgData name="Nishitha Nanda" userId="6d1d25f87945e9a1" providerId="LiveId" clId="{67B49F79-3048-4AB5-B9A0-95C87376F119}" dt="2021-07-23T16:13:02.058" v="141"/>
          <ac:spMkLst>
            <pc:docMk/>
            <pc:sldMk cId="4039531258" sldId="278"/>
            <ac:spMk id="4" creationId="{16AF3695-6F95-4827-8290-2C1D47C99955}"/>
          </ac:spMkLst>
        </pc:spChg>
        <pc:spChg chg="add mod">
          <ac:chgData name="Nishitha Nanda" userId="6d1d25f87945e9a1" providerId="LiveId" clId="{67B49F79-3048-4AB5-B9A0-95C87376F119}" dt="2021-07-23T16:26:56.894" v="307" actId="1076"/>
          <ac:spMkLst>
            <pc:docMk/>
            <pc:sldMk cId="4039531258" sldId="278"/>
            <ac:spMk id="5" creationId="{A33B5F1D-F4F9-4821-AF6E-B3D0E58D9C1E}"/>
          </ac:spMkLst>
        </pc:spChg>
        <pc:spChg chg="add mod">
          <ac:chgData name="Nishitha Nanda" userId="6d1d25f87945e9a1" providerId="LiveId" clId="{67B49F79-3048-4AB5-B9A0-95C87376F119}" dt="2021-07-23T16:18:39.883" v="205" actId="1076"/>
          <ac:spMkLst>
            <pc:docMk/>
            <pc:sldMk cId="4039531258" sldId="278"/>
            <ac:spMk id="6" creationId="{BBDDBAAD-E540-4A25-B224-2BFA8487C27D}"/>
          </ac:spMkLst>
        </pc:spChg>
        <pc:spChg chg="add mod">
          <ac:chgData name="Nishitha Nanda" userId="6d1d25f87945e9a1" providerId="LiveId" clId="{67B49F79-3048-4AB5-B9A0-95C87376F119}" dt="2021-07-23T16:18:45.092" v="206" actId="1076"/>
          <ac:spMkLst>
            <pc:docMk/>
            <pc:sldMk cId="4039531258" sldId="278"/>
            <ac:spMk id="7" creationId="{2C7E465D-8872-47D6-9F04-C66F5489EC26}"/>
          </ac:spMkLst>
        </pc:spChg>
        <pc:spChg chg="add mod">
          <ac:chgData name="Nishitha Nanda" userId="6d1d25f87945e9a1" providerId="LiveId" clId="{67B49F79-3048-4AB5-B9A0-95C87376F119}" dt="2021-07-23T16:20:29.534" v="225" actId="1076"/>
          <ac:spMkLst>
            <pc:docMk/>
            <pc:sldMk cId="4039531258" sldId="278"/>
            <ac:spMk id="8" creationId="{BAEDF736-91F8-4CA3-B808-718A1298DAD7}"/>
          </ac:spMkLst>
        </pc:spChg>
        <pc:spChg chg="add mod">
          <ac:chgData name="Nishitha Nanda" userId="6d1d25f87945e9a1" providerId="LiveId" clId="{67B49F79-3048-4AB5-B9A0-95C87376F119}" dt="2021-07-23T16:21:30.863" v="237" actId="1076"/>
          <ac:spMkLst>
            <pc:docMk/>
            <pc:sldMk cId="4039531258" sldId="278"/>
            <ac:spMk id="9" creationId="{754FB5DA-7210-4810-B6E0-3CCFA43BC8DB}"/>
          </ac:spMkLst>
        </pc:spChg>
        <pc:spChg chg="add mod">
          <ac:chgData name="Nishitha Nanda" userId="6d1d25f87945e9a1" providerId="LiveId" clId="{67B49F79-3048-4AB5-B9A0-95C87376F119}" dt="2021-07-23T16:19:08.786" v="210" actId="1076"/>
          <ac:spMkLst>
            <pc:docMk/>
            <pc:sldMk cId="4039531258" sldId="278"/>
            <ac:spMk id="10" creationId="{27FFCC50-657C-43C1-A494-C9A7277460FC}"/>
          </ac:spMkLst>
        </pc:spChg>
        <pc:spChg chg="add mod">
          <ac:chgData name="Nishitha Nanda" userId="6d1d25f87945e9a1" providerId="LiveId" clId="{67B49F79-3048-4AB5-B9A0-95C87376F119}" dt="2021-07-23T16:19:13.551" v="211" actId="1076"/>
          <ac:spMkLst>
            <pc:docMk/>
            <pc:sldMk cId="4039531258" sldId="278"/>
            <ac:spMk id="11" creationId="{139432B0-1A9A-4811-B502-714601CC1C53}"/>
          </ac:spMkLst>
        </pc:spChg>
        <pc:spChg chg="add mod">
          <ac:chgData name="Nishitha Nanda" userId="6d1d25f87945e9a1" providerId="LiveId" clId="{67B49F79-3048-4AB5-B9A0-95C87376F119}" dt="2021-07-23T16:19:21.115" v="212" actId="1076"/>
          <ac:spMkLst>
            <pc:docMk/>
            <pc:sldMk cId="4039531258" sldId="278"/>
            <ac:spMk id="12" creationId="{E454AC8B-FB69-4D0A-B9C2-31D8910F3BA1}"/>
          </ac:spMkLst>
        </pc:spChg>
        <pc:spChg chg="add del mod">
          <ac:chgData name="Nishitha Nanda" userId="6d1d25f87945e9a1" providerId="LiveId" clId="{67B49F79-3048-4AB5-B9A0-95C87376F119}" dt="2021-07-23T16:21:11.812" v="234" actId="478"/>
          <ac:spMkLst>
            <pc:docMk/>
            <pc:sldMk cId="4039531258" sldId="278"/>
            <ac:spMk id="13" creationId="{E3D999C9-F20E-42FE-9D4C-3F6D91671EE7}"/>
          </ac:spMkLst>
        </pc:spChg>
        <pc:spChg chg="add mod">
          <ac:chgData name="Nishitha Nanda" userId="6d1d25f87945e9a1" providerId="LiveId" clId="{67B49F79-3048-4AB5-B9A0-95C87376F119}" dt="2021-07-23T16:19:26.709" v="213" actId="571"/>
          <ac:spMkLst>
            <pc:docMk/>
            <pc:sldMk cId="4039531258" sldId="278"/>
            <ac:spMk id="14" creationId="{8345526F-B34A-4205-84AE-DDA096970D1E}"/>
          </ac:spMkLst>
        </pc:spChg>
        <pc:spChg chg="add mod">
          <ac:chgData name="Nishitha Nanda" userId="6d1d25f87945e9a1" providerId="LiveId" clId="{67B49F79-3048-4AB5-B9A0-95C87376F119}" dt="2021-07-23T16:23:12.576" v="267" actId="1076"/>
          <ac:spMkLst>
            <pc:docMk/>
            <pc:sldMk cId="4039531258" sldId="278"/>
            <ac:spMk id="15" creationId="{4CFFFB4B-D8CB-43F8-8109-6ED1E6A3AA75}"/>
          </ac:spMkLst>
        </pc:spChg>
        <pc:spChg chg="add mod">
          <ac:chgData name="Nishitha Nanda" userId="6d1d25f87945e9a1" providerId="LiveId" clId="{67B49F79-3048-4AB5-B9A0-95C87376F119}" dt="2021-07-23T16:19:29.002" v="214" actId="571"/>
          <ac:spMkLst>
            <pc:docMk/>
            <pc:sldMk cId="4039531258" sldId="278"/>
            <ac:spMk id="16" creationId="{7F7A03BF-9E50-4877-867A-7A64F15B453F}"/>
          </ac:spMkLst>
        </pc:spChg>
        <pc:spChg chg="add del mod">
          <ac:chgData name="Nishitha Nanda" userId="6d1d25f87945e9a1" providerId="LiveId" clId="{67B49F79-3048-4AB5-B9A0-95C87376F119}" dt="2021-07-23T16:20:45.729" v="228" actId="478"/>
          <ac:spMkLst>
            <pc:docMk/>
            <pc:sldMk cId="4039531258" sldId="278"/>
            <ac:spMk id="17" creationId="{10B5916E-EC4B-4393-8128-8EF71F093806}"/>
          </ac:spMkLst>
        </pc:spChg>
        <pc:spChg chg="add del mod">
          <ac:chgData name="Nishitha Nanda" userId="6d1d25f87945e9a1" providerId="LiveId" clId="{67B49F79-3048-4AB5-B9A0-95C87376F119}" dt="2021-07-23T16:20:53.485" v="231" actId="478"/>
          <ac:spMkLst>
            <pc:docMk/>
            <pc:sldMk cId="4039531258" sldId="278"/>
            <ac:spMk id="18" creationId="{F5E12395-C609-4E73-A3A1-592834F49B64}"/>
          </ac:spMkLst>
        </pc:spChg>
        <pc:spChg chg="add mod">
          <ac:chgData name="Nishitha Nanda" userId="6d1d25f87945e9a1" providerId="LiveId" clId="{67B49F79-3048-4AB5-B9A0-95C87376F119}" dt="2021-07-23T16:19:36.357" v="215" actId="571"/>
          <ac:spMkLst>
            <pc:docMk/>
            <pc:sldMk cId="4039531258" sldId="278"/>
            <ac:spMk id="19" creationId="{48A8730C-3D72-4386-BCBF-DD076B74A7D8}"/>
          </ac:spMkLst>
        </pc:spChg>
        <pc:spChg chg="add mod">
          <ac:chgData name="Nishitha Nanda" userId="6d1d25f87945e9a1" providerId="LiveId" clId="{67B49F79-3048-4AB5-B9A0-95C87376F119}" dt="2021-07-23T16:19:36.357" v="215" actId="571"/>
          <ac:spMkLst>
            <pc:docMk/>
            <pc:sldMk cId="4039531258" sldId="278"/>
            <ac:spMk id="20" creationId="{6470A88D-BC04-4293-92E0-256B96298FC4}"/>
          </ac:spMkLst>
        </pc:spChg>
        <pc:spChg chg="add mod">
          <ac:chgData name="Nishitha Nanda" userId="6d1d25f87945e9a1" providerId="LiveId" clId="{67B49F79-3048-4AB5-B9A0-95C87376F119}" dt="2021-07-23T16:19:36.357" v="215" actId="571"/>
          <ac:spMkLst>
            <pc:docMk/>
            <pc:sldMk cId="4039531258" sldId="278"/>
            <ac:spMk id="21" creationId="{C82FAF51-2140-4C91-B307-655DDD7BF6DD}"/>
          </ac:spMkLst>
        </pc:spChg>
        <pc:spChg chg="add mod">
          <ac:chgData name="Nishitha Nanda" userId="6d1d25f87945e9a1" providerId="LiveId" clId="{67B49F79-3048-4AB5-B9A0-95C87376F119}" dt="2021-07-23T16:21:47.338" v="242" actId="20577"/>
          <ac:spMkLst>
            <pc:docMk/>
            <pc:sldMk cId="4039531258" sldId="278"/>
            <ac:spMk id="22" creationId="{C1972022-9AEE-472B-8605-1CD4B7388179}"/>
          </ac:spMkLst>
        </pc:spChg>
        <pc:spChg chg="add mod">
          <ac:chgData name="Nishitha Nanda" userId="6d1d25f87945e9a1" providerId="LiveId" clId="{67B49F79-3048-4AB5-B9A0-95C87376F119}" dt="2021-07-23T16:22:00.350" v="248" actId="1076"/>
          <ac:spMkLst>
            <pc:docMk/>
            <pc:sldMk cId="4039531258" sldId="278"/>
            <ac:spMk id="23" creationId="{9D126484-FB43-439C-A136-E99A079E8373}"/>
          </ac:spMkLst>
        </pc:spChg>
        <pc:spChg chg="add mod">
          <ac:chgData name="Nishitha Nanda" userId="6d1d25f87945e9a1" providerId="LiveId" clId="{67B49F79-3048-4AB5-B9A0-95C87376F119}" dt="2021-07-23T16:19:43.456" v="216" actId="571"/>
          <ac:spMkLst>
            <pc:docMk/>
            <pc:sldMk cId="4039531258" sldId="278"/>
            <ac:spMk id="24" creationId="{3BE9B09C-DF08-4852-AEDE-2AE4BFA28A39}"/>
          </ac:spMkLst>
        </pc:spChg>
        <pc:spChg chg="add mod">
          <ac:chgData name="Nishitha Nanda" userId="6d1d25f87945e9a1" providerId="LiveId" clId="{67B49F79-3048-4AB5-B9A0-95C87376F119}" dt="2021-07-23T16:19:43.456" v="216" actId="571"/>
          <ac:spMkLst>
            <pc:docMk/>
            <pc:sldMk cId="4039531258" sldId="278"/>
            <ac:spMk id="25" creationId="{C24A5EA4-F605-4F73-9D69-62EB58BE7894}"/>
          </ac:spMkLst>
        </pc:spChg>
        <pc:spChg chg="add mod">
          <ac:chgData name="Nishitha Nanda" userId="6d1d25f87945e9a1" providerId="LiveId" clId="{67B49F79-3048-4AB5-B9A0-95C87376F119}" dt="2021-07-23T16:19:43.456" v="216" actId="571"/>
          <ac:spMkLst>
            <pc:docMk/>
            <pc:sldMk cId="4039531258" sldId="278"/>
            <ac:spMk id="26" creationId="{840AEB36-D2E9-409B-984A-C04471A2BF35}"/>
          </ac:spMkLst>
        </pc:spChg>
        <pc:spChg chg="add mod">
          <ac:chgData name="Nishitha Nanda" userId="6d1d25f87945e9a1" providerId="LiveId" clId="{67B49F79-3048-4AB5-B9A0-95C87376F119}" dt="2021-07-23T16:22:46.603" v="256" actId="20577"/>
          <ac:spMkLst>
            <pc:docMk/>
            <pc:sldMk cId="4039531258" sldId="278"/>
            <ac:spMk id="27" creationId="{5B087BE2-9B89-4031-B9E4-0B0668F816F2}"/>
          </ac:spMkLst>
        </pc:spChg>
        <pc:spChg chg="add mod">
          <ac:chgData name="Nishitha Nanda" userId="6d1d25f87945e9a1" providerId="LiveId" clId="{67B49F79-3048-4AB5-B9A0-95C87376F119}" dt="2021-07-23T16:22:50.599" v="260" actId="20577"/>
          <ac:spMkLst>
            <pc:docMk/>
            <pc:sldMk cId="4039531258" sldId="278"/>
            <ac:spMk id="28" creationId="{59CA9AF8-7EDB-462A-A608-8700306A2B7A}"/>
          </ac:spMkLst>
        </pc:spChg>
        <pc:spChg chg="add mod">
          <ac:chgData name="Nishitha Nanda" userId="6d1d25f87945e9a1" providerId="LiveId" clId="{67B49F79-3048-4AB5-B9A0-95C87376F119}" dt="2021-07-23T16:19:49.843" v="217" actId="571"/>
          <ac:spMkLst>
            <pc:docMk/>
            <pc:sldMk cId="4039531258" sldId="278"/>
            <ac:spMk id="29" creationId="{1A380175-055E-4326-AD21-807F40CCE995}"/>
          </ac:spMkLst>
        </pc:spChg>
        <pc:spChg chg="add mod">
          <ac:chgData name="Nishitha Nanda" userId="6d1d25f87945e9a1" providerId="LiveId" clId="{67B49F79-3048-4AB5-B9A0-95C87376F119}" dt="2021-07-23T16:19:49.843" v="217" actId="571"/>
          <ac:spMkLst>
            <pc:docMk/>
            <pc:sldMk cId="4039531258" sldId="278"/>
            <ac:spMk id="30" creationId="{9C04B66E-9363-4F9C-B365-1CA860081FA8}"/>
          </ac:spMkLst>
        </pc:spChg>
        <pc:spChg chg="add mod">
          <ac:chgData name="Nishitha Nanda" userId="6d1d25f87945e9a1" providerId="LiveId" clId="{67B49F79-3048-4AB5-B9A0-95C87376F119}" dt="2021-07-23T16:19:49.843" v="217" actId="571"/>
          <ac:spMkLst>
            <pc:docMk/>
            <pc:sldMk cId="4039531258" sldId="278"/>
            <ac:spMk id="31" creationId="{AA7B63A3-90A1-4EE4-93EB-1E9D99552166}"/>
          </ac:spMkLst>
        </pc:spChg>
        <pc:spChg chg="add mod">
          <ac:chgData name="Nishitha Nanda" userId="6d1d25f87945e9a1" providerId="LiveId" clId="{67B49F79-3048-4AB5-B9A0-95C87376F119}" dt="2021-07-23T16:22:54.716" v="264" actId="20577"/>
          <ac:spMkLst>
            <pc:docMk/>
            <pc:sldMk cId="4039531258" sldId="278"/>
            <ac:spMk id="32" creationId="{16015067-BC2E-41F9-BA6C-7FFC58522CC1}"/>
          </ac:spMkLst>
        </pc:spChg>
        <pc:spChg chg="add mod">
          <ac:chgData name="Nishitha Nanda" userId="6d1d25f87945e9a1" providerId="LiveId" clId="{67B49F79-3048-4AB5-B9A0-95C87376F119}" dt="2021-07-23T16:22:58.086" v="266" actId="20577"/>
          <ac:spMkLst>
            <pc:docMk/>
            <pc:sldMk cId="4039531258" sldId="278"/>
            <ac:spMk id="33" creationId="{0C2C2F0A-5D5A-4BF1-8520-650CF6DF7FC2}"/>
          </ac:spMkLst>
        </pc:spChg>
        <pc:spChg chg="add del mod">
          <ac:chgData name="Nishitha Nanda" userId="6d1d25f87945e9a1" providerId="LiveId" clId="{67B49F79-3048-4AB5-B9A0-95C87376F119}" dt="2021-07-23T16:20:03.697" v="219" actId="478"/>
          <ac:spMkLst>
            <pc:docMk/>
            <pc:sldMk cId="4039531258" sldId="278"/>
            <ac:spMk id="34" creationId="{E647C181-6157-4C08-8E3D-B1456E463118}"/>
          </ac:spMkLst>
        </pc:spChg>
        <pc:spChg chg="add mod">
          <ac:chgData name="Nishitha Nanda" userId="6d1d25f87945e9a1" providerId="LiveId" clId="{67B49F79-3048-4AB5-B9A0-95C87376F119}" dt="2021-07-23T16:22:15.339" v="250" actId="1076"/>
          <ac:spMkLst>
            <pc:docMk/>
            <pc:sldMk cId="4039531258" sldId="278"/>
            <ac:spMk id="35" creationId="{298268F1-BA0C-4A7A-8D68-4CCFB93A175C}"/>
          </ac:spMkLst>
        </pc:spChg>
        <pc:spChg chg="add mod">
          <ac:chgData name="Nishitha Nanda" userId="6d1d25f87945e9a1" providerId="LiveId" clId="{67B49F79-3048-4AB5-B9A0-95C87376F119}" dt="2021-07-23T16:20:36.891" v="226" actId="1076"/>
          <ac:spMkLst>
            <pc:docMk/>
            <pc:sldMk cId="4039531258" sldId="278"/>
            <ac:spMk id="36" creationId="{6AF6A443-6CA8-49AC-8D54-F23E88F3567B}"/>
          </ac:spMkLst>
        </pc:spChg>
        <pc:spChg chg="add mod">
          <ac:chgData name="Nishitha Nanda" userId="6d1d25f87945e9a1" providerId="LiveId" clId="{67B49F79-3048-4AB5-B9A0-95C87376F119}" dt="2021-07-23T16:20:23.854" v="223" actId="1076"/>
          <ac:spMkLst>
            <pc:docMk/>
            <pc:sldMk cId="4039531258" sldId="278"/>
            <ac:spMk id="37" creationId="{CB5014DF-C7BE-4F0A-A39A-17C2270180C0}"/>
          </ac:spMkLst>
        </pc:spChg>
        <pc:spChg chg="add mod">
          <ac:chgData name="Nishitha Nanda" userId="6d1d25f87945e9a1" providerId="LiveId" clId="{67B49F79-3048-4AB5-B9A0-95C87376F119}" dt="2021-07-23T16:22:12.138" v="249" actId="571"/>
          <ac:spMkLst>
            <pc:docMk/>
            <pc:sldMk cId="4039531258" sldId="278"/>
            <ac:spMk id="38" creationId="{FD0105A4-9D2C-467C-BE8A-99F854C49076}"/>
          </ac:spMkLst>
        </pc:spChg>
        <pc:spChg chg="add mod">
          <ac:chgData name="Nishitha Nanda" userId="6d1d25f87945e9a1" providerId="LiveId" clId="{67B49F79-3048-4AB5-B9A0-95C87376F119}" dt="2021-07-23T16:22:28.143" v="251" actId="571"/>
          <ac:spMkLst>
            <pc:docMk/>
            <pc:sldMk cId="4039531258" sldId="278"/>
            <ac:spMk id="39" creationId="{6584A1D8-862E-4B38-95C8-29F21E47F97A}"/>
          </ac:spMkLst>
        </pc:spChg>
        <pc:spChg chg="add mod">
          <ac:chgData name="Nishitha Nanda" userId="6d1d25f87945e9a1" providerId="LiveId" clId="{67B49F79-3048-4AB5-B9A0-95C87376F119}" dt="2021-07-23T16:22:28.143" v="251" actId="571"/>
          <ac:spMkLst>
            <pc:docMk/>
            <pc:sldMk cId="4039531258" sldId="278"/>
            <ac:spMk id="40" creationId="{9156DDB6-8447-4A4F-B937-CD46C6643E2D}"/>
          </ac:spMkLst>
        </pc:spChg>
        <pc:spChg chg="add mod">
          <ac:chgData name="Nishitha Nanda" userId="6d1d25f87945e9a1" providerId="LiveId" clId="{67B49F79-3048-4AB5-B9A0-95C87376F119}" dt="2021-07-23T16:22:36.769" v="252" actId="571"/>
          <ac:spMkLst>
            <pc:docMk/>
            <pc:sldMk cId="4039531258" sldId="278"/>
            <ac:spMk id="41" creationId="{39E54CBC-F296-42DE-B78F-7BB77E974859}"/>
          </ac:spMkLst>
        </pc:spChg>
        <pc:spChg chg="add mod">
          <ac:chgData name="Nishitha Nanda" userId="6d1d25f87945e9a1" providerId="LiveId" clId="{67B49F79-3048-4AB5-B9A0-95C87376F119}" dt="2021-07-23T16:23:16.472" v="268" actId="571"/>
          <ac:spMkLst>
            <pc:docMk/>
            <pc:sldMk cId="4039531258" sldId="278"/>
            <ac:spMk id="42" creationId="{860144FD-57D8-4393-B14C-49FEAB500CF3}"/>
          </ac:spMkLst>
        </pc:spChg>
        <pc:spChg chg="add mod">
          <ac:chgData name="Nishitha Nanda" userId="6d1d25f87945e9a1" providerId="LiveId" clId="{67B49F79-3048-4AB5-B9A0-95C87376F119}" dt="2021-07-23T16:23:19.573" v="269" actId="571"/>
          <ac:spMkLst>
            <pc:docMk/>
            <pc:sldMk cId="4039531258" sldId="278"/>
            <ac:spMk id="43" creationId="{59B4B3EF-EF66-4F93-86F8-AE86613C3532}"/>
          </ac:spMkLst>
        </pc:spChg>
        <pc:spChg chg="add mod">
          <ac:chgData name="Nishitha Nanda" userId="6d1d25f87945e9a1" providerId="LiveId" clId="{67B49F79-3048-4AB5-B9A0-95C87376F119}" dt="2021-07-23T16:23:22.071" v="270" actId="571"/>
          <ac:spMkLst>
            <pc:docMk/>
            <pc:sldMk cId="4039531258" sldId="278"/>
            <ac:spMk id="44" creationId="{15C72770-CD00-4147-8788-C1EE6C91691D}"/>
          </ac:spMkLst>
        </pc:spChg>
        <pc:spChg chg="add mod">
          <ac:chgData name="Nishitha Nanda" userId="6d1d25f87945e9a1" providerId="LiveId" clId="{67B49F79-3048-4AB5-B9A0-95C87376F119}" dt="2021-07-23T16:23:25.024" v="271" actId="571"/>
          <ac:spMkLst>
            <pc:docMk/>
            <pc:sldMk cId="4039531258" sldId="278"/>
            <ac:spMk id="45" creationId="{1C7AC652-CCC9-4C8B-BAEC-05CA4F927168}"/>
          </ac:spMkLst>
        </pc:spChg>
        <pc:spChg chg="add mod">
          <ac:chgData name="Nishitha Nanda" userId="6d1d25f87945e9a1" providerId="LiveId" clId="{67B49F79-3048-4AB5-B9A0-95C87376F119}" dt="2021-07-23T16:23:27.735" v="272" actId="571"/>
          <ac:spMkLst>
            <pc:docMk/>
            <pc:sldMk cId="4039531258" sldId="278"/>
            <ac:spMk id="46" creationId="{2F2084D1-FBBD-4710-B6CC-CC4C51565CF0}"/>
          </ac:spMkLst>
        </pc:spChg>
        <pc:spChg chg="add mod">
          <ac:chgData name="Nishitha Nanda" userId="6d1d25f87945e9a1" providerId="LiveId" clId="{67B49F79-3048-4AB5-B9A0-95C87376F119}" dt="2021-07-23T16:23:30.196" v="273" actId="571"/>
          <ac:spMkLst>
            <pc:docMk/>
            <pc:sldMk cId="4039531258" sldId="278"/>
            <ac:spMk id="47" creationId="{8FB30FB5-0004-4555-A0D6-F0BA2C1101CB}"/>
          </ac:spMkLst>
        </pc:spChg>
        <pc:spChg chg="add mod">
          <ac:chgData name="Nishitha Nanda" userId="6d1d25f87945e9a1" providerId="LiveId" clId="{67B49F79-3048-4AB5-B9A0-95C87376F119}" dt="2021-07-23T16:23:34.416" v="274" actId="571"/>
          <ac:spMkLst>
            <pc:docMk/>
            <pc:sldMk cId="4039531258" sldId="278"/>
            <ac:spMk id="48" creationId="{3AA51864-37CD-43CE-BF47-7A51F9BE26D9}"/>
          </ac:spMkLst>
        </pc:spChg>
        <pc:spChg chg="add mod">
          <ac:chgData name="Nishitha Nanda" userId="6d1d25f87945e9a1" providerId="LiveId" clId="{67B49F79-3048-4AB5-B9A0-95C87376F119}" dt="2021-07-23T16:23:37.120" v="275" actId="571"/>
          <ac:spMkLst>
            <pc:docMk/>
            <pc:sldMk cId="4039531258" sldId="278"/>
            <ac:spMk id="49" creationId="{A9592DCE-BD25-4BA2-97AD-9AC1008C9FF4}"/>
          </ac:spMkLst>
        </pc:spChg>
        <pc:spChg chg="add mod">
          <ac:chgData name="Nishitha Nanda" userId="6d1d25f87945e9a1" providerId="LiveId" clId="{67B49F79-3048-4AB5-B9A0-95C87376F119}" dt="2021-07-25T15:43:00.535" v="1537" actId="14100"/>
          <ac:spMkLst>
            <pc:docMk/>
            <pc:sldMk cId="4039531258" sldId="278"/>
            <ac:spMk id="50" creationId="{EC04ABBF-9320-450F-AA69-F0A1425A4EC0}"/>
          </ac:spMkLst>
        </pc:spChg>
        <pc:picChg chg="add mod">
          <ac:chgData name="Nishitha Nanda" userId="6d1d25f87945e9a1" providerId="LiveId" clId="{67B49F79-3048-4AB5-B9A0-95C87376F119}" dt="2021-07-23T16:09:54.399" v="137" actId="1076"/>
          <ac:picMkLst>
            <pc:docMk/>
            <pc:sldMk cId="4039531258" sldId="278"/>
            <ac:picMk id="2" creationId="{7539B849-1FA6-4302-AF1B-55A42481D4E1}"/>
          </ac:picMkLst>
        </pc:picChg>
      </pc:sldChg>
      <pc:sldChg chg="addSp delSp modSp new mod modAnim">
        <pc:chgData name="Nishitha Nanda" userId="6d1d25f87945e9a1" providerId="LiveId" clId="{67B49F79-3048-4AB5-B9A0-95C87376F119}" dt="2021-07-23T18:13:08.250" v="1422"/>
        <pc:sldMkLst>
          <pc:docMk/>
          <pc:sldMk cId="1849954866" sldId="279"/>
        </pc:sldMkLst>
        <pc:spChg chg="add mod">
          <ac:chgData name="Nishitha Nanda" userId="6d1d25f87945e9a1" providerId="LiveId" clId="{67B49F79-3048-4AB5-B9A0-95C87376F119}" dt="2021-07-23T16:25:01.997" v="279" actId="1076"/>
          <ac:spMkLst>
            <pc:docMk/>
            <pc:sldMk cId="1849954866" sldId="279"/>
            <ac:spMk id="2" creationId="{FF322128-103C-4787-8D6D-03D73753C0C9}"/>
          </ac:spMkLst>
        </pc:spChg>
        <pc:spChg chg="add del mod ord">
          <ac:chgData name="Nishitha Nanda" userId="6d1d25f87945e9a1" providerId="LiveId" clId="{67B49F79-3048-4AB5-B9A0-95C87376F119}" dt="2021-07-23T17:27:19.150" v="1035" actId="21"/>
          <ac:spMkLst>
            <pc:docMk/>
            <pc:sldMk cId="1849954866" sldId="279"/>
            <ac:spMk id="3" creationId="{F42240B0-841D-453C-92DA-531F073E3184}"/>
          </ac:spMkLst>
        </pc:spChg>
        <pc:spChg chg="add del mod">
          <ac:chgData name="Nishitha Nanda" userId="6d1d25f87945e9a1" providerId="LiveId" clId="{67B49F79-3048-4AB5-B9A0-95C87376F119}" dt="2021-07-23T16:33:35.340" v="390" actId="478"/>
          <ac:spMkLst>
            <pc:docMk/>
            <pc:sldMk cId="1849954866" sldId="279"/>
            <ac:spMk id="10" creationId="{396C6623-E771-43FB-9B43-527CB543EDCC}"/>
          </ac:spMkLst>
        </pc:spChg>
        <pc:spChg chg="add del mod">
          <ac:chgData name="Nishitha Nanda" userId="6d1d25f87945e9a1" providerId="LiveId" clId="{67B49F79-3048-4AB5-B9A0-95C87376F119}" dt="2021-07-23T17:28:56.584" v="1067" actId="478"/>
          <ac:spMkLst>
            <pc:docMk/>
            <pc:sldMk cId="1849954866" sldId="279"/>
            <ac:spMk id="23" creationId="{486B253C-0E8C-4496-A65E-33B5C82A52E6}"/>
          </ac:spMkLst>
        </pc:spChg>
        <pc:spChg chg="add del mod">
          <ac:chgData name="Nishitha Nanda" userId="6d1d25f87945e9a1" providerId="LiveId" clId="{67B49F79-3048-4AB5-B9A0-95C87376F119}" dt="2021-07-23T17:29:19.031" v="1077" actId="478"/>
          <ac:spMkLst>
            <pc:docMk/>
            <pc:sldMk cId="1849954866" sldId="279"/>
            <ac:spMk id="24" creationId="{AF89CAE5-3F87-4A11-8EE9-16A6B69B1DAE}"/>
          </ac:spMkLst>
        </pc:spChg>
        <pc:spChg chg="add del mod ord">
          <ac:chgData name="Nishitha Nanda" userId="6d1d25f87945e9a1" providerId="LiveId" clId="{67B49F79-3048-4AB5-B9A0-95C87376F119}" dt="2021-07-23T17:28:31.891" v="1059" actId="478"/>
          <ac:spMkLst>
            <pc:docMk/>
            <pc:sldMk cId="1849954866" sldId="279"/>
            <ac:spMk id="25" creationId="{D99FBD12-AF51-4D73-B24B-E3F639B6C6D4}"/>
          </ac:spMkLst>
        </pc:spChg>
        <pc:spChg chg="add del mod">
          <ac:chgData name="Nishitha Nanda" userId="6d1d25f87945e9a1" providerId="LiveId" clId="{67B49F79-3048-4AB5-B9A0-95C87376F119}" dt="2021-07-23T17:15:59.294" v="842" actId="21"/>
          <ac:spMkLst>
            <pc:docMk/>
            <pc:sldMk cId="1849954866" sldId="279"/>
            <ac:spMk id="26" creationId="{D92CD00E-60CE-46AB-92AB-45B4F492ABBF}"/>
          </ac:spMkLst>
        </pc:spChg>
        <pc:spChg chg="add del mod">
          <ac:chgData name="Nishitha Nanda" userId="6d1d25f87945e9a1" providerId="LiveId" clId="{67B49F79-3048-4AB5-B9A0-95C87376F119}" dt="2021-07-23T17:28:22.229" v="1056" actId="478"/>
          <ac:spMkLst>
            <pc:docMk/>
            <pc:sldMk cId="1849954866" sldId="279"/>
            <ac:spMk id="27" creationId="{5B47A41F-3A25-458B-82AD-4EE7FC97A107}"/>
          </ac:spMkLst>
        </pc:spChg>
        <pc:spChg chg="add del mod">
          <ac:chgData name="Nishitha Nanda" userId="6d1d25f87945e9a1" providerId="LiveId" clId="{67B49F79-3048-4AB5-B9A0-95C87376F119}" dt="2021-07-23T17:17:07.590" v="860" actId="21"/>
          <ac:spMkLst>
            <pc:docMk/>
            <pc:sldMk cId="1849954866" sldId="279"/>
            <ac:spMk id="28" creationId="{895EDEFF-3699-4560-A430-3FC9784BFECC}"/>
          </ac:spMkLst>
        </pc:spChg>
        <pc:spChg chg="add del mod">
          <ac:chgData name="Nishitha Nanda" userId="6d1d25f87945e9a1" providerId="LiveId" clId="{67B49F79-3048-4AB5-B9A0-95C87376F119}" dt="2021-07-23T17:28:07.035" v="1049" actId="478"/>
          <ac:spMkLst>
            <pc:docMk/>
            <pc:sldMk cId="1849954866" sldId="279"/>
            <ac:spMk id="29" creationId="{A7C5077D-29F5-4AA0-A652-B331A4C80592}"/>
          </ac:spMkLst>
        </pc:spChg>
        <pc:spChg chg="add del mod">
          <ac:chgData name="Nishitha Nanda" userId="6d1d25f87945e9a1" providerId="LiveId" clId="{67B49F79-3048-4AB5-B9A0-95C87376F119}" dt="2021-07-23T17:27:45.167" v="1040" actId="478"/>
          <ac:spMkLst>
            <pc:docMk/>
            <pc:sldMk cId="1849954866" sldId="279"/>
            <ac:spMk id="30" creationId="{DAA3D094-0377-44FE-A514-CE58AF685BA9}"/>
          </ac:spMkLst>
        </pc:spChg>
        <pc:spChg chg="add del mod">
          <ac:chgData name="Nishitha Nanda" userId="6d1d25f87945e9a1" providerId="LiveId" clId="{67B49F79-3048-4AB5-B9A0-95C87376F119}" dt="2021-07-23T17:29:09.745" v="1072" actId="478"/>
          <ac:spMkLst>
            <pc:docMk/>
            <pc:sldMk cId="1849954866" sldId="279"/>
            <ac:spMk id="31" creationId="{637C7A10-F7F5-4E75-913B-A384D3FDDC16}"/>
          </ac:spMkLst>
        </pc:spChg>
        <pc:spChg chg="add del mod">
          <ac:chgData name="Nishitha Nanda" userId="6d1d25f87945e9a1" providerId="LiveId" clId="{67B49F79-3048-4AB5-B9A0-95C87376F119}" dt="2021-07-23T17:11:38.755" v="786" actId="478"/>
          <ac:spMkLst>
            <pc:docMk/>
            <pc:sldMk cId="1849954866" sldId="279"/>
            <ac:spMk id="32" creationId="{7B372EAD-0552-458F-8904-631640318EA6}"/>
          </ac:spMkLst>
        </pc:spChg>
        <pc:spChg chg="add del mod">
          <ac:chgData name="Nishitha Nanda" userId="6d1d25f87945e9a1" providerId="LiveId" clId="{67B49F79-3048-4AB5-B9A0-95C87376F119}" dt="2021-07-23T17:11:43.374" v="788" actId="478"/>
          <ac:spMkLst>
            <pc:docMk/>
            <pc:sldMk cId="1849954866" sldId="279"/>
            <ac:spMk id="33" creationId="{A74E14E9-EEBE-42CF-B8B8-4E40A666E4AF}"/>
          </ac:spMkLst>
        </pc:spChg>
        <pc:spChg chg="add del mod">
          <ac:chgData name="Nishitha Nanda" userId="6d1d25f87945e9a1" providerId="LiveId" clId="{67B49F79-3048-4AB5-B9A0-95C87376F119}" dt="2021-07-23T17:29:23.933" v="1078" actId="478"/>
          <ac:spMkLst>
            <pc:docMk/>
            <pc:sldMk cId="1849954866" sldId="279"/>
            <ac:spMk id="34" creationId="{3C788971-0D59-417B-9085-DA9129C9679E}"/>
          </ac:spMkLst>
        </pc:spChg>
        <pc:spChg chg="add del mod">
          <ac:chgData name="Nishitha Nanda" userId="6d1d25f87945e9a1" providerId="LiveId" clId="{67B49F79-3048-4AB5-B9A0-95C87376F119}" dt="2021-07-23T17:28:11.690" v="1051" actId="478"/>
          <ac:spMkLst>
            <pc:docMk/>
            <pc:sldMk cId="1849954866" sldId="279"/>
            <ac:spMk id="35" creationId="{4EB21BB3-ABFD-4047-8C57-77D35A73F65B}"/>
          </ac:spMkLst>
        </pc:spChg>
        <pc:spChg chg="add del mod">
          <ac:chgData name="Nishitha Nanda" userId="6d1d25f87945e9a1" providerId="LiveId" clId="{67B49F79-3048-4AB5-B9A0-95C87376F119}" dt="2021-07-23T17:28:29.175" v="1058" actId="478"/>
          <ac:spMkLst>
            <pc:docMk/>
            <pc:sldMk cId="1849954866" sldId="279"/>
            <ac:spMk id="36" creationId="{51269A5E-58C6-4FF8-A6AE-E26B75A8FEE6}"/>
          </ac:spMkLst>
        </pc:spChg>
        <pc:spChg chg="add del mod">
          <ac:chgData name="Nishitha Nanda" userId="6d1d25f87945e9a1" providerId="LiveId" clId="{67B49F79-3048-4AB5-B9A0-95C87376F119}" dt="2021-07-23T17:28:00.661" v="1047" actId="478"/>
          <ac:spMkLst>
            <pc:docMk/>
            <pc:sldMk cId="1849954866" sldId="279"/>
            <ac:spMk id="37" creationId="{DFCDABEA-E18C-421A-93FB-844DFA929A28}"/>
          </ac:spMkLst>
        </pc:spChg>
        <pc:spChg chg="add del mod ord">
          <ac:chgData name="Nishitha Nanda" userId="6d1d25f87945e9a1" providerId="LiveId" clId="{67B49F79-3048-4AB5-B9A0-95C87376F119}" dt="2021-07-23T17:28:51.744" v="1064" actId="478"/>
          <ac:spMkLst>
            <pc:docMk/>
            <pc:sldMk cId="1849954866" sldId="279"/>
            <ac:spMk id="38" creationId="{B09BD0BF-2069-43A6-94B7-D719F61B8907}"/>
          </ac:spMkLst>
        </pc:spChg>
        <pc:spChg chg="add del mod">
          <ac:chgData name="Nishitha Nanda" userId="6d1d25f87945e9a1" providerId="LiveId" clId="{67B49F79-3048-4AB5-B9A0-95C87376F119}" dt="2021-07-23T17:29:06.913" v="1071" actId="478"/>
          <ac:spMkLst>
            <pc:docMk/>
            <pc:sldMk cId="1849954866" sldId="279"/>
            <ac:spMk id="39" creationId="{CA8CEEEC-B389-4E39-A579-39E5C7E0D145}"/>
          </ac:spMkLst>
        </pc:spChg>
        <pc:spChg chg="add del mod">
          <ac:chgData name="Nishitha Nanda" userId="6d1d25f87945e9a1" providerId="LiveId" clId="{67B49F79-3048-4AB5-B9A0-95C87376F119}" dt="2021-07-23T16:57:34.431" v="573" actId="478"/>
          <ac:spMkLst>
            <pc:docMk/>
            <pc:sldMk cId="1849954866" sldId="279"/>
            <ac:spMk id="41" creationId="{4F0FB040-8A41-4139-9105-B2D6004C641D}"/>
          </ac:spMkLst>
        </pc:spChg>
        <pc:spChg chg="add del mod">
          <ac:chgData name="Nishitha Nanda" userId="6d1d25f87945e9a1" providerId="LiveId" clId="{67B49F79-3048-4AB5-B9A0-95C87376F119}" dt="2021-07-23T17:27:53.395" v="1045" actId="478"/>
          <ac:spMkLst>
            <pc:docMk/>
            <pc:sldMk cId="1849954866" sldId="279"/>
            <ac:spMk id="42" creationId="{146F2D0B-623C-42B5-98ED-DA847FFCF27D}"/>
          </ac:spMkLst>
        </pc:spChg>
        <pc:spChg chg="add del mod">
          <ac:chgData name="Nishitha Nanda" userId="6d1d25f87945e9a1" providerId="LiveId" clId="{67B49F79-3048-4AB5-B9A0-95C87376F119}" dt="2021-07-23T17:28:19.332" v="1055" actId="478"/>
          <ac:spMkLst>
            <pc:docMk/>
            <pc:sldMk cId="1849954866" sldId="279"/>
            <ac:spMk id="43" creationId="{E8A61936-5F6E-4966-8EA0-2BA9EF6F7C6B}"/>
          </ac:spMkLst>
        </pc:spChg>
        <pc:spChg chg="add del mod">
          <ac:chgData name="Nishitha Nanda" userId="6d1d25f87945e9a1" providerId="LiveId" clId="{67B49F79-3048-4AB5-B9A0-95C87376F119}" dt="2021-07-23T17:29:15.584" v="1075" actId="478"/>
          <ac:spMkLst>
            <pc:docMk/>
            <pc:sldMk cId="1849954866" sldId="279"/>
            <ac:spMk id="44" creationId="{0E342EBC-6F9D-4914-8D1F-858D1124AA63}"/>
          </ac:spMkLst>
        </pc:spChg>
        <pc:spChg chg="add del mod">
          <ac:chgData name="Nishitha Nanda" userId="6d1d25f87945e9a1" providerId="LiveId" clId="{67B49F79-3048-4AB5-B9A0-95C87376F119}" dt="2021-07-23T17:15:54.189" v="841" actId="21"/>
          <ac:spMkLst>
            <pc:docMk/>
            <pc:sldMk cId="1849954866" sldId="279"/>
            <ac:spMk id="55" creationId="{EF23E6FC-50BE-4F0D-8BD4-1817D5F982A4}"/>
          </ac:spMkLst>
        </pc:spChg>
        <pc:spChg chg="add del mod">
          <ac:chgData name="Nishitha Nanda" userId="6d1d25f87945e9a1" providerId="LiveId" clId="{67B49F79-3048-4AB5-B9A0-95C87376F119}" dt="2021-07-23T17:29:02.913" v="1069" actId="478"/>
          <ac:spMkLst>
            <pc:docMk/>
            <pc:sldMk cId="1849954866" sldId="279"/>
            <ac:spMk id="56" creationId="{4E9EC345-6759-4D8F-BE93-5904144FC1D1}"/>
          </ac:spMkLst>
        </pc:spChg>
        <pc:spChg chg="add del mod">
          <ac:chgData name="Nishitha Nanda" userId="6d1d25f87945e9a1" providerId="LiveId" clId="{67B49F79-3048-4AB5-B9A0-95C87376F119}" dt="2021-07-23T17:28:48.795" v="1063" actId="478"/>
          <ac:spMkLst>
            <pc:docMk/>
            <pc:sldMk cId="1849954866" sldId="279"/>
            <ac:spMk id="57" creationId="{649C6955-DC4D-4112-8ABE-B919C25827C5}"/>
          </ac:spMkLst>
        </pc:spChg>
        <pc:spChg chg="add del mod">
          <ac:chgData name="Nishitha Nanda" userId="6d1d25f87945e9a1" providerId="LiveId" clId="{67B49F79-3048-4AB5-B9A0-95C87376F119}" dt="2021-07-23T17:28:09.019" v="1050" actId="478"/>
          <ac:spMkLst>
            <pc:docMk/>
            <pc:sldMk cId="1849954866" sldId="279"/>
            <ac:spMk id="58" creationId="{676339CC-A3B0-4EEA-B9BB-31953B9F4D31}"/>
          </ac:spMkLst>
        </pc:spChg>
        <pc:spChg chg="add del mod">
          <ac:chgData name="Nishitha Nanda" userId="6d1d25f87945e9a1" providerId="LiveId" clId="{67B49F79-3048-4AB5-B9A0-95C87376F119}" dt="2021-07-23T17:28:26.249" v="1057" actId="478"/>
          <ac:spMkLst>
            <pc:docMk/>
            <pc:sldMk cId="1849954866" sldId="279"/>
            <ac:spMk id="59" creationId="{52AA0270-0CF9-499B-A3E5-3887BB7B649F}"/>
          </ac:spMkLst>
        </pc:spChg>
        <pc:spChg chg="add del mod">
          <ac:chgData name="Nishitha Nanda" userId="6d1d25f87945e9a1" providerId="LiveId" clId="{67B49F79-3048-4AB5-B9A0-95C87376F119}" dt="2021-07-23T17:27:49.614" v="1043" actId="478"/>
          <ac:spMkLst>
            <pc:docMk/>
            <pc:sldMk cId="1849954866" sldId="279"/>
            <ac:spMk id="60" creationId="{8F58B8C3-797E-41DF-8C19-BD1CB89846C1}"/>
          </ac:spMkLst>
        </pc:spChg>
        <pc:spChg chg="add del mod">
          <ac:chgData name="Nishitha Nanda" userId="6d1d25f87945e9a1" providerId="LiveId" clId="{67B49F79-3048-4AB5-B9A0-95C87376F119}" dt="2021-07-23T17:28:16.633" v="1053" actId="478"/>
          <ac:spMkLst>
            <pc:docMk/>
            <pc:sldMk cId="1849954866" sldId="279"/>
            <ac:spMk id="61" creationId="{BCB4785F-50F2-4CEB-AF9F-7592E9FDAF1C}"/>
          </ac:spMkLst>
        </pc:spChg>
        <pc:spChg chg="add del mod">
          <ac:chgData name="Nishitha Nanda" userId="6d1d25f87945e9a1" providerId="LiveId" clId="{67B49F79-3048-4AB5-B9A0-95C87376F119}" dt="2021-07-23T17:29:12.449" v="1073" actId="478"/>
          <ac:spMkLst>
            <pc:docMk/>
            <pc:sldMk cId="1849954866" sldId="279"/>
            <ac:spMk id="62" creationId="{AF1007DA-28AF-468A-9EA9-EAC06C3B260F}"/>
          </ac:spMkLst>
        </pc:spChg>
        <pc:spChg chg="add del mod">
          <ac:chgData name="Nishitha Nanda" userId="6d1d25f87945e9a1" providerId="LiveId" clId="{67B49F79-3048-4AB5-B9A0-95C87376F119}" dt="2021-07-23T17:15:50.446" v="839" actId="21"/>
          <ac:spMkLst>
            <pc:docMk/>
            <pc:sldMk cId="1849954866" sldId="279"/>
            <ac:spMk id="63" creationId="{4046A14C-4F7A-4378-8634-9079C5DCA68B}"/>
          </ac:spMkLst>
        </pc:spChg>
        <pc:spChg chg="add del mod">
          <ac:chgData name="Nishitha Nanda" userId="6d1d25f87945e9a1" providerId="LiveId" clId="{67B49F79-3048-4AB5-B9A0-95C87376F119}" dt="2021-07-23T17:29:00.577" v="1068" actId="478"/>
          <ac:spMkLst>
            <pc:docMk/>
            <pc:sldMk cId="1849954866" sldId="279"/>
            <ac:spMk id="64" creationId="{1DE4F1A9-12BE-4C2B-AA5E-A16FC6E559D8}"/>
          </ac:spMkLst>
        </pc:spChg>
        <pc:spChg chg="add del mod">
          <ac:chgData name="Nishitha Nanda" userId="6d1d25f87945e9a1" providerId="LiveId" clId="{67B49F79-3048-4AB5-B9A0-95C87376F119}" dt="2021-07-23T17:28:40.878" v="1062" actId="478"/>
          <ac:spMkLst>
            <pc:docMk/>
            <pc:sldMk cId="1849954866" sldId="279"/>
            <ac:spMk id="65" creationId="{8E942A74-07D0-4D10-AF2D-4DCB738B5FCF}"/>
          </ac:spMkLst>
        </pc:spChg>
        <pc:spChg chg="add del mod">
          <ac:chgData name="Nishitha Nanda" userId="6d1d25f87945e9a1" providerId="LiveId" clId="{67B49F79-3048-4AB5-B9A0-95C87376F119}" dt="2021-07-23T17:14:35.195" v="823" actId="21"/>
          <ac:spMkLst>
            <pc:docMk/>
            <pc:sldMk cId="1849954866" sldId="279"/>
            <ac:spMk id="66" creationId="{76D43463-645E-42EF-BDE3-CA0BE60C94EC}"/>
          </ac:spMkLst>
        </pc:spChg>
        <pc:spChg chg="add del mod">
          <ac:chgData name="Nishitha Nanda" userId="6d1d25f87945e9a1" providerId="LiveId" clId="{67B49F79-3048-4AB5-B9A0-95C87376F119}" dt="2021-07-23T17:14:35.195" v="823" actId="21"/>
          <ac:spMkLst>
            <pc:docMk/>
            <pc:sldMk cId="1849954866" sldId="279"/>
            <ac:spMk id="67" creationId="{CE17BC32-03DB-4170-AEBB-145CA3F4C325}"/>
          </ac:spMkLst>
        </pc:spChg>
        <pc:spChg chg="add del mod">
          <ac:chgData name="Nishitha Nanda" userId="6d1d25f87945e9a1" providerId="LiveId" clId="{67B49F79-3048-4AB5-B9A0-95C87376F119}" dt="2021-07-23T17:14:35.195" v="823" actId="21"/>
          <ac:spMkLst>
            <pc:docMk/>
            <pc:sldMk cId="1849954866" sldId="279"/>
            <ac:spMk id="68" creationId="{A4750FC9-E909-4E19-959A-79396D076DEF}"/>
          </ac:spMkLst>
        </pc:spChg>
        <pc:spChg chg="add del mod">
          <ac:chgData name="Nishitha Nanda" userId="6d1d25f87945e9a1" providerId="LiveId" clId="{67B49F79-3048-4AB5-B9A0-95C87376F119}" dt="2021-07-23T17:14:35.195" v="823" actId="21"/>
          <ac:spMkLst>
            <pc:docMk/>
            <pc:sldMk cId="1849954866" sldId="279"/>
            <ac:spMk id="69" creationId="{467B544E-D263-40D7-BA06-488DE9F7F801}"/>
          </ac:spMkLst>
        </pc:spChg>
        <pc:spChg chg="add del mod">
          <ac:chgData name="Nishitha Nanda" userId="6d1d25f87945e9a1" providerId="LiveId" clId="{67B49F79-3048-4AB5-B9A0-95C87376F119}" dt="2021-07-23T17:14:35.195" v="823" actId="21"/>
          <ac:spMkLst>
            <pc:docMk/>
            <pc:sldMk cId="1849954866" sldId="279"/>
            <ac:spMk id="70" creationId="{D4DE7B60-1108-44B9-BE89-39C52A08C991}"/>
          </ac:spMkLst>
        </pc:spChg>
        <pc:spChg chg="add del mod">
          <ac:chgData name="Nishitha Nanda" userId="6d1d25f87945e9a1" providerId="LiveId" clId="{67B49F79-3048-4AB5-B9A0-95C87376F119}" dt="2021-07-23T17:14:35.195" v="823" actId="21"/>
          <ac:spMkLst>
            <pc:docMk/>
            <pc:sldMk cId="1849954866" sldId="279"/>
            <ac:spMk id="71" creationId="{17D977D2-D151-4479-957D-0027E74B23C2}"/>
          </ac:spMkLst>
        </pc:spChg>
        <pc:spChg chg="add del mod">
          <ac:chgData name="Nishitha Nanda" userId="6d1d25f87945e9a1" providerId="LiveId" clId="{67B49F79-3048-4AB5-B9A0-95C87376F119}" dt="2021-07-23T17:14:35.195" v="823" actId="21"/>
          <ac:spMkLst>
            <pc:docMk/>
            <pc:sldMk cId="1849954866" sldId="279"/>
            <ac:spMk id="72" creationId="{743B1E89-3267-4B30-B88F-6C45825E7B09}"/>
          </ac:spMkLst>
        </pc:spChg>
        <pc:spChg chg="add del mod">
          <ac:chgData name="Nishitha Nanda" userId="6d1d25f87945e9a1" providerId="LiveId" clId="{67B49F79-3048-4AB5-B9A0-95C87376F119}" dt="2021-07-23T17:14:35.195" v="823" actId="21"/>
          <ac:spMkLst>
            <pc:docMk/>
            <pc:sldMk cId="1849954866" sldId="279"/>
            <ac:spMk id="73" creationId="{990CF040-8252-40A9-8922-137D12F1D4B1}"/>
          </ac:spMkLst>
        </pc:spChg>
        <pc:spChg chg="add del mod">
          <ac:chgData name="Nishitha Nanda" userId="6d1d25f87945e9a1" providerId="LiveId" clId="{67B49F79-3048-4AB5-B9A0-95C87376F119}" dt="2021-07-23T17:14:35.195" v="823" actId="21"/>
          <ac:spMkLst>
            <pc:docMk/>
            <pc:sldMk cId="1849954866" sldId="279"/>
            <ac:spMk id="74" creationId="{BAC61CD1-4DC1-49A8-B4C8-BFE1FD0E47EF}"/>
          </ac:spMkLst>
        </pc:spChg>
        <pc:spChg chg="add del mod">
          <ac:chgData name="Nishitha Nanda" userId="6d1d25f87945e9a1" providerId="LiveId" clId="{67B49F79-3048-4AB5-B9A0-95C87376F119}" dt="2021-07-23T17:28:54.352" v="1066" actId="478"/>
          <ac:spMkLst>
            <pc:docMk/>
            <pc:sldMk cId="1849954866" sldId="279"/>
            <ac:spMk id="75" creationId="{67CC4784-3488-484F-A16B-9505ED165A4A}"/>
          </ac:spMkLst>
        </pc:spChg>
        <pc:spChg chg="add del mod">
          <ac:chgData name="Nishitha Nanda" userId="6d1d25f87945e9a1" providerId="LiveId" clId="{67B49F79-3048-4AB5-B9A0-95C87376F119}" dt="2021-07-23T17:28:36.648" v="1060" actId="478"/>
          <ac:spMkLst>
            <pc:docMk/>
            <pc:sldMk cId="1849954866" sldId="279"/>
            <ac:spMk id="76" creationId="{29FDF137-2088-488E-BFAF-1A4936D6C3C9}"/>
          </ac:spMkLst>
        </pc:spChg>
        <pc:spChg chg="add del mod">
          <ac:chgData name="Nishitha Nanda" userId="6d1d25f87945e9a1" providerId="LiveId" clId="{67B49F79-3048-4AB5-B9A0-95C87376F119}" dt="2021-07-23T17:28:04.949" v="1048" actId="478"/>
          <ac:spMkLst>
            <pc:docMk/>
            <pc:sldMk cId="1849954866" sldId="279"/>
            <ac:spMk id="77" creationId="{E9961803-FA2C-46B1-8F97-138D562E3284}"/>
          </ac:spMkLst>
        </pc:spChg>
        <pc:spChg chg="add del mod">
          <ac:chgData name="Nishitha Nanda" userId="6d1d25f87945e9a1" providerId="LiveId" clId="{67B49F79-3048-4AB5-B9A0-95C87376F119}" dt="2021-07-23T17:28:00.661" v="1047" actId="478"/>
          <ac:spMkLst>
            <pc:docMk/>
            <pc:sldMk cId="1849954866" sldId="279"/>
            <ac:spMk id="78" creationId="{0503EE76-44D9-495C-8BCF-6D4B7EC02E22}"/>
          </ac:spMkLst>
        </pc:spChg>
        <pc:spChg chg="add del mod">
          <ac:chgData name="Nishitha Nanda" userId="6d1d25f87945e9a1" providerId="LiveId" clId="{67B49F79-3048-4AB5-B9A0-95C87376F119}" dt="2021-07-23T17:27:47.642" v="1042" actId="478"/>
          <ac:spMkLst>
            <pc:docMk/>
            <pc:sldMk cId="1849954866" sldId="279"/>
            <ac:spMk id="79" creationId="{C8FAEBA8-1EB2-4334-ABFB-588DC1F715CD}"/>
          </ac:spMkLst>
        </pc:spChg>
        <pc:spChg chg="add del mod">
          <ac:chgData name="Nishitha Nanda" userId="6d1d25f87945e9a1" providerId="LiveId" clId="{67B49F79-3048-4AB5-B9A0-95C87376F119}" dt="2021-07-23T17:28:14.243" v="1052" actId="478"/>
          <ac:spMkLst>
            <pc:docMk/>
            <pc:sldMk cId="1849954866" sldId="279"/>
            <ac:spMk id="80" creationId="{6639AE51-CA94-4045-A209-19464B9AC0B6}"/>
          </ac:spMkLst>
        </pc:spChg>
        <pc:spChg chg="add del mod">
          <ac:chgData name="Nishitha Nanda" userId="6d1d25f87945e9a1" providerId="LiveId" clId="{67B49F79-3048-4AB5-B9A0-95C87376F119}" dt="2021-07-23T17:15:46.474" v="838" actId="21"/>
          <ac:spMkLst>
            <pc:docMk/>
            <pc:sldMk cId="1849954866" sldId="279"/>
            <ac:spMk id="81" creationId="{33B8B44D-4551-4BBE-A6B4-A2501627653B}"/>
          </ac:spMkLst>
        </pc:spChg>
        <pc:spChg chg="add del mod">
          <ac:chgData name="Nishitha Nanda" userId="6d1d25f87945e9a1" providerId="LiveId" clId="{67B49F79-3048-4AB5-B9A0-95C87376F119}" dt="2021-07-23T17:28:04.949" v="1048" actId="478"/>
          <ac:spMkLst>
            <pc:docMk/>
            <pc:sldMk cId="1849954866" sldId="279"/>
            <ac:spMk id="82" creationId="{3D0419DA-AA2F-482A-B423-C55E9FE59F47}"/>
          </ac:spMkLst>
        </pc:spChg>
        <pc:spChg chg="add del mod">
          <ac:chgData name="Nishitha Nanda" userId="6d1d25f87945e9a1" providerId="LiveId" clId="{67B49F79-3048-4AB5-B9A0-95C87376F119}" dt="2021-07-23T17:28:00.661" v="1047" actId="478"/>
          <ac:spMkLst>
            <pc:docMk/>
            <pc:sldMk cId="1849954866" sldId="279"/>
            <ac:spMk id="83" creationId="{AE2C8348-1538-477A-A43A-F4628B29AE6C}"/>
          </ac:spMkLst>
        </pc:spChg>
        <pc:spChg chg="add del mod">
          <ac:chgData name="Nishitha Nanda" userId="6d1d25f87945e9a1" providerId="LiveId" clId="{67B49F79-3048-4AB5-B9A0-95C87376F119}" dt="2021-07-23T17:15:09.867" v="828" actId="21"/>
          <ac:spMkLst>
            <pc:docMk/>
            <pc:sldMk cId="1849954866" sldId="279"/>
            <ac:spMk id="84" creationId="{EC9CBC8F-0B55-46BD-B709-9B3621811BA0}"/>
          </ac:spMkLst>
        </pc:spChg>
        <pc:spChg chg="add del mod">
          <ac:chgData name="Nishitha Nanda" userId="6d1d25f87945e9a1" providerId="LiveId" clId="{67B49F79-3048-4AB5-B9A0-95C87376F119}" dt="2021-07-23T17:15:09.867" v="828" actId="21"/>
          <ac:spMkLst>
            <pc:docMk/>
            <pc:sldMk cId="1849954866" sldId="279"/>
            <ac:spMk id="85" creationId="{64D2BCF9-4468-4E2C-A634-21510C99A270}"/>
          </ac:spMkLst>
        </pc:spChg>
        <pc:spChg chg="add del mod">
          <ac:chgData name="Nishitha Nanda" userId="6d1d25f87945e9a1" providerId="LiveId" clId="{67B49F79-3048-4AB5-B9A0-95C87376F119}" dt="2021-07-23T17:15:09.867" v="828" actId="21"/>
          <ac:spMkLst>
            <pc:docMk/>
            <pc:sldMk cId="1849954866" sldId="279"/>
            <ac:spMk id="86" creationId="{C92E33B8-5807-467B-88E0-0C9A426CE985}"/>
          </ac:spMkLst>
        </pc:spChg>
        <pc:spChg chg="add del mod">
          <ac:chgData name="Nishitha Nanda" userId="6d1d25f87945e9a1" providerId="LiveId" clId="{67B49F79-3048-4AB5-B9A0-95C87376F119}" dt="2021-07-23T17:15:09.867" v="828" actId="21"/>
          <ac:spMkLst>
            <pc:docMk/>
            <pc:sldMk cId="1849954866" sldId="279"/>
            <ac:spMk id="87" creationId="{D7498483-E851-4AF6-8A30-0C62DD2A7AA1}"/>
          </ac:spMkLst>
        </pc:spChg>
        <pc:spChg chg="add del mod">
          <ac:chgData name="Nishitha Nanda" userId="6d1d25f87945e9a1" providerId="LiveId" clId="{67B49F79-3048-4AB5-B9A0-95C87376F119}" dt="2021-07-23T17:15:09.867" v="828" actId="21"/>
          <ac:spMkLst>
            <pc:docMk/>
            <pc:sldMk cId="1849954866" sldId="279"/>
            <ac:spMk id="88" creationId="{230F6992-10D0-48B5-8D42-1EF0D16216EC}"/>
          </ac:spMkLst>
        </pc:spChg>
        <pc:spChg chg="add del mod">
          <ac:chgData name="Nishitha Nanda" userId="6d1d25f87945e9a1" providerId="LiveId" clId="{67B49F79-3048-4AB5-B9A0-95C87376F119}" dt="2021-07-23T17:15:09.867" v="828" actId="21"/>
          <ac:spMkLst>
            <pc:docMk/>
            <pc:sldMk cId="1849954866" sldId="279"/>
            <ac:spMk id="89" creationId="{4C0887FB-18E9-4DDD-B0A1-F35670F1A645}"/>
          </ac:spMkLst>
        </pc:spChg>
        <pc:spChg chg="add del mod">
          <ac:chgData name="Nishitha Nanda" userId="6d1d25f87945e9a1" providerId="LiveId" clId="{67B49F79-3048-4AB5-B9A0-95C87376F119}" dt="2021-07-23T17:15:09.867" v="828" actId="21"/>
          <ac:spMkLst>
            <pc:docMk/>
            <pc:sldMk cId="1849954866" sldId="279"/>
            <ac:spMk id="90" creationId="{1354D277-D5E1-4D05-84AC-57DB1124517D}"/>
          </ac:spMkLst>
        </pc:spChg>
        <pc:spChg chg="add del mod">
          <ac:chgData name="Nishitha Nanda" userId="6d1d25f87945e9a1" providerId="LiveId" clId="{67B49F79-3048-4AB5-B9A0-95C87376F119}" dt="2021-07-23T17:15:09.867" v="828" actId="21"/>
          <ac:spMkLst>
            <pc:docMk/>
            <pc:sldMk cId="1849954866" sldId="279"/>
            <ac:spMk id="91" creationId="{8C4976C8-E435-4965-9E57-58C74E8C2A79}"/>
          </ac:spMkLst>
        </pc:spChg>
        <pc:spChg chg="add del mod">
          <ac:chgData name="Nishitha Nanda" userId="6d1d25f87945e9a1" providerId="LiveId" clId="{67B49F79-3048-4AB5-B9A0-95C87376F119}" dt="2021-07-23T17:15:09.867" v="828" actId="21"/>
          <ac:spMkLst>
            <pc:docMk/>
            <pc:sldMk cId="1849954866" sldId="279"/>
            <ac:spMk id="92" creationId="{0723A3B2-5479-4310-BE95-67B4CC772312}"/>
          </ac:spMkLst>
        </pc:spChg>
        <pc:spChg chg="add del mod">
          <ac:chgData name="Nishitha Nanda" userId="6d1d25f87945e9a1" providerId="LiveId" clId="{67B49F79-3048-4AB5-B9A0-95C87376F119}" dt="2021-07-23T17:26:41.281" v="1028" actId="21"/>
          <ac:spMkLst>
            <pc:docMk/>
            <pc:sldMk cId="1849954866" sldId="279"/>
            <ac:spMk id="93" creationId="{5B197E33-2AC6-43F8-B2F5-14FC22EB3FE2}"/>
          </ac:spMkLst>
        </pc:spChg>
        <pc:spChg chg="add del mod">
          <ac:chgData name="Nishitha Nanda" userId="6d1d25f87945e9a1" providerId="LiveId" clId="{67B49F79-3048-4AB5-B9A0-95C87376F119}" dt="2021-07-23T17:26:41.281" v="1028" actId="21"/>
          <ac:spMkLst>
            <pc:docMk/>
            <pc:sldMk cId="1849954866" sldId="279"/>
            <ac:spMk id="94" creationId="{A4A35E83-90D1-4878-BA5E-0FC27896C88C}"/>
          </ac:spMkLst>
        </pc:spChg>
        <pc:spChg chg="add del mod">
          <ac:chgData name="Nishitha Nanda" userId="6d1d25f87945e9a1" providerId="LiveId" clId="{67B49F79-3048-4AB5-B9A0-95C87376F119}" dt="2021-07-23T17:28:00.661" v="1047" actId="478"/>
          <ac:spMkLst>
            <pc:docMk/>
            <pc:sldMk cId="1849954866" sldId="279"/>
            <ac:spMk id="95" creationId="{516B352C-E298-4B5B-AFBF-AE110FB15A0A}"/>
          </ac:spMkLst>
        </pc:spChg>
        <pc:spChg chg="add del mod">
          <ac:chgData name="Nishitha Nanda" userId="6d1d25f87945e9a1" providerId="LiveId" clId="{67B49F79-3048-4AB5-B9A0-95C87376F119}" dt="2021-07-23T17:28:00.661" v="1047" actId="478"/>
          <ac:spMkLst>
            <pc:docMk/>
            <pc:sldMk cId="1849954866" sldId="279"/>
            <ac:spMk id="96" creationId="{EF1D3AC7-E42C-4C64-9EFB-4A302299873B}"/>
          </ac:spMkLst>
        </pc:spChg>
        <pc:spChg chg="add mod">
          <ac:chgData name="Nishitha Nanda" userId="6d1d25f87945e9a1" providerId="LiveId" clId="{67B49F79-3048-4AB5-B9A0-95C87376F119}" dt="2021-07-23T17:47:29.001" v="1271" actId="1076"/>
          <ac:spMkLst>
            <pc:docMk/>
            <pc:sldMk cId="1849954866" sldId="279"/>
            <ac:spMk id="102" creationId="{A7CCD4B4-D875-408C-ADDD-EF65566DC799}"/>
          </ac:spMkLst>
        </pc:spChg>
        <pc:spChg chg="add mod">
          <ac:chgData name="Nishitha Nanda" userId="6d1d25f87945e9a1" providerId="LiveId" clId="{67B49F79-3048-4AB5-B9A0-95C87376F119}" dt="2021-07-23T18:09:12.450" v="1386" actId="1076"/>
          <ac:spMkLst>
            <pc:docMk/>
            <pc:sldMk cId="1849954866" sldId="279"/>
            <ac:spMk id="124" creationId="{16CDBE99-AA96-4132-9E2F-FC8E5F87E586}"/>
          </ac:spMkLst>
        </pc:spChg>
        <pc:spChg chg="add mod">
          <ac:chgData name="Nishitha Nanda" userId="6d1d25f87945e9a1" providerId="LiveId" clId="{67B49F79-3048-4AB5-B9A0-95C87376F119}" dt="2021-07-23T18:09:00.472" v="1384" actId="1076"/>
          <ac:spMkLst>
            <pc:docMk/>
            <pc:sldMk cId="1849954866" sldId="279"/>
            <ac:spMk id="125" creationId="{6F86263A-4623-4016-8F7D-820108BE6CF2}"/>
          </ac:spMkLst>
        </pc:spChg>
        <pc:spChg chg="add mod">
          <ac:chgData name="Nishitha Nanda" userId="6d1d25f87945e9a1" providerId="LiveId" clId="{67B49F79-3048-4AB5-B9A0-95C87376F119}" dt="2021-07-23T18:09:08.150" v="1385" actId="1076"/>
          <ac:spMkLst>
            <pc:docMk/>
            <pc:sldMk cId="1849954866" sldId="279"/>
            <ac:spMk id="126" creationId="{948B8A2C-C308-4A1F-9D56-CBBF5E0C67B9}"/>
          </ac:spMkLst>
        </pc:spChg>
        <pc:spChg chg="add mod">
          <ac:chgData name="Nishitha Nanda" userId="6d1d25f87945e9a1" providerId="LiveId" clId="{67B49F79-3048-4AB5-B9A0-95C87376F119}" dt="2021-07-23T18:09:16.762" v="1387" actId="1076"/>
          <ac:spMkLst>
            <pc:docMk/>
            <pc:sldMk cId="1849954866" sldId="279"/>
            <ac:spMk id="127" creationId="{8DF72044-C299-4288-AB35-02BF35B70D38}"/>
          </ac:spMkLst>
        </pc:spChg>
        <pc:spChg chg="add mod">
          <ac:chgData name="Nishitha Nanda" userId="6d1d25f87945e9a1" providerId="LiveId" clId="{67B49F79-3048-4AB5-B9A0-95C87376F119}" dt="2021-07-23T18:07:22.977" v="1364" actId="1582"/>
          <ac:spMkLst>
            <pc:docMk/>
            <pc:sldMk cId="1849954866" sldId="279"/>
            <ac:spMk id="128" creationId="{381E93BF-C5AA-4514-8E8C-C2CEE30CE1CA}"/>
          </ac:spMkLst>
        </pc:spChg>
        <pc:spChg chg="add mod">
          <ac:chgData name="Nishitha Nanda" userId="6d1d25f87945e9a1" providerId="LiveId" clId="{67B49F79-3048-4AB5-B9A0-95C87376F119}" dt="2021-07-23T18:07:36.466" v="1367" actId="14100"/>
          <ac:spMkLst>
            <pc:docMk/>
            <pc:sldMk cId="1849954866" sldId="279"/>
            <ac:spMk id="129" creationId="{86B4FCF5-4A8B-41D5-B0C7-A17E5670CD32}"/>
          </ac:spMkLst>
        </pc:spChg>
        <pc:spChg chg="add mod">
          <ac:chgData name="Nishitha Nanda" userId="6d1d25f87945e9a1" providerId="LiveId" clId="{67B49F79-3048-4AB5-B9A0-95C87376F119}" dt="2021-07-23T18:08:15.150" v="1376" actId="14100"/>
          <ac:spMkLst>
            <pc:docMk/>
            <pc:sldMk cId="1849954866" sldId="279"/>
            <ac:spMk id="130" creationId="{4618A5FD-0C9F-424B-9C23-9C8959629482}"/>
          </ac:spMkLst>
        </pc:spChg>
        <pc:spChg chg="add mod">
          <ac:chgData name="Nishitha Nanda" userId="6d1d25f87945e9a1" providerId="LiveId" clId="{67B49F79-3048-4AB5-B9A0-95C87376F119}" dt="2021-07-23T18:08:46.111" v="1383" actId="14100"/>
          <ac:spMkLst>
            <pc:docMk/>
            <pc:sldMk cId="1849954866" sldId="279"/>
            <ac:spMk id="131" creationId="{8E179663-7560-4834-8139-A0F3E3677860}"/>
          </ac:spMkLst>
        </pc:spChg>
        <pc:picChg chg="add del mod">
          <ac:chgData name="Nishitha Nanda" userId="6d1d25f87945e9a1" providerId="LiveId" clId="{67B49F79-3048-4AB5-B9A0-95C87376F119}" dt="2021-07-23T16:31:18.894" v="371" actId="478"/>
          <ac:picMkLst>
            <pc:docMk/>
            <pc:sldMk cId="1849954866" sldId="279"/>
            <ac:picMk id="5" creationId="{7C6CA60A-DC13-4CED-B048-40EC7335585C}"/>
          </ac:picMkLst>
        </pc:picChg>
        <pc:picChg chg="add del mod modCrop">
          <ac:chgData name="Nishitha Nanda" userId="6d1d25f87945e9a1" providerId="LiveId" clId="{67B49F79-3048-4AB5-B9A0-95C87376F119}" dt="2021-07-23T16:47:53.913" v="426" actId="478"/>
          <ac:picMkLst>
            <pc:docMk/>
            <pc:sldMk cId="1849954866" sldId="279"/>
            <ac:picMk id="7" creationId="{02E3F142-B92B-4009-93A4-2BA62FCDB49B}"/>
          </ac:picMkLst>
        </pc:picChg>
        <pc:picChg chg="add del mod">
          <ac:chgData name="Nishitha Nanda" userId="6d1d25f87945e9a1" providerId="LiveId" clId="{67B49F79-3048-4AB5-B9A0-95C87376F119}" dt="2021-07-23T16:32:23.100" v="377" actId="478"/>
          <ac:picMkLst>
            <pc:docMk/>
            <pc:sldMk cId="1849954866" sldId="279"/>
            <ac:picMk id="9" creationId="{5930AF37-12BB-483D-98F6-064DFC19520E}"/>
          </ac:picMkLst>
        </pc:picChg>
        <pc:picChg chg="add del mod modCrop">
          <ac:chgData name="Nishitha Nanda" userId="6d1d25f87945e9a1" providerId="LiveId" clId="{67B49F79-3048-4AB5-B9A0-95C87376F119}" dt="2021-07-23T16:48:06.992" v="430" actId="478"/>
          <ac:picMkLst>
            <pc:docMk/>
            <pc:sldMk cId="1849954866" sldId="279"/>
            <ac:picMk id="12" creationId="{912444A2-0B98-404C-8C4F-F74AD66D124C}"/>
          </ac:picMkLst>
        </pc:picChg>
        <pc:picChg chg="add del mod ord modCrop">
          <ac:chgData name="Nishitha Nanda" userId="6d1d25f87945e9a1" providerId="LiveId" clId="{67B49F79-3048-4AB5-B9A0-95C87376F119}" dt="2021-07-23T16:49:24.395" v="448" actId="478"/>
          <ac:picMkLst>
            <pc:docMk/>
            <pc:sldMk cId="1849954866" sldId="279"/>
            <ac:picMk id="14" creationId="{0D2785BE-C9A0-4523-AAF7-9A0D61F9DA60}"/>
          </ac:picMkLst>
        </pc:picChg>
        <pc:picChg chg="add del mod">
          <ac:chgData name="Nishitha Nanda" userId="6d1d25f87945e9a1" providerId="LiveId" clId="{67B49F79-3048-4AB5-B9A0-95C87376F119}" dt="2021-07-23T16:43:33.372" v="414" actId="478"/>
          <ac:picMkLst>
            <pc:docMk/>
            <pc:sldMk cId="1849954866" sldId="279"/>
            <ac:picMk id="16" creationId="{24B09959-ABC9-41CD-BC57-300A17793A1E}"/>
          </ac:picMkLst>
        </pc:picChg>
        <pc:picChg chg="add del mod">
          <ac:chgData name="Nishitha Nanda" userId="6d1d25f87945e9a1" providerId="LiveId" clId="{67B49F79-3048-4AB5-B9A0-95C87376F119}" dt="2021-07-23T16:47:24.179" v="423" actId="478"/>
          <ac:picMkLst>
            <pc:docMk/>
            <pc:sldMk cId="1849954866" sldId="279"/>
            <ac:picMk id="18" creationId="{6579C98A-1EA1-4965-992F-450EBAED2E2F}"/>
          </ac:picMkLst>
        </pc:picChg>
        <pc:picChg chg="add del mod">
          <ac:chgData name="Nishitha Nanda" userId="6d1d25f87945e9a1" providerId="LiveId" clId="{67B49F79-3048-4AB5-B9A0-95C87376F119}" dt="2021-07-23T16:48:09.098" v="432" actId="478"/>
          <ac:picMkLst>
            <pc:docMk/>
            <pc:sldMk cId="1849954866" sldId="279"/>
            <ac:picMk id="20" creationId="{E541877B-9557-4B9A-96AB-210D40E71033}"/>
          </ac:picMkLst>
        </pc:picChg>
        <pc:picChg chg="add del mod ord modCrop">
          <ac:chgData name="Nishitha Nanda" userId="6d1d25f87945e9a1" providerId="LiveId" clId="{67B49F79-3048-4AB5-B9A0-95C87376F119}" dt="2021-07-23T17:11:55.687" v="789" actId="478"/>
          <ac:picMkLst>
            <pc:docMk/>
            <pc:sldMk cId="1849954866" sldId="279"/>
            <ac:picMk id="22" creationId="{A0B26093-DE2F-4AB1-90F5-CB6ED6FAD511}"/>
          </ac:picMkLst>
        </pc:picChg>
        <pc:picChg chg="add del mod">
          <ac:chgData name="Nishitha Nanda" userId="6d1d25f87945e9a1" providerId="LiveId" clId="{67B49F79-3048-4AB5-B9A0-95C87376F119}" dt="2021-07-23T16:57:34.431" v="573" actId="478"/>
          <ac:picMkLst>
            <pc:docMk/>
            <pc:sldMk cId="1849954866" sldId="279"/>
            <ac:picMk id="40" creationId="{42B0BD91-1397-4374-B16C-A1F724855DE9}"/>
          </ac:picMkLst>
        </pc:picChg>
        <pc:picChg chg="add del mod modCrop">
          <ac:chgData name="Nishitha Nanda" userId="6d1d25f87945e9a1" providerId="LiveId" clId="{67B49F79-3048-4AB5-B9A0-95C87376F119}" dt="2021-07-23T17:04:18.970" v="761" actId="478"/>
          <ac:picMkLst>
            <pc:docMk/>
            <pc:sldMk cId="1849954866" sldId="279"/>
            <ac:picMk id="46" creationId="{05B35CAE-C298-48A9-AB94-B16BD5C23724}"/>
          </ac:picMkLst>
        </pc:picChg>
        <pc:picChg chg="add del mod modCrop">
          <ac:chgData name="Nishitha Nanda" userId="6d1d25f87945e9a1" providerId="LiveId" clId="{67B49F79-3048-4AB5-B9A0-95C87376F119}" dt="2021-07-23T17:29:47.079" v="1085" actId="478"/>
          <ac:picMkLst>
            <pc:docMk/>
            <pc:sldMk cId="1849954866" sldId="279"/>
            <ac:picMk id="48" creationId="{24CE347B-7A89-434B-9E76-F0AC5600084E}"/>
          </ac:picMkLst>
        </pc:picChg>
        <pc:picChg chg="add del mod">
          <ac:chgData name="Nishitha Nanda" userId="6d1d25f87945e9a1" providerId="LiveId" clId="{67B49F79-3048-4AB5-B9A0-95C87376F119}" dt="2021-07-23T17:29:48.919" v="1087" actId="478"/>
          <ac:picMkLst>
            <pc:docMk/>
            <pc:sldMk cId="1849954866" sldId="279"/>
            <ac:picMk id="49" creationId="{CEDC1D8F-F57C-41FD-B37B-602A390CB75D}"/>
          </ac:picMkLst>
        </pc:picChg>
        <pc:picChg chg="add del mod">
          <ac:chgData name="Nishitha Nanda" userId="6d1d25f87945e9a1" providerId="LiveId" clId="{67B49F79-3048-4AB5-B9A0-95C87376F119}" dt="2021-07-23T17:29:50.868" v="1089" actId="478"/>
          <ac:picMkLst>
            <pc:docMk/>
            <pc:sldMk cId="1849954866" sldId="279"/>
            <ac:picMk id="50" creationId="{DB0D6B1A-422F-4AD2-ACB9-DE26A582EDBA}"/>
          </ac:picMkLst>
        </pc:picChg>
        <pc:picChg chg="add del mod">
          <ac:chgData name="Nishitha Nanda" userId="6d1d25f87945e9a1" providerId="LiveId" clId="{67B49F79-3048-4AB5-B9A0-95C87376F119}" dt="2021-07-23T17:29:54.416" v="1092" actId="478"/>
          <ac:picMkLst>
            <pc:docMk/>
            <pc:sldMk cId="1849954866" sldId="279"/>
            <ac:picMk id="51" creationId="{785F5398-CB31-44FB-A4DD-9A1227655686}"/>
          </ac:picMkLst>
        </pc:picChg>
        <pc:picChg chg="add del mod ord">
          <ac:chgData name="Nishitha Nanda" userId="6d1d25f87945e9a1" providerId="LiveId" clId="{67B49F79-3048-4AB5-B9A0-95C87376F119}" dt="2021-07-23T17:29:52.571" v="1090" actId="478"/>
          <ac:picMkLst>
            <pc:docMk/>
            <pc:sldMk cId="1849954866" sldId="279"/>
            <ac:picMk id="52" creationId="{BCEBFA2E-11EE-49DC-A316-D4F35BC3A52D}"/>
          </ac:picMkLst>
        </pc:picChg>
        <pc:picChg chg="add del mod">
          <ac:chgData name="Nishitha Nanda" userId="6d1d25f87945e9a1" providerId="LiveId" clId="{67B49F79-3048-4AB5-B9A0-95C87376F119}" dt="2021-07-23T17:14:04.794" v="816" actId="21"/>
          <ac:picMkLst>
            <pc:docMk/>
            <pc:sldMk cId="1849954866" sldId="279"/>
            <ac:picMk id="54" creationId="{B8B69DA6-8CB2-4327-AA05-8AD85FF9F6FE}"/>
          </ac:picMkLst>
        </pc:picChg>
        <pc:picChg chg="add del mod">
          <ac:chgData name="Nishitha Nanda" userId="6d1d25f87945e9a1" providerId="LiveId" clId="{67B49F79-3048-4AB5-B9A0-95C87376F119}" dt="2021-07-23T17:29:32.644" v="1081" actId="21"/>
          <ac:picMkLst>
            <pc:docMk/>
            <pc:sldMk cId="1849954866" sldId="279"/>
            <ac:picMk id="97" creationId="{D31E128C-9540-424E-B190-40E83A3897CE}"/>
          </ac:picMkLst>
        </pc:picChg>
        <pc:picChg chg="add del mod">
          <ac:chgData name="Nishitha Nanda" userId="6d1d25f87945e9a1" providerId="LiveId" clId="{67B49F79-3048-4AB5-B9A0-95C87376F119}" dt="2021-07-23T17:29:32.644" v="1081" actId="21"/>
          <ac:picMkLst>
            <pc:docMk/>
            <pc:sldMk cId="1849954866" sldId="279"/>
            <ac:picMk id="98" creationId="{0D2DF46B-6FA0-48DF-9E12-2A8D72222F83}"/>
          </ac:picMkLst>
        </pc:picChg>
        <pc:picChg chg="add del mod">
          <ac:chgData name="Nishitha Nanda" userId="6d1d25f87945e9a1" providerId="LiveId" clId="{67B49F79-3048-4AB5-B9A0-95C87376F119}" dt="2021-07-23T17:29:32.644" v="1081" actId="21"/>
          <ac:picMkLst>
            <pc:docMk/>
            <pc:sldMk cId="1849954866" sldId="279"/>
            <ac:picMk id="99" creationId="{0B1B151D-E1BD-4B60-9873-912AA357257D}"/>
          </ac:picMkLst>
        </pc:picChg>
        <pc:picChg chg="add del mod">
          <ac:chgData name="Nishitha Nanda" userId="6d1d25f87945e9a1" providerId="LiveId" clId="{67B49F79-3048-4AB5-B9A0-95C87376F119}" dt="2021-07-23T17:29:32.644" v="1081" actId="21"/>
          <ac:picMkLst>
            <pc:docMk/>
            <pc:sldMk cId="1849954866" sldId="279"/>
            <ac:picMk id="100" creationId="{891CF2C8-4800-46B5-AC80-F53D3D0E5F84}"/>
          </ac:picMkLst>
        </pc:picChg>
        <pc:picChg chg="add del mod">
          <ac:chgData name="Nishitha Nanda" userId="6d1d25f87945e9a1" providerId="LiveId" clId="{67B49F79-3048-4AB5-B9A0-95C87376F119}" dt="2021-07-23T17:29:32.644" v="1081" actId="21"/>
          <ac:picMkLst>
            <pc:docMk/>
            <pc:sldMk cId="1849954866" sldId="279"/>
            <ac:picMk id="101" creationId="{8CEAA9B6-9D6D-4B5C-8BE6-07BA40C034A2}"/>
          </ac:picMkLst>
        </pc:picChg>
        <pc:picChg chg="add mod">
          <ac:chgData name="Nishitha Nanda" userId="6d1d25f87945e9a1" providerId="LiveId" clId="{67B49F79-3048-4AB5-B9A0-95C87376F119}" dt="2021-07-23T18:07:59.378" v="1371" actId="1076"/>
          <ac:picMkLst>
            <pc:docMk/>
            <pc:sldMk cId="1849954866" sldId="279"/>
            <ac:picMk id="104" creationId="{C50332CD-688B-4525-91D2-17A29C53F97E}"/>
          </ac:picMkLst>
        </pc:picChg>
        <pc:picChg chg="add mod modCrop">
          <ac:chgData name="Nishitha Nanda" userId="6d1d25f87945e9a1" providerId="LiveId" clId="{67B49F79-3048-4AB5-B9A0-95C87376F119}" dt="2021-07-23T18:03:48.557" v="1324" actId="14100"/>
          <ac:picMkLst>
            <pc:docMk/>
            <pc:sldMk cId="1849954866" sldId="279"/>
            <ac:picMk id="106" creationId="{AE879AD1-0A12-4089-B6C3-6018AF568E34}"/>
          </ac:picMkLst>
        </pc:picChg>
        <pc:picChg chg="add mod modCrop">
          <ac:chgData name="Nishitha Nanda" userId="6d1d25f87945e9a1" providerId="LiveId" clId="{67B49F79-3048-4AB5-B9A0-95C87376F119}" dt="2021-07-23T18:08:31.942" v="1379" actId="1076"/>
          <ac:picMkLst>
            <pc:docMk/>
            <pc:sldMk cId="1849954866" sldId="279"/>
            <ac:picMk id="108" creationId="{E9FF45C2-35DF-4826-B80A-4BD9F3E32F5F}"/>
          </ac:picMkLst>
        </pc:picChg>
        <pc:picChg chg="add del mod">
          <ac:chgData name="Nishitha Nanda" userId="6d1d25f87945e9a1" providerId="LiveId" clId="{67B49F79-3048-4AB5-B9A0-95C87376F119}" dt="2021-07-23T18:01:30.471" v="1290" actId="478"/>
          <ac:picMkLst>
            <pc:docMk/>
            <pc:sldMk cId="1849954866" sldId="279"/>
            <ac:picMk id="110" creationId="{AA16494F-9F9A-4A13-9D28-A16D221CD552}"/>
          </ac:picMkLst>
        </pc:picChg>
        <pc:picChg chg="add mod">
          <ac:chgData name="Nishitha Nanda" userId="6d1d25f87945e9a1" providerId="LiveId" clId="{67B49F79-3048-4AB5-B9A0-95C87376F119}" dt="2021-07-23T18:01:04.049" v="1285" actId="1076"/>
          <ac:picMkLst>
            <pc:docMk/>
            <pc:sldMk cId="1849954866" sldId="279"/>
            <ac:picMk id="112" creationId="{697E0B1A-466B-49A5-A793-8F2676301758}"/>
          </ac:picMkLst>
        </pc:picChg>
        <pc:picChg chg="add mod">
          <ac:chgData name="Nishitha Nanda" userId="6d1d25f87945e9a1" providerId="LiveId" clId="{67B49F79-3048-4AB5-B9A0-95C87376F119}" dt="2021-07-23T18:02:57.442" v="1310" actId="571"/>
          <ac:picMkLst>
            <pc:docMk/>
            <pc:sldMk cId="1849954866" sldId="279"/>
            <ac:picMk id="113" creationId="{CBE107C4-F735-4EE7-86C2-1DFC2DB97FF5}"/>
          </ac:picMkLst>
        </pc:picChg>
        <pc:picChg chg="add mod">
          <ac:chgData name="Nishitha Nanda" userId="6d1d25f87945e9a1" providerId="LiveId" clId="{67B49F79-3048-4AB5-B9A0-95C87376F119}" dt="2021-07-23T18:03:00.211" v="1311" actId="571"/>
          <ac:picMkLst>
            <pc:docMk/>
            <pc:sldMk cId="1849954866" sldId="279"/>
            <ac:picMk id="114" creationId="{4BE491EF-E6D9-4A8B-A99C-5B85ACD365B1}"/>
          </ac:picMkLst>
        </pc:picChg>
        <pc:picChg chg="add mod">
          <ac:chgData name="Nishitha Nanda" userId="6d1d25f87945e9a1" providerId="LiveId" clId="{67B49F79-3048-4AB5-B9A0-95C87376F119}" dt="2021-07-23T18:03:02.399" v="1312" actId="571"/>
          <ac:picMkLst>
            <pc:docMk/>
            <pc:sldMk cId="1849954866" sldId="279"/>
            <ac:picMk id="115" creationId="{539EAAAD-E1CF-4721-AB46-0B657D59F4A8}"/>
          </ac:picMkLst>
        </pc:picChg>
        <pc:picChg chg="add mod">
          <ac:chgData name="Nishitha Nanda" userId="6d1d25f87945e9a1" providerId="LiveId" clId="{67B49F79-3048-4AB5-B9A0-95C87376F119}" dt="2021-07-23T18:03:18.948" v="1317" actId="1076"/>
          <ac:picMkLst>
            <pc:docMk/>
            <pc:sldMk cId="1849954866" sldId="279"/>
            <ac:picMk id="116" creationId="{A2B13B49-EE12-4D4E-B496-529953A4DE6F}"/>
          </ac:picMkLst>
        </pc:picChg>
        <pc:picChg chg="add mod">
          <ac:chgData name="Nishitha Nanda" userId="6d1d25f87945e9a1" providerId="LiveId" clId="{67B49F79-3048-4AB5-B9A0-95C87376F119}" dt="2021-07-23T18:11:58.368" v="1410" actId="1076"/>
          <ac:picMkLst>
            <pc:docMk/>
            <pc:sldMk cId="1849954866" sldId="279"/>
            <ac:picMk id="117" creationId="{94B93BD7-96B9-48D1-BE9F-77D2BC1ABD95}"/>
          </ac:picMkLst>
        </pc:picChg>
        <pc:picChg chg="add del mod">
          <ac:chgData name="Nishitha Nanda" userId="6d1d25f87945e9a1" providerId="LiveId" clId="{67B49F79-3048-4AB5-B9A0-95C87376F119}" dt="2021-07-23T18:03:15.083" v="1316" actId="478"/>
          <ac:picMkLst>
            <pc:docMk/>
            <pc:sldMk cId="1849954866" sldId="279"/>
            <ac:picMk id="118" creationId="{D0733F0D-BACA-45D0-9EE5-0A112AA765B0}"/>
          </ac:picMkLst>
        </pc:picChg>
        <pc:picChg chg="add del mod">
          <ac:chgData name="Nishitha Nanda" userId="6d1d25f87945e9a1" providerId="LiveId" clId="{67B49F79-3048-4AB5-B9A0-95C87376F119}" dt="2021-07-23T18:03:15.083" v="1316" actId="478"/>
          <ac:picMkLst>
            <pc:docMk/>
            <pc:sldMk cId="1849954866" sldId="279"/>
            <ac:picMk id="119" creationId="{58260A59-2187-4F92-9B82-5652A15506E7}"/>
          </ac:picMkLst>
        </pc:picChg>
        <pc:picChg chg="add mod">
          <ac:chgData name="Nishitha Nanda" userId="6d1d25f87945e9a1" providerId="LiveId" clId="{67B49F79-3048-4AB5-B9A0-95C87376F119}" dt="2021-07-23T18:10:27.144" v="1397" actId="1076"/>
          <ac:picMkLst>
            <pc:docMk/>
            <pc:sldMk cId="1849954866" sldId="279"/>
            <ac:picMk id="120" creationId="{96604787-CD5F-43D1-93B7-1B7E06C158AD}"/>
          </ac:picMkLst>
        </pc:picChg>
        <pc:picChg chg="add mod">
          <ac:chgData name="Nishitha Nanda" userId="6d1d25f87945e9a1" providerId="LiveId" clId="{67B49F79-3048-4AB5-B9A0-95C87376F119}" dt="2021-07-23T18:08:11.090" v="1374" actId="1076"/>
          <ac:picMkLst>
            <pc:docMk/>
            <pc:sldMk cId="1849954866" sldId="279"/>
            <ac:picMk id="121" creationId="{619DCE67-87DE-4529-AAB1-B5BABEEDF872}"/>
          </ac:picMkLst>
        </pc:picChg>
        <pc:picChg chg="add mod">
          <ac:chgData name="Nishitha Nanda" userId="6d1d25f87945e9a1" providerId="LiveId" clId="{67B49F79-3048-4AB5-B9A0-95C87376F119}" dt="2021-07-23T18:08:07.807" v="1373" actId="1076"/>
          <ac:picMkLst>
            <pc:docMk/>
            <pc:sldMk cId="1849954866" sldId="279"/>
            <ac:picMk id="122" creationId="{37089503-4F80-417F-865D-D9837F93E917}"/>
          </ac:picMkLst>
        </pc:picChg>
        <pc:picChg chg="add mod">
          <ac:chgData name="Nishitha Nanda" userId="6d1d25f87945e9a1" providerId="LiveId" clId="{67B49F79-3048-4AB5-B9A0-95C87376F119}" dt="2021-07-23T18:08:35.496" v="1380" actId="1076"/>
          <ac:picMkLst>
            <pc:docMk/>
            <pc:sldMk cId="1849954866" sldId="279"/>
            <ac:picMk id="123" creationId="{C2CA8B38-8EFF-493D-AD65-AFD4F816F11F}"/>
          </ac:picMkLst>
        </pc:picChg>
        <pc:cxnChg chg="add mod">
          <ac:chgData name="Nishitha Nanda" userId="6d1d25f87945e9a1" providerId="LiveId" clId="{67B49F79-3048-4AB5-B9A0-95C87376F119}" dt="2021-07-23T18:10:07.270" v="1394" actId="1076"/>
          <ac:cxnSpMkLst>
            <pc:docMk/>
            <pc:sldMk cId="1849954866" sldId="279"/>
            <ac:cxnSpMk id="133" creationId="{594BD4BA-169B-44B3-A410-C7EEAD8A50DF}"/>
          </ac:cxnSpMkLst>
        </pc:cxnChg>
        <pc:cxnChg chg="add mod">
          <ac:chgData name="Nishitha Nanda" userId="6d1d25f87945e9a1" providerId="LiveId" clId="{67B49F79-3048-4AB5-B9A0-95C87376F119}" dt="2021-07-23T18:12:57.011" v="1419" actId="1076"/>
          <ac:cxnSpMkLst>
            <pc:docMk/>
            <pc:sldMk cId="1849954866" sldId="279"/>
            <ac:cxnSpMk id="136" creationId="{CC3AB91C-92C0-4237-A38E-3A6AB354667A}"/>
          </ac:cxnSpMkLst>
        </pc:cxnChg>
        <pc:cxnChg chg="add mod">
          <ac:chgData name="Nishitha Nanda" userId="6d1d25f87945e9a1" providerId="LiveId" clId="{67B49F79-3048-4AB5-B9A0-95C87376F119}" dt="2021-07-23T18:11:10.147" v="1405" actId="14100"/>
          <ac:cxnSpMkLst>
            <pc:docMk/>
            <pc:sldMk cId="1849954866" sldId="279"/>
            <ac:cxnSpMk id="139" creationId="{BB9644BC-2264-46A5-80E0-B070AC2F8DDD}"/>
          </ac:cxnSpMkLst>
        </pc:cxnChg>
        <pc:cxnChg chg="add mod">
          <ac:chgData name="Nishitha Nanda" userId="6d1d25f87945e9a1" providerId="LiveId" clId="{67B49F79-3048-4AB5-B9A0-95C87376F119}" dt="2021-07-23T18:12:19.700" v="1414" actId="14100"/>
          <ac:cxnSpMkLst>
            <pc:docMk/>
            <pc:sldMk cId="1849954866" sldId="279"/>
            <ac:cxnSpMk id="144" creationId="{43CA9FB3-2A7D-4D82-9783-83E13AF41D4F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BFD85-DA7A-424A-B53E-AFBC6AD83D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609BF5-5254-425D-A2A2-826C13A3FF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203B04-A49F-43DB-88C7-8AE89E7EE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F23A7-3B7C-4BDD-9868-2D16AFAF14E7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F9D24-E0C7-4BB8-93D2-9F4638356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31505F-C455-4397-9D74-3BCE7ED95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358DE-A37F-4F1B-A48B-407D3C60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479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371F3-DC54-4FAA-9F3E-2FF195F31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E044BA-9464-481E-B9C9-2E0104BA30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E7F513-7FDE-450B-8AE5-445E8CF91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F23A7-3B7C-4BDD-9868-2D16AFAF14E7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F36427-1997-41D8-A7B7-6A728F433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C780F1-6BD3-4AD4-AEF3-BDFFD23F2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358DE-A37F-4F1B-A48B-407D3C60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56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492B90-B9B6-4F30-A3B2-6A62842858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C2426C-356F-49DC-9039-3053A1D61F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05FEE-5FD2-4DD9-A217-0427215C9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F23A7-3B7C-4BDD-9868-2D16AFAF14E7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8A37C-8E4C-45F6-A335-BAEA137D8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3F0D36-4B43-4C52-9F98-2FCDCBAEE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358DE-A37F-4F1B-A48B-407D3C60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614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7E14D-A39E-4543-8EA5-E8D2B2207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A4023-13BD-428E-9667-C3F38579F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ECD59-B142-4741-92DA-44716B1CD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F23A7-3B7C-4BDD-9868-2D16AFAF14E7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3FA4E2-28D8-4E4B-9E76-7811F82C3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924624-24E0-4C8F-AD89-60BD51896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358DE-A37F-4F1B-A48B-407D3C60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959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43CAD-63D9-4449-BB5D-92F46BB44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BBAB59-EB04-4EF4-A9B3-9A981C8381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FCAB8F-DCB2-445F-8FF8-37A2F463F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F23A7-3B7C-4BDD-9868-2D16AFAF14E7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2D24F-DE37-4437-8BE0-FC1A0C659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2A86D8-D309-4EB2-AC9A-51E26FFF1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358DE-A37F-4F1B-A48B-407D3C60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996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8BD1A-7988-483F-9B6B-509E66E3C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02C32-49CA-4510-ABF6-146DD58C09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945322-463C-40D6-AC88-DC1B56769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1ADFB0-57DB-4A0F-B032-CE9ECE9A6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F23A7-3B7C-4BDD-9868-2D16AFAF14E7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E1B47E-EE53-4FF2-833E-83FBF71D3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F0F3A9-6751-4D98-A83F-E39C7BC8D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358DE-A37F-4F1B-A48B-407D3C60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183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A4118-704C-4D08-B125-CC8749ABB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B1CB6B-65BC-432C-84C2-468F23A1EF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C92B5C-94F6-4177-A3F2-65A00E9FA5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8C461D-2FEB-44A5-A5EF-7EEA4FEF99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C50CF1-8AA0-41DA-9ED6-236F17342F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E0FB68-69B3-4C2D-B6DC-8011D66D7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F23A7-3B7C-4BDD-9868-2D16AFAF14E7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6DDF8F-4C69-4194-A1B7-89C495074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E28509-3470-455D-8DBA-C9916B3D4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358DE-A37F-4F1B-A48B-407D3C60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344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C73C6-693B-4956-BC5E-CC94219F7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A44407-9D37-421E-86E8-16384D92A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F23A7-3B7C-4BDD-9868-2D16AFAF14E7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E86B42-E939-4479-96A7-728B5115A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365813-551E-4D1F-9419-8E7A25ACA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358DE-A37F-4F1B-A48B-407D3C60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720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E9B16F-871F-4E74-B74B-D2D97F0FB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F23A7-3B7C-4BDD-9868-2D16AFAF14E7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50B6BF-6869-434D-B7D5-24031F23D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0FFA73-3553-46A8-89E4-BEA96E8F0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358DE-A37F-4F1B-A48B-407D3C60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883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8EC59-175B-4574-A19B-BC91025CB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79383-C01F-43BF-A54E-BECE250FF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A91982-7AC6-49A1-A382-46F72A8E71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65DE6F-0471-4001-B18F-26FEED0D5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F23A7-3B7C-4BDD-9868-2D16AFAF14E7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59B9E0-53EC-4AA5-AF59-453FFB85D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37ACA5-5B2B-4D73-8D0F-5AF030787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358DE-A37F-4F1B-A48B-407D3C60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19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FDE31-FEC9-4B69-BB1C-60567E306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02EDAC-938C-4143-A027-0FBA3F3D8D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C6D358-9A4A-463F-8970-4C1793957A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5184B2-53AF-4B75-BE7C-123296C89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F23A7-3B7C-4BDD-9868-2D16AFAF14E7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2F35D5-2959-46C1-A69A-B9D401AE9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78FDA8-2A7A-4DBA-A2C9-520E07AC1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358DE-A37F-4F1B-A48B-407D3C60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874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AE9DF0-BE86-433F-9E15-71349602D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1A740B-372D-4B45-90C9-ABE3CE1271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E6715B-B191-4BA4-99DC-7381B7C6C4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F23A7-3B7C-4BDD-9868-2D16AFAF14E7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192F26-8EF6-46BD-AF10-8558232A7D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CC7598-2505-4143-8CB9-2787B68999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358DE-A37F-4F1B-A48B-407D3C60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476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fif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odm logo new"/>
          <p:cNvPicPr>
            <a:picLocks noChangeAspect="1"/>
          </p:cNvPicPr>
          <p:nvPr/>
        </p:nvPicPr>
        <p:blipFill>
          <a:blip r:embed="rId2"/>
          <a:srcRect l="3133" t="22000" r="8233" b="24533"/>
          <a:stretch>
            <a:fillRect/>
          </a:stretch>
        </p:blipFill>
        <p:spPr>
          <a:xfrm>
            <a:off x="271570" y="116878"/>
            <a:ext cx="3073038" cy="1304290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856025" y="1642745"/>
            <a:ext cx="85634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>
                <a:solidFill>
                  <a:srgbClr val="FF0000"/>
                </a:solidFill>
              </a:rPr>
              <a:t>WELCOME TO ON LINE CLASS</a:t>
            </a:r>
          </a:p>
        </p:txBody>
      </p:sp>
      <p:sp>
        <p:nvSpPr>
          <p:cNvPr id="4" name="Text Box 3"/>
          <p:cNvSpPr txBox="1"/>
          <p:nvPr/>
        </p:nvSpPr>
        <p:spPr>
          <a:xfrm>
            <a:off x="3196318" y="2787652"/>
            <a:ext cx="814929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CLASS-UKG</a:t>
            </a:r>
          </a:p>
          <a:p>
            <a:r>
              <a:rPr lang="en-US" sz="3200" b="1" dirty="0"/>
              <a:t>SUBJECT-MATHS</a:t>
            </a:r>
          </a:p>
          <a:p>
            <a:r>
              <a:rPr lang="en-US" sz="3200" b="1" dirty="0"/>
              <a:t>TOPIC- NUMBER AND NUMBER </a:t>
            </a:r>
          </a:p>
          <a:p>
            <a:r>
              <a:rPr lang="en-US" sz="3200" b="1" dirty="0"/>
              <a:t>             NAMES 21-50(ONCE AGAIN)</a:t>
            </a:r>
          </a:p>
          <a:p>
            <a:r>
              <a:rPr lang="en-US" sz="3200" b="1" dirty="0"/>
              <a:t>                 </a:t>
            </a:r>
            <a:r>
              <a:rPr lang="en-US" sz="3200" b="1"/>
              <a:t>(DATE-27.7.21</a:t>
            </a:r>
            <a:r>
              <a:rPr lang="en-US" sz="3200" b="1" dirty="0"/>
              <a:t>)</a:t>
            </a:r>
          </a:p>
          <a:p>
            <a:r>
              <a:rPr lang="en-US" sz="3200" b="1" dirty="0"/>
              <a:t>           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40097C8-1826-4265-BC29-DE5D04F2CE12}"/>
              </a:ext>
            </a:extLst>
          </p:cNvPr>
          <p:cNvSpPr txBox="1"/>
          <p:nvPr/>
        </p:nvSpPr>
        <p:spPr>
          <a:xfrm>
            <a:off x="592931" y="452207"/>
            <a:ext cx="110061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5">
                    <a:lumMod val="50000"/>
                  </a:schemeClr>
                </a:solidFill>
              </a:rPr>
              <a:t>Find the correct number for the given number names and say: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A85A902-F42D-4FDF-A297-882038D3EE9C}"/>
              </a:ext>
            </a:extLst>
          </p:cNvPr>
          <p:cNvSpPr txBox="1"/>
          <p:nvPr/>
        </p:nvSpPr>
        <p:spPr>
          <a:xfrm>
            <a:off x="666751" y="1173674"/>
            <a:ext cx="25431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Forty nine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282ED6-EB9B-4C8C-B5C2-6FCAB9AE03A7}"/>
              </a:ext>
            </a:extLst>
          </p:cNvPr>
          <p:cNvSpPr txBox="1"/>
          <p:nvPr/>
        </p:nvSpPr>
        <p:spPr>
          <a:xfrm>
            <a:off x="666751" y="3406777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Twenty three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E7099F-AA26-4623-B158-A819A319EF1F}"/>
              </a:ext>
            </a:extLst>
          </p:cNvPr>
          <p:cNvSpPr txBox="1"/>
          <p:nvPr/>
        </p:nvSpPr>
        <p:spPr>
          <a:xfrm>
            <a:off x="4391026" y="5174168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Thirty eight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A6628F-098F-4B7C-A7FB-76E67CA712E3}"/>
              </a:ext>
            </a:extLst>
          </p:cNvPr>
          <p:cNvSpPr txBox="1"/>
          <p:nvPr/>
        </p:nvSpPr>
        <p:spPr>
          <a:xfrm>
            <a:off x="8143875" y="1112118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Thirty six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735726-4DC8-4E0C-A03D-B5C010DED765}"/>
              </a:ext>
            </a:extLst>
          </p:cNvPr>
          <p:cNvSpPr txBox="1"/>
          <p:nvPr/>
        </p:nvSpPr>
        <p:spPr>
          <a:xfrm>
            <a:off x="9334500" y="3548889"/>
            <a:ext cx="13239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Fifty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EADD720-B063-43E7-B511-DBA79447F68D}"/>
              </a:ext>
            </a:extLst>
          </p:cNvPr>
          <p:cNvSpPr txBox="1"/>
          <p:nvPr/>
        </p:nvSpPr>
        <p:spPr>
          <a:xfrm>
            <a:off x="7896224" y="2129649"/>
            <a:ext cx="704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ECA2878-E099-4D63-9B31-25D1C7E36C20}"/>
              </a:ext>
            </a:extLst>
          </p:cNvPr>
          <p:cNvSpPr txBox="1"/>
          <p:nvPr/>
        </p:nvSpPr>
        <p:spPr>
          <a:xfrm>
            <a:off x="9020176" y="2144836"/>
            <a:ext cx="704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46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C1D92D-83F2-4996-B737-DE46E78C09D4}"/>
              </a:ext>
            </a:extLst>
          </p:cNvPr>
          <p:cNvSpPr txBox="1"/>
          <p:nvPr/>
        </p:nvSpPr>
        <p:spPr>
          <a:xfrm>
            <a:off x="10139360" y="2154195"/>
            <a:ext cx="704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85CF151-9901-4D54-AD87-805ABB7B7E29}"/>
              </a:ext>
            </a:extLst>
          </p:cNvPr>
          <p:cNvSpPr txBox="1"/>
          <p:nvPr/>
        </p:nvSpPr>
        <p:spPr>
          <a:xfrm>
            <a:off x="8353425" y="4398482"/>
            <a:ext cx="704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CD56522-6F3E-4201-8A5F-54F78B7E2BD7}"/>
              </a:ext>
            </a:extLst>
          </p:cNvPr>
          <p:cNvSpPr txBox="1"/>
          <p:nvPr/>
        </p:nvSpPr>
        <p:spPr>
          <a:xfrm>
            <a:off x="9429750" y="4410330"/>
            <a:ext cx="704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50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1EC1DB9-C9D1-421F-A097-B9127307E168}"/>
              </a:ext>
            </a:extLst>
          </p:cNvPr>
          <p:cNvSpPr txBox="1"/>
          <p:nvPr/>
        </p:nvSpPr>
        <p:spPr>
          <a:xfrm>
            <a:off x="10410825" y="4441398"/>
            <a:ext cx="704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40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0BAF544-CDF4-4AAF-9850-CE705F1C5503}"/>
              </a:ext>
            </a:extLst>
          </p:cNvPr>
          <p:cNvSpPr txBox="1"/>
          <p:nvPr/>
        </p:nvSpPr>
        <p:spPr>
          <a:xfrm>
            <a:off x="4262438" y="5853371"/>
            <a:ext cx="704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38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C48782-A956-4A85-8FC5-12A27BEDADB7}"/>
              </a:ext>
            </a:extLst>
          </p:cNvPr>
          <p:cNvSpPr txBox="1"/>
          <p:nvPr/>
        </p:nvSpPr>
        <p:spPr>
          <a:xfrm>
            <a:off x="5338763" y="5884438"/>
            <a:ext cx="704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55FDD57-DB69-48C9-AB81-0D38B5CC1DE8}"/>
              </a:ext>
            </a:extLst>
          </p:cNvPr>
          <p:cNvSpPr txBox="1"/>
          <p:nvPr/>
        </p:nvSpPr>
        <p:spPr>
          <a:xfrm>
            <a:off x="6319838" y="5915506"/>
            <a:ext cx="704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48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8FDC027-8080-4F7C-8F8B-92BDF8554D54}"/>
              </a:ext>
            </a:extLst>
          </p:cNvPr>
          <p:cNvSpPr txBox="1"/>
          <p:nvPr/>
        </p:nvSpPr>
        <p:spPr>
          <a:xfrm>
            <a:off x="557213" y="4305892"/>
            <a:ext cx="704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80D08BC-6335-43CF-95DF-7B641DD276D9}"/>
              </a:ext>
            </a:extLst>
          </p:cNvPr>
          <p:cNvSpPr txBox="1"/>
          <p:nvPr/>
        </p:nvSpPr>
        <p:spPr>
          <a:xfrm>
            <a:off x="1633538" y="4305892"/>
            <a:ext cx="704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43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799399A-7A5A-47FF-AD7A-809F571CCDE9}"/>
              </a:ext>
            </a:extLst>
          </p:cNvPr>
          <p:cNvSpPr txBox="1"/>
          <p:nvPr/>
        </p:nvSpPr>
        <p:spPr>
          <a:xfrm>
            <a:off x="2614613" y="4377019"/>
            <a:ext cx="704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23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6A0EDEA-6273-451F-8E22-7C81806C82D8}"/>
              </a:ext>
            </a:extLst>
          </p:cNvPr>
          <p:cNvSpPr txBox="1"/>
          <p:nvPr/>
        </p:nvSpPr>
        <p:spPr>
          <a:xfrm>
            <a:off x="733427" y="1955034"/>
            <a:ext cx="6191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29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E254556-F257-4E6C-A4EB-856B5FF861E0}"/>
              </a:ext>
            </a:extLst>
          </p:cNvPr>
          <p:cNvSpPr txBox="1"/>
          <p:nvPr/>
        </p:nvSpPr>
        <p:spPr>
          <a:xfrm>
            <a:off x="1628777" y="1988440"/>
            <a:ext cx="6191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49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834D10D-30AA-439E-8C2C-D43538F1E5D6}"/>
              </a:ext>
            </a:extLst>
          </p:cNvPr>
          <p:cNvSpPr txBox="1"/>
          <p:nvPr/>
        </p:nvSpPr>
        <p:spPr>
          <a:xfrm>
            <a:off x="2619375" y="1981656"/>
            <a:ext cx="590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39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36994FEB-3EC2-4FB6-8C00-4EA78DA42D6B}"/>
              </a:ext>
            </a:extLst>
          </p:cNvPr>
          <p:cNvSpPr/>
          <p:nvPr/>
        </p:nvSpPr>
        <p:spPr>
          <a:xfrm>
            <a:off x="173831" y="111127"/>
            <a:ext cx="11934826" cy="6591299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7E0F43EB-9BEB-4C05-8B8F-764F7206A43A}"/>
              </a:ext>
            </a:extLst>
          </p:cNvPr>
          <p:cNvSpPr/>
          <p:nvPr/>
        </p:nvSpPr>
        <p:spPr>
          <a:xfrm>
            <a:off x="2338388" y="1980436"/>
            <a:ext cx="942973" cy="5847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B478143-16DC-455A-9738-4ED383E8EE51}"/>
              </a:ext>
            </a:extLst>
          </p:cNvPr>
          <p:cNvSpPr txBox="1"/>
          <p:nvPr/>
        </p:nvSpPr>
        <p:spPr>
          <a:xfrm>
            <a:off x="3019426" y="1265397"/>
            <a:ext cx="704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49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6F1C5591-F7B4-4EA6-A493-425357AAA49C}"/>
              </a:ext>
            </a:extLst>
          </p:cNvPr>
          <p:cNvSpPr/>
          <p:nvPr/>
        </p:nvSpPr>
        <p:spPr>
          <a:xfrm>
            <a:off x="344093" y="4204787"/>
            <a:ext cx="1026318" cy="7222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E15C6B16-46FF-4934-BB7B-439AD540E953}"/>
              </a:ext>
            </a:extLst>
          </p:cNvPr>
          <p:cNvSpPr/>
          <p:nvPr/>
        </p:nvSpPr>
        <p:spPr>
          <a:xfrm>
            <a:off x="7703343" y="2129649"/>
            <a:ext cx="1090612" cy="6694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B32C2FD1-A18E-4E77-AE98-8B6974D5C9EB}"/>
              </a:ext>
            </a:extLst>
          </p:cNvPr>
          <p:cNvSpPr/>
          <p:nvPr/>
        </p:nvSpPr>
        <p:spPr>
          <a:xfrm>
            <a:off x="4050508" y="5880274"/>
            <a:ext cx="952499" cy="6694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6C86F7A9-0E5C-48A2-BC5A-34C3FB7D5FCC}"/>
              </a:ext>
            </a:extLst>
          </p:cNvPr>
          <p:cNvSpPr/>
          <p:nvPr/>
        </p:nvSpPr>
        <p:spPr>
          <a:xfrm>
            <a:off x="8220077" y="4337234"/>
            <a:ext cx="957262" cy="6694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2DF7DC01-67E2-4F26-A454-38A489F38CB4}"/>
              </a:ext>
            </a:extLst>
          </p:cNvPr>
          <p:cNvSpPr/>
          <p:nvPr/>
        </p:nvSpPr>
        <p:spPr>
          <a:xfrm>
            <a:off x="361952" y="1955034"/>
            <a:ext cx="942973" cy="5847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C7605561-8E98-4401-ABBF-60E51A4C0AF0}"/>
              </a:ext>
            </a:extLst>
          </p:cNvPr>
          <p:cNvSpPr/>
          <p:nvPr/>
        </p:nvSpPr>
        <p:spPr>
          <a:xfrm>
            <a:off x="1347790" y="1974920"/>
            <a:ext cx="942973" cy="5847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C63D1D8B-C704-4EF5-8C56-ACB38766FDE6}"/>
              </a:ext>
            </a:extLst>
          </p:cNvPr>
          <p:cNvSpPr/>
          <p:nvPr/>
        </p:nvSpPr>
        <p:spPr>
          <a:xfrm>
            <a:off x="8901113" y="2097404"/>
            <a:ext cx="1090612" cy="6694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97FDEBC0-A16A-4E69-8098-AD8FD6DEBEC4}"/>
              </a:ext>
            </a:extLst>
          </p:cNvPr>
          <p:cNvSpPr/>
          <p:nvPr/>
        </p:nvSpPr>
        <p:spPr>
          <a:xfrm>
            <a:off x="10072688" y="2107546"/>
            <a:ext cx="1090612" cy="6694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1983D1E-7CC0-4977-8325-16763ADA54D4}"/>
              </a:ext>
            </a:extLst>
          </p:cNvPr>
          <p:cNvSpPr txBox="1"/>
          <p:nvPr/>
        </p:nvSpPr>
        <p:spPr>
          <a:xfrm>
            <a:off x="10372723" y="1193290"/>
            <a:ext cx="790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36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F902C4B-EB60-4238-A925-22585F7CEBCE}"/>
              </a:ext>
            </a:extLst>
          </p:cNvPr>
          <p:cNvSpPr txBox="1"/>
          <p:nvPr/>
        </p:nvSpPr>
        <p:spPr>
          <a:xfrm>
            <a:off x="3319463" y="3442717"/>
            <a:ext cx="704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23</a:t>
            </a: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A46174F7-532F-45C8-998C-E7C925965571}"/>
              </a:ext>
            </a:extLst>
          </p:cNvPr>
          <p:cNvSpPr/>
          <p:nvPr/>
        </p:nvSpPr>
        <p:spPr>
          <a:xfrm>
            <a:off x="1459709" y="4204787"/>
            <a:ext cx="1026318" cy="7222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F7350CE5-07F9-4B9C-8950-397D4AA716B4}"/>
              </a:ext>
            </a:extLst>
          </p:cNvPr>
          <p:cNvSpPr/>
          <p:nvPr/>
        </p:nvSpPr>
        <p:spPr>
          <a:xfrm>
            <a:off x="2574134" y="4220539"/>
            <a:ext cx="1026318" cy="7222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683AED1B-7525-451E-B75E-4DA724E94EA9}"/>
              </a:ext>
            </a:extLst>
          </p:cNvPr>
          <p:cNvSpPr/>
          <p:nvPr/>
        </p:nvSpPr>
        <p:spPr>
          <a:xfrm>
            <a:off x="9278542" y="4352602"/>
            <a:ext cx="957262" cy="6694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052B6608-1CBD-4F87-A139-55759F3E4464}"/>
              </a:ext>
            </a:extLst>
          </p:cNvPr>
          <p:cNvSpPr/>
          <p:nvPr/>
        </p:nvSpPr>
        <p:spPr>
          <a:xfrm>
            <a:off x="10364393" y="4363679"/>
            <a:ext cx="957262" cy="6694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3ADC541-8185-46EB-81E1-13FB61C10DFC}"/>
              </a:ext>
            </a:extLst>
          </p:cNvPr>
          <p:cNvSpPr txBox="1"/>
          <p:nvPr/>
        </p:nvSpPr>
        <p:spPr>
          <a:xfrm>
            <a:off x="10491785" y="3568506"/>
            <a:ext cx="704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50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7606AF5C-8978-4727-B1BD-BFA6F5DA3B9F}"/>
              </a:ext>
            </a:extLst>
          </p:cNvPr>
          <p:cNvSpPr/>
          <p:nvPr/>
        </p:nvSpPr>
        <p:spPr>
          <a:xfrm>
            <a:off x="5188745" y="5853371"/>
            <a:ext cx="952499" cy="6694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1D4B80F-2685-4537-9F2A-D3D750CAAC1F}"/>
              </a:ext>
            </a:extLst>
          </p:cNvPr>
          <p:cNvSpPr txBox="1"/>
          <p:nvPr/>
        </p:nvSpPr>
        <p:spPr>
          <a:xfrm>
            <a:off x="6543675" y="5219564"/>
            <a:ext cx="704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38</a:t>
            </a:r>
          </a:p>
        </p:txBody>
      </p:sp>
      <p:sp>
        <p:nvSpPr>
          <p:cNvPr id="64" name="Rectangle: Rounded Corners 63">
            <a:extLst>
              <a:ext uri="{FF2B5EF4-FFF2-40B4-BE49-F238E27FC236}">
                <a16:creationId xmlns:a16="http://schemas.microsoft.com/office/drawing/2014/main" id="{859AB585-9AC2-40B1-9307-30F93D7C8EEA}"/>
              </a:ext>
            </a:extLst>
          </p:cNvPr>
          <p:cNvSpPr/>
          <p:nvPr/>
        </p:nvSpPr>
        <p:spPr>
          <a:xfrm>
            <a:off x="6238875" y="5853371"/>
            <a:ext cx="952499" cy="6694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5" name="Picture 64" descr="odm logo new">
            <a:extLst>
              <a:ext uri="{FF2B5EF4-FFF2-40B4-BE49-F238E27FC236}">
                <a16:creationId xmlns:a16="http://schemas.microsoft.com/office/drawing/2014/main" id="{4B6ABAC1-445C-4ED1-80FE-091A429CEFC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133" t="22000" r="8233" b="24533"/>
          <a:stretch>
            <a:fillRect/>
          </a:stretch>
        </p:blipFill>
        <p:spPr>
          <a:xfrm>
            <a:off x="8322469" y="5195517"/>
            <a:ext cx="3073038" cy="1304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156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7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8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8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0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0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7" grpId="0"/>
      <p:bldP spid="23" grpId="0"/>
      <p:bldP spid="26" grpId="0"/>
      <p:bldP spid="31" grpId="0" animBg="1"/>
      <p:bldP spid="33" grpId="0"/>
      <p:bldP spid="38" grpId="0" animBg="1"/>
      <p:bldP spid="39" grpId="0" animBg="1"/>
      <p:bldP spid="41" grpId="0" animBg="1"/>
      <p:bldP spid="43" grpId="0" animBg="1"/>
      <p:bldP spid="44" grpId="0" animBg="1"/>
      <p:bldP spid="45" grpId="0" animBg="1"/>
      <p:bldP spid="48" grpId="0" animBg="1"/>
      <p:bldP spid="49" grpId="0" animBg="1"/>
      <p:bldP spid="50" grpId="0"/>
      <p:bldP spid="51" grpId="0"/>
      <p:bldP spid="54" grpId="0" animBg="1"/>
      <p:bldP spid="55" grpId="0" animBg="1"/>
      <p:bldP spid="56" grpId="0" animBg="1"/>
      <p:bldP spid="57" grpId="0" animBg="1"/>
      <p:bldP spid="58" grpId="0"/>
      <p:bldP spid="47" grpId="0" animBg="1"/>
      <p:bldP spid="61" grpId="0"/>
      <p:bldP spid="6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FF322128-103C-4787-8D6D-03D73753C0C9}"/>
              </a:ext>
            </a:extLst>
          </p:cNvPr>
          <p:cNvSpPr/>
          <p:nvPr/>
        </p:nvSpPr>
        <p:spPr>
          <a:xfrm>
            <a:off x="128587" y="133350"/>
            <a:ext cx="11934826" cy="6591299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A7CCD4B4-D875-408C-ADDD-EF65566DC799}"/>
              </a:ext>
            </a:extLst>
          </p:cNvPr>
          <p:cNvSpPr txBox="1"/>
          <p:nvPr/>
        </p:nvSpPr>
        <p:spPr>
          <a:xfrm>
            <a:off x="712268" y="365760"/>
            <a:ext cx="85376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Count how many and match with the number names:</a:t>
            </a:r>
          </a:p>
        </p:txBody>
      </p:sp>
      <p:pic>
        <p:nvPicPr>
          <p:cNvPr id="104" name="Picture 103">
            <a:extLst>
              <a:ext uri="{FF2B5EF4-FFF2-40B4-BE49-F238E27FC236}">
                <a16:creationId xmlns:a16="http://schemas.microsoft.com/office/drawing/2014/main" id="{C50332CD-688B-4525-91D2-17A29C53F9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730" y="4100686"/>
            <a:ext cx="1873498" cy="1117442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AE879AD1-0A12-4089-B6C3-6018AF568E3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98"/>
          <a:stretch/>
        </p:blipFill>
        <p:spPr>
          <a:xfrm>
            <a:off x="916927" y="2578490"/>
            <a:ext cx="1764361" cy="1251834"/>
          </a:xfrm>
          <a:prstGeom prst="rect">
            <a:avLst/>
          </a:prstGeom>
        </p:spPr>
      </p:pic>
      <p:pic>
        <p:nvPicPr>
          <p:cNvPr id="108" name="Picture 107">
            <a:extLst>
              <a:ext uri="{FF2B5EF4-FFF2-40B4-BE49-F238E27FC236}">
                <a16:creationId xmlns:a16="http://schemas.microsoft.com/office/drawing/2014/main" id="{E9FF45C2-35DF-4826-B80A-4BD9F3E32F5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7" t="15321" r="3184" b="15319"/>
          <a:stretch/>
        </p:blipFill>
        <p:spPr>
          <a:xfrm>
            <a:off x="1055818" y="5313302"/>
            <a:ext cx="1676400" cy="1160585"/>
          </a:xfrm>
          <a:prstGeom prst="rect">
            <a:avLst/>
          </a:prstGeom>
        </p:spPr>
      </p:pic>
      <p:pic>
        <p:nvPicPr>
          <p:cNvPr id="112" name="Picture 111">
            <a:extLst>
              <a:ext uri="{FF2B5EF4-FFF2-40B4-BE49-F238E27FC236}">
                <a16:creationId xmlns:a16="http://schemas.microsoft.com/office/drawing/2014/main" id="{697E0B1A-466B-49A5-A793-8F267630175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667" y="1098430"/>
            <a:ext cx="749898" cy="1373307"/>
          </a:xfrm>
          <a:prstGeom prst="rect">
            <a:avLst/>
          </a:prstGeom>
        </p:spPr>
      </p:pic>
      <p:pic>
        <p:nvPicPr>
          <p:cNvPr id="113" name="Picture 112">
            <a:extLst>
              <a:ext uri="{FF2B5EF4-FFF2-40B4-BE49-F238E27FC236}">
                <a16:creationId xmlns:a16="http://schemas.microsoft.com/office/drawing/2014/main" id="{CBE107C4-F735-4EE7-86C2-1DFC2DB97FF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7565" y="1098429"/>
            <a:ext cx="749898" cy="1373307"/>
          </a:xfrm>
          <a:prstGeom prst="rect">
            <a:avLst/>
          </a:prstGeom>
        </p:spPr>
      </p:pic>
      <p:pic>
        <p:nvPicPr>
          <p:cNvPr id="114" name="Picture 113">
            <a:extLst>
              <a:ext uri="{FF2B5EF4-FFF2-40B4-BE49-F238E27FC236}">
                <a16:creationId xmlns:a16="http://schemas.microsoft.com/office/drawing/2014/main" id="{4BE491EF-E6D9-4A8B-A99C-5B85ACD365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2422" y="1098428"/>
            <a:ext cx="749898" cy="1373307"/>
          </a:xfrm>
          <a:prstGeom prst="rect">
            <a:avLst/>
          </a:prstGeom>
        </p:spPr>
      </p:pic>
      <p:pic>
        <p:nvPicPr>
          <p:cNvPr id="115" name="Picture 114">
            <a:extLst>
              <a:ext uri="{FF2B5EF4-FFF2-40B4-BE49-F238E27FC236}">
                <a16:creationId xmlns:a16="http://schemas.microsoft.com/office/drawing/2014/main" id="{539EAAAD-E1CF-4721-AB46-0B657D59F4A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9281" y="1098428"/>
            <a:ext cx="749898" cy="1373307"/>
          </a:xfrm>
          <a:prstGeom prst="rect">
            <a:avLst/>
          </a:prstGeom>
        </p:spPr>
      </p:pic>
      <p:pic>
        <p:nvPicPr>
          <p:cNvPr id="116" name="Picture 115">
            <a:extLst>
              <a:ext uri="{FF2B5EF4-FFF2-40B4-BE49-F238E27FC236}">
                <a16:creationId xmlns:a16="http://schemas.microsoft.com/office/drawing/2014/main" id="{A2B13B49-EE12-4D4E-B496-529953A4DE6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9179" y="1092244"/>
            <a:ext cx="749898" cy="1373307"/>
          </a:xfrm>
          <a:prstGeom prst="rect">
            <a:avLst/>
          </a:prstGeom>
        </p:spPr>
      </p:pic>
      <p:pic>
        <p:nvPicPr>
          <p:cNvPr id="117" name="Picture 116">
            <a:extLst>
              <a:ext uri="{FF2B5EF4-FFF2-40B4-BE49-F238E27FC236}">
                <a16:creationId xmlns:a16="http://schemas.microsoft.com/office/drawing/2014/main" id="{94B93BD7-96B9-48D1-BE9F-77D2BC1ABD9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9817" y="1088624"/>
            <a:ext cx="749898" cy="1373307"/>
          </a:xfrm>
          <a:prstGeom prst="rect">
            <a:avLst/>
          </a:prstGeom>
        </p:spPr>
      </p:pic>
      <p:pic>
        <p:nvPicPr>
          <p:cNvPr id="120" name="Picture 119">
            <a:extLst>
              <a:ext uri="{FF2B5EF4-FFF2-40B4-BE49-F238E27FC236}">
                <a16:creationId xmlns:a16="http://schemas.microsoft.com/office/drawing/2014/main" id="{96604787-CD5F-43D1-93B7-1B7E06C158A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98"/>
          <a:stretch/>
        </p:blipFill>
        <p:spPr>
          <a:xfrm>
            <a:off x="2733676" y="2615744"/>
            <a:ext cx="1873498" cy="1206332"/>
          </a:xfrm>
          <a:prstGeom prst="rect">
            <a:avLst/>
          </a:prstGeom>
        </p:spPr>
      </p:pic>
      <p:pic>
        <p:nvPicPr>
          <p:cNvPr id="121" name="Picture 120">
            <a:extLst>
              <a:ext uri="{FF2B5EF4-FFF2-40B4-BE49-F238E27FC236}">
                <a16:creationId xmlns:a16="http://schemas.microsoft.com/office/drawing/2014/main" id="{619DCE67-87DE-4529-AAB1-B5BABEEDF8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9077" y="4100686"/>
            <a:ext cx="1873498" cy="1117442"/>
          </a:xfrm>
          <a:prstGeom prst="rect">
            <a:avLst/>
          </a:prstGeom>
        </p:spPr>
      </p:pic>
      <p:pic>
        <p:nvPicPr>
          <p:cNvPr id="122" name="Picture 121">
            <a:extLst>
              <a:ext uri="{FF2B5EF4-FFF2-40B4-BE49-F238E27FC236}">
                <a16:creationId xmlns:a16="http://schemas.microsoft.com/office/drawing/2014/main" id="{37089503-4F80-417F-865D-D9837F93E9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7371" y="4081343"/>
            <a:ext cx="1873498" cy="1117442"/>
          </a:xfrm>
          <a:prstGeom prst="rect">
            <a:avLst/>
          </a:prstGeom>
        </p:spPr>
      </p:pic>
      <p:pic>
        <p:nvPicPr>
          <p:cNvPr id="123" name="Picture 122">
            <a:extLst>
              <a:ext uri="{FF2B5EF4-FFF2-40B4-BE49-F238E27FC236}">
                <a16:creationId xmlns:a16="http://schemas.microsoft.com/office/drawing/2014/main" id="{C2CA8B38-8EFF-493D-AD65-AFD4F816F11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7" t="15321" r="3184" b="15319"/>
          <a:stretch/>
        </p:blipFill>
        <p:spPr>
          <a:xfrm>
            <a:off x="2717728" y="5321485"/>
            <a:ext cx="1676400" cy="1160585"/>
          </a:xfrm>
          <a:prstGeom prst="rect">
            <a:avLst/>
          </a:prstGeom>
        </p:spPr>
      </p:pic>
      <p:sp>
        <p:nvSpPr>
          <p:cNvPr id="124" name="TextBox 123">
            <a:extLst>
              <a:ext uri="{FF2B5EF4-FFF2-40B4-BE49-F238E27FC236}">
                <a16:creationId xmlns:a16="http://schemas.microsoft.com/office/drawing/2014/main" id="{16CDBE99-AA96-4132-9E2F-FC8E5F87E586}"/>
              </a:ext>
            </a:extLst>
          </p:cNvPr>
          <p:cNvSpPr txBox="1"/>
          <p:nvPr/>
        </p:nvSpPr>
        <p:spPr>
          <a:xfrm>
            <a:off x="10582275" y="4185871"/>
            <a:ext cx="800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24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6F86263A-4623-4016-8F7D-820108BE6CF2}"/>
              </a:ext>
            </a:extLst>
          </p:cNvPr>
          <p:cNvSpPr txBox="1"/>
          <p:nvPr/>
        </p:nvSpPr>
        <p:spPr>
          <a:xfrm>
            <a:off x="10582275" y="2945600"/>
            <a:ext cx="800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30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948B8A2C-C308-4A1F-9D56-CBBF5E0C67B9}"/>
              </a:ext>
            </a:extLst>
          </p:cNvPr>
          <p:cNvSpPr txBox="1"/>
          <p:nvPr/>
        </p:nvSpPr>
        <p:spPr>
          <a:xfrm>
            <a:off x="10567987" y="1647093"/>
            <a:ext cx="800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32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8DF72044-C299-4288-AB35-02BF35B70D38}"/>
              </a:ext>
            </a:extLst>
          </p:cNvPr>
          <p:cNvSpPr txBox="1"/>
          <p:nvPr/>
        </p:nvSpPr>
        <p:spPr>
          <a:xfrm>
            <a:off x="10582275" y="5452879"/>
            <a:ext cx="800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48</a:t>
            </a:r>
          </a:p>
        </p:txBody>
      </p:sp>
      <p:sp>
        <p:nvSpPr>
          <p:cNvPr id="128" name="Rectangle: Rounded Corners 127">
            <a:extLst>
              <a:ext uri="{FF2B5EF4-FFF2-40B4-BE49-F238E27FC236}">
                <a16:creationId xmlns:a16="http://schemas.microsoft.com/office/drawing/2014/main" id="{381E93BF-C5AA-4514-8E8C-C2CEE30CE1CA}"/>
              </a:ext>
            </a:extLst>
          </p:cNvPr>
          <p:cNvSpPr/>
          <p:nvPr/>
        </p:nvSpPr>
        <p:spPr>
          <a:xfrm>
            <a:off x="916927" y="1047422"/>
            <a:ext cx="4750448" cy="1430497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: Rounded Corners 128">
            <a:extLst>
              <a:ext uri="{FF2B5EF4-FFF2-40B4-BE49-F238E27FC236}">
                <a16:creationId xmlns:a16="http://schemas.microsoft.com/office/drawing/2014/main" id="{86B4FCF5-4A8B-41D5-B0C7-A17E5670CD32}"/>
              </a:ext>
            </a:extLst>
          </p:cNvPr>
          <p:cNvSpPr/>
          <p:nvPr/>
        </p:nvSpPr>
        <p:spPr>
          <a:xfrm>
            <a:off x="820447" y="2522740"/>
            <a:ext cx="3827753" cy="1430497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: Rounded Corners 129">
            <a:extLst>
              <a:ext uri="{FF2B5EF4-FFF2-40B4-BE49-F238E27FC236}">
                <a16:creationId xmlns:a16="http://schemas.microsoft.com/office/drawing/2014/main" id="{4618A5FD-0C9F-424B-9C23-9C8959629482}"/>
              </a:ext>
            </a:extLst>
          </p:cNvPr>
          <p:cNvSpPr/>
          <p:nvPr/>
        </p:nvSpPr>
        <p:spPr>
          <a:xfrm>
            <a:off x="794975" y="4008988"/>
            <a:ext cx="6102998" cy="1233678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: Rounded Corners 130">
            <a:extLst>
              <a:ext uri="{FF2B5EF4-FFF2-40B4-BE49-F238E27FC236}">
                <a16:creationId xmlns:a16="http://schemas.microsoft.com/office/drawing/2014/main" id="{8E179663-7560-4834-8139-A0F3E3677860}"/>
              </a:ext>
            </a:extLst>
          </p:cNvPr>
          <p:cNvSpPr/>
          <p:nvPr/>
        </p:nvSpPr>
        <p:spPr>
          <a:xfrm>
            <a:off x="820447" y="5313302"/>
            <a:ext cx="3827753" cy="1274281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594BD4BA-169B-44B3-A410-C7EEAD8A50DF}"/>
              </a:ext>
            </a:extLst>
          </p:cNvPr>
          <p:cNvCxnSpPr>
            <a:cxnSpLocks/>
          </p:cNvCxnSpPr>
          <p:nvPr/>
        </p:nvCxnSpPr>
        <p:spPr>
          <a:xfrm>
            <a:off x="5758214" y="1878465"/>
            <a:ext cx="4847365" cy="246484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>
            <a:extLst>
              <a:ext uri="{FF2B5EF4-FFF2-40B4-BE49-F238E27FC236}">
                <a16:creationId xmlns:a16="http://schemas.microsoft.com/office/drawing/2014/main" id="{CC3AB91C-92C0-4237-A38E-3A6AB354667A}"/>
              </a:ext>
            </a:extLst>
          </p:cNvPr>
          <p:cNvCxnSpPr>
            <a:cxnSpLocks/>
          </p:cNvCxnSpPr>
          <p:nvPr/>
        </p:nvCxnSpPr>
        <p:spPr>
          <a:xfrm>
            <a:off x="6974524" y="4472338"/>
            <a:ext cx="3607751" cy="127354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>
            <a:extLst>
              <a:ext uri="{FF2B5EF4-FFF2-40B4-BE49-F238E27FC236}">
                <a16:creationId xmlns:a16="http://schemas.microsoft.com/office/drawing/2014/main" id="{BB9644BC-2264-46A5-80E0-B070AC2F8DDD}"/>
              </a:ext>
            </a:extLst>
          </p:cNvPr>
          <p:cNvCxnSpPr>
            <a:cxnSpLocks/>
            <a:endCxn id="125" idx="1"/>
          </p:cNvCxnSpPr>
          <p:nvPr/>
        </p:nvCxnSpPr>
        <p:spPr>
          <a:xfrm flipV="1">
            <a:off x="4724751" y="3237988"/>
            <a:ext cx="5857524" cy="288193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>
            <a:extLst>
              <a:ext uri="{FF2B5EF4-FFF2-40B4-BE49-F238E27FC236}">
                <a16:creationId xmlns:a16="http://schemas.microsoft.com/office/drawing/2014/main" id="{43CA9FB3-2A7D-4D82-9783-83E13AF41D4F}"/>
              </a:ext>
            </a:extLst>
          </p:cNvPr>
          <p:cNvCxnSpPr>
            <a:cxnSpLocks/>
          </p:cNvCxnSpPr>
          <p:nvPr/>
        </p:nvCxnSpPr>
        <p:spPr>
          <a:xfrm flipV="1">
            <a:off x="4717608" y="2095139"/>
            <a:ext cx="5788116" cy="118829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9954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odm logo new">
            <a:extLst>
              <a:ext uri="{FF2B5EF4-FFF2-40B4-BE49-F238E27FC236}">
                <a16:creationId xmlns:a16="http://schemas.microsoft.com/office/drawing/2014/main" id="{7539B849-1FA6-4302-AF1B-55A42481D4E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133" t="22000" r="8233" b="24533"/>
          <a:stretch>
            <a:fillRect/>
          </a:stretch>
        </p:blipFill>
        <p:spPr>
          <a:xfrm>
            <a:off x="8863120" y="5362899"/>
            <a:ext cx="2719280" cy="1154144"/>
          </a:xfrm>
          <a:prstGeom prst="rect">
            <a:avLst/>
          </a:prstGeom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A35EAE22-57A7-40BA-9A4A-03D48E217F3D}"/>
              </a:ext>
            </a:extLst>
          </p:cNvPr>
          <p:cNvSpPr/>
          <p:nvPr/>
        </p:nvSpPr>
        <p:spPr>
          <a:xfrm>
            <a:off x="128587" y="133350"/>
            <a:ext cx="11934826" cy="6591299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3B5F1D-F4F9-4821-AF6E-B3D0E58D9C1E}"/>
              </a:ext>
            </a:extLst>
          </p:cNvPr>
          <p:cNvSpPr txBox="1"/>
          <p:nvPr/>
        </p:nvSpPr>
        <p:spPr>
          <a:xfrm>
            <a:off x="1651994" y="708013"/>
            <a:ext cx="6200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Count forward and fill in the boxes: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DDBAAD-E540-4A25-B224-2BFA8487C27D}"/>
              </a:ext>
            </a:extLst>
          </p:cNvPr>
          <p:cNvSpPr txBox="1"/>
          <p:nvPr/>
        </p:nvSpPr>
        <p:spPr>
          <a:xfrm>
            <a:off x="876300" y="1628775"/>
            <a:ext cx="809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24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7E465D-8872-47D6-9F04-C66F5489EC26}"/>
              </a:ext>
            </a:extLst>
          </p:cNvPr>
          <p:cNvSpPr txBox="1"/>
          <p:nvPr/>
        </p:nvSpPr>
        <p:spPr>
          <a:xfrm>
            <a:off x="1712119" y="1628775"/>
            <a:ext cx="809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25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AEDF736-91F8-4CA3-B808-718A1298DAD7}"/>
              </a:ext>
            </a:extLst>
          </p:cNvPr>
          <p:cNvSpPr/>
          <p:nvPr/>
        </p:nvSpPr>
        <p:spPr>
          <a:xfrm>
            <a:off x="6096001" y="1642050"/>
            <a:ext cx="733425" cy="5847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54FB5DA-7210-4810-B6E0-3CCFA43BC8DB}"/>
              </a:ext>
            </a:extLst>
          </p:cNvPr>
          <p:cNvSpPr/>
          <p:nvPr/>
        </p:nvSpPr>
        <p:spPr>
          <a:xfrm>
            <a:off x="5200352" y="4052178"/>
            <a:ext cx="733425" cy="5847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7FFCC50-657C-43C1-A494-C9A7277460FC}"/>
              </a:ext>
            </a:extLst>
          </p:cNvPr>
          <p:cNvSpPr/>
          <p:nvPr/>
        </p:nvSpPr>
        <p:spPr>
          <a:xfrm>
            <a:off x="2578895" y="1642050"/>
            <a:ext cx="733425" cy="5847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9432B0-1A9A-4811-B502-714601CC1C53}"/>
              </a:ext>
            </a:extLst>
          </p:cNvPr>
          <p:cNvSpPr/>
          <p:nvPr/>
        </p:nvSpPr>
        <p:spPr>
          <a:xfrm>
            <a:off x="3470672" y="1645799"/>
            <a:ext cx="733425" cy="5847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454AC8B-FB69-4D0A-B9C2-31D8910F3BA1}"/>
              </a:ext>
            </a:extLst>
          </p:cNvPr>
          <p:cNvSpPr/>
          <p:nvPr/>
        </p:nvSpPr>
        <p:spPr>
          <a:xfrm>
            <a:off x="4338636" y="1635412"/>
            <a:ext cx="733425" cy="5847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345526F-B34A-4205-84AE-DDA096970D1E}"/>
              </a:ext>
            </a:extLst>
          </p:cNvPr>
          <p:cNvSpPr txBox="1"/>
          <p:nvPr/>
        </p:nvSpPr>
        <p:spPr>
          <a:xfrm>
            <a:off x="1715095" y="1635411"/>
            <a:ext cx="809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25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FFFB4B-D8CB-43F8-8109-6ED1E6A3AA75}"/>
              </a:ext>
            </a:extLst>
          </p:cNvPr>
          <p:cNvSpPr/>
          <p:nvPr/>
        </p:nvSpPr>
        <p:spPr>
          <a:xfrm>
            <a:off x="2575919" y="1642050"/>
            <a:ext cx="733425" cy="5847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F7A03BF-9E50-4877-867A-7A64F15B453F}"/>
              </a:ext>
            </a:extLst>
          </p:cNvPr>
          <p:cNvSpPr/>
          <p:nvPr/>
        </p:nvSpPr>
        <p:spPr>
          <a:xfrm>
            <a:off x="3470672" y="1646660"/>
            <a:ext cx="733425" cy="5847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8A8730C-3D72-4386-BCBF-DD076B74A7D8}"/>
              </a:ext>
            </a:extLst>
          </p:cNvPr>
          <p:cNvSpPr/>
          <p:nvPr/>
        </p:nvSpPr>
        <p:spPr>
          <a:xfrm>
            <a:off x="4257079" y="2781881"/>
            <a:ext cx="733425" cy="5847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470A88D-BC04-4293-92E0-256B96298FC4}"/>
              </a:ext>
            </a:extLst>
          </p:cNvPr>
          <p:cNvSpPr/>
          <p:nvPr/>
        </p:nvSpPr>
        <p:spPr>
          <a:xfrm>
            <a:off x="2497338" y="2789380"/>
            <a:ext cx="733425" cy="5847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82FAF51-2140-4C91-B307-655DDD7BF6DD}"/>
              </a:ext>
            </a:extLst>
          </p:cNvPr>
          <p:cNvSpPr/>
          <p:nvPr/>
        </p:nvSpPr>
        <p:spPr>
          <a:xfrm>
            <a:off x="3389115" y="2793129"/>
            <a:ext cx="733425" cy="5847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1972022-9AEE-472B-8605-1CD4B7388179}"/>
              </a:ext>
            </a:extLst>
          </p:cNvPr>
          <p:cNvSpPr txBox="1"/>
          <p:nvPr/>
        </p:nvSpPr>
        <p:spPr>
          <a:xfrm>
            <a:off x="797719" y="2782741"/>
            <a:ext cx="809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17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D126484-FB43-439C-A136-E99A079E8373}"/>
              </a:ext>
            </a:extLst>
          </p:cNvPr>
          <p:cNvSpPr txBox="1"/>
          <p:nvPr/>
        </p:nvSpPr>
        <p:spPr>
          <a:xfrm>
            <a:off x="1608537" y="2804961"/>
            <a:ext cx="809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18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BE9B09C-DF08-4852-AEDE-2AE4BFA28A39}"/>
              </a:ext>
            </a:extLst>
          </p:cNvPr>
          <p:cNvSpPr/>
          <p:nvPr/>
        </p:nvSpPr>
        <p:spPr>
          <a:xfrm>
            <a:off x="4257079" y="4052179"/>
            <a:ext cx="733425" cy="5847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24A5EA4-F605-4F73-9D69-62EB58BE7894}"/>
              </a:ext>
            </a:extLst>
          </p:cNvPr>
          <p:cNvSpPr/>
          <p:nvPr/>
        </p:nvSpPr>
        <p:spPr>
          <a:xfrm>
            <a:off x="2497338" y="4059678"/>
            <a:ext cx="733425" cy="5847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40AEB36-D2E9-409B-984A-C04471A2BF35}"/>
              </a:ext>
            </a:extLst>
          </p:cNvPr>
          <p:cNvSpPr/>
          <p:nvPr/>
        </p:nvSpPr>
        <p:spPr>
          <a:xfrm>
            <a:off x="3389115" y="4063427"/>
            <a:ext cx="733425" cy="5847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B087BE2-9B89-4031-B9E4-0B0668F816F2}"/>
              </a:ext>
            </a:extLst>
          </p:cNvPr>
          <p:cNvSpPr txBox="1"/>
          <p:nvPr/>
        </p:nvSpPr>
        <p:spPr>
          <a:xfrm>
            <a:off x="797719" y="4053039"/>
            <a:ext cx="809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32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9CA9AF8-7EDB-462A-A608-8700306A2B7A}"/>
              </a:ext>
            </a:extLst>
          </p:cNvPr>
          <p:cNvSpPr txBox="1"/>
          <p:nvPr/>
        </p:nvSpPr>
        <p:spPr>
          <a:xfrm>
            <a:off x="1633538" y="4053039"/>
            <a:ext cx="809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33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A380175-055E-4326-AD21-807F40CCE995}"/>
              </a:ext>
            </a:extLst>
          </p:cNvPr>
          <p:cNvSpPr/>
          <p:nvPr/>
        </p:nvSpPr>
        <p:spPr>
          <a:xfrm>
            <a:off x="4335660" y="5084778"/>
            <a:ext cx="733425" cy="5847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C04B66E-9363-4F9C-B365-1CA860081FA8}"/>
              </a:ext>
            </a:extLst>
          </p:cNvPr>
          <p:cNvSpPr/>
          <p:nvPr/>
        </p:nvSpPr>
        <p:spPr>
          <a:xfrm>
            <a:off x="2575919" y="5092277"/>
            <a:ext cx="733425" cy="5847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A7B63A3-90A1-4EE4-93EB-1E9D99552166}"/>
              </a:ext>
            </a:extLst>
          </p:cNvPr>
          <p:cNvSpPr/>
          <p:nvPr/>
        </p:nvSpPr>
        <p:spPr>
          <a:xfrm>
            <a:off x="3467696" y="5096026"/>
            <a:ext cx="733425" cy="5847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6015067-BC2E-41F9-BA6C-7FFC58522CC1}"/>
              </a:ext>
            </a:extLst>
          </p:cNvPr>
          <p:cNvSpPr txBox="1"/>
          <p:nvPr/>
        </p:nvSpPr>
        <p:spPr>
          <a:xfrm>
            <a:off x="876300" y="5085638"/>
            <a:ext cx="809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44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C2C2F0A-5D5A-4BF1-8520-650CF6DF7FC2}"/>
              </a:ext>
            </a:extLst>
          </p:cNvPr>
          <p:cNvSpPr txBox="1"/>
          <p:nvPr/>
        </p:nvSpPr>
        <p:spPr>
          <a:xfrm>
            <a:off x="1712119" y="5085638"/>
            <a:ext cx="809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45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98268F1-BA0C-4A7A-8D68-4CCFB93A175C}"/>
              </a:ext>
            </a:extLst>
          </p:cNvPr>
          <p:cNvSpPr/>
          <p:nvPr/>
        </p:nvSpPr>
        <p:spPr>
          <a:xfrm>
            <a:off x="6063257" y="2791254"/>
            <a:ext cx="733425" cy="5847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AF6A443-6CA8-49AC-8D54-F23E88F3567B}"/>
              </a:ext>
            </a:extLst>
          </p:cNvPr>
          <p:cNvSpPr/>
          <p:nvPr/>
        </p:nvSpPr>
        <p:spPr>
          <a:xfrm>
            <a:off x="5146775" y="2781881"/>
            <a:ext cx="733425" cy="5847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B5014DF-C7BE-4F0A-A39A-17C2270180C0}"/>
              </a:ext>
            </a:extLst>
          </p:cNvPr>
          <p:cNvSpPr/>
          <p:nvPr/>
        </p:nvSpPr>
        <p:spPr>
          <a:xfrm>
            <a:off x="5200353" y="1628774"/>
            <a:ext cx="733425" cy="5847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D0105A4-9D2C-467C-BE8A-99F854C49076}"/>
              </a:ext>
            </a:extLst>
          </p:cNvPr>
          <p:cNvSpPr/>
          <p:nvPr/>
        </p:nvSpPr>
        <p:spPr>
          <a:xfrm>
            <a:off x="6135439" y="4046401"/>
            <a:ext cx="733425" cy="5847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584A1D8-862E-4B38-95C8-29F21E47F97A}"/>
              </a:ext>
            </a:extLst>
          </p:cNvPr>
          <p:cNvSpPr/>
          <p:nvPr/>
        </p:nvSpPr>
        <p:spPr>
          <a:xfrm>
            <a:off x="5241578" y="5084778"/>
            <a:ext cx="733425" cy="5847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156DDB6-8447-4A4F-B937-CD46C6643E2D}"/>
              </a:ext>
            </a:extLst>
          </p:cNvPr>
          <p:cNvSpPr/>
          <p:nvPr/>
        </p:nvSpPr>
        <p:spPr>
          <a:xfrm>
            <a:off x="6969175" y="2791254"/>
            <a:ext cx="733425" cy="5847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9E54CBC-F296-42DE-B78F-7BB77E974859}"/>
              </a:ext>
            </a:extLst>
          </p:cNvPr>
          <p:cNvSpPr/>
          <p:nvPr/>
        </p:nvSpPr>
        <p:spPr>
          <a:xfrm>
            <a:off x="6145188" y="5070511"/>
            <a:ext cx="733425" cy="5847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60144FD-57D8-4393-B14C-49FEAB500CF3}"/>
              </a:ext>
            </a:extLst>
          </p:cNvPr>
          <p:cNvSpPr/>
          <p:nvPr/>
        </p:nvSpPr>
        <p:spPr>
          <a:xfrm>
            <a:off x="1602584" y="1642050"/>
            <a:ext cx="733425" cy="5847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9B4B3EF-EF66-4F93-86F8-AE86613C3532}"/>
              </a:ext>
            </a:extLst>
          </p:cNvPr>
          <p:cNvSpPr/>
          <p:nvPr/>
        </p:nvSpPr>
        <p:spPr>
          <a:xfrm>
            <a:off x="766167" y="1622708"/>
            <a:ext cx="733425" cy="5847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5C72770-CD00-4147-8788-C1EE6C91691D}"/>
              </a:ext>
            </a:extLst>
          </p:cNvPr>
          <p:cNvSpPr/>
          <p:nvPr/>
        </p:nvSpPr>
        <p:spPr>
          <a:xfrm>
            <a:off x="777183" y="2769466"/>
            <a:ext cx="733425" cy="5847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C7AC652-CCC9-4C8B-BAEC-05CA4F927168}"/>
              </a:ext>
            </a:extLst>
          </p:cNvPr>
          <p:cNvSpPr/>
          <p:nvPr/>
        </p:nvSpPr>
        <p:spPr>
          <a:xfrm>
            <a:off x="1607047" y="2779069"/>
            <a:ext cx="733425" cy="5847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F2084D1-FBBD-4710-B6CC-CC4C51565CF0}"/>
              </a:ext>
            </a:extLst>
          </p:cNvPr>
          <p:cNvSpPr/>
          <p:nvPr/>
        </p:nvSpPr>
        <p:spPr>
          <a:xfrm>
            <a:off x="1541859" y="4075259"/>
            <a:ext cx="733425" cy="5847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FB30FB5-0004-4555-A0D6-F0BA2C1101CB}"/>
              </a:ext>
            </a:extLst>
          </p:cNvPr>
          <p:cNvSpPr/>
          <p:nvPr/>
        </p:nvSpPr>
        <p:spPr>
          <a:xfrm>
            <a:off x="683420" y="4046401"/>
            <a:ext cx="733425" cy="5847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3AA51864-37CD-43CE-BF47-7A51F9BE26D9}"/>
              </a:ext>
            </a:extLst>
          </p:cNvPr>
          <p:cNvSpPr/>
          <p:nvPr/>
        </p:nvSpPr>
        <p:spPr>
          <a:xfrm>
            <a:off x="766167" y="5084777"/>
            <a:ext cx="733425" cy="5847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9592DCE-BD25-4BA2-97AD-9AC1008C9FF4}"/>
              </a:ext>
            </a:extLst>
          </p:cNvPr>
          <p:cNvSpPr/>
          <p:nvPr/>
        </p:nvSpPr>
        <p:spPr>
          <a:xfrm>
            <a:off x="1633538" y="5084777"/>
            <a:ext cx="733425" cy="5847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EC04ABBF-9320-450F-AA69-F0A1425A4EC0}"/>
              </a:ext>
            </a:extLst>
          </p:cNvPr>
          <p:cNvSpPr/>
          <p:nvPr/>
        </p:nvSpPr>
        <p:spPr>
          <a:xfrm rot="20091418">
            <a:off x="223170" y="283882"/>
            <a:ext cx="1730122" cy="831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c/w 27.7.21</a:t>
            </a:r>
          </a:p>
        </p:txBody>
      </p:sp>
    </p:spTree>
    <p:extLst>
      <p:ext uri="{BB962C8B-B14F-4D97-AF65-F5344CB8AC3E}">
        <p14:creationId xmlns:p14="http://schemas.microsoft.com/office/powerpoint/2010/main" val="4039531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odm logo new">
            <a:extLst>
              <a:ext uri="{FF2B5EF4-FFF2-40B4-BE49-F238E27FC236}">
                <a16:creationId xmlns:a16="http://schemas.microsoft.com/office/drawing/2014/main" id="{D2C7F5F4-55BB-4CB0-8374-153A7424949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133" t="22000" r="8233" b="24533"/>
          <a:stretch>
            <a:fillRect/>
          </a:stretch>
        </p:blipFill>
        <p:spPr>
          <a:xfrm>
            <a:off x="8802110" y="5226429"/>
            <a:ext cx="2880582" cy="1222606"/>
          </a:xfrm>
          <a:prstGeom prst="rect">
            <a:avLst/>
          </a:prstGeom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78013151-B4DE-4583-BBAB-C49D84937EF6}"/>
              </a:ext>
            </a:extLst>
          </p:cNvPr>
          <p:cNvSpPr/>
          <p:nvPr/>
        </p:nvSpPr>
        <p:spPr>
          <a:xfrm>
            <a:off x="173831" y="111127"/>
            <a:ext cx="11934826" cy="6591299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0724664E-0DC0-49C8-9DFE-1F6CAD4A4A44}"/>
              </a:ext>
            </a:extLst>
          </p:cNvPr>
          <p:cNvSpPr/>
          <p:nvPr/>
        </p:nvSpPr>
        <p:spPr>
          <a:xfrm rot="20091418">
            <a:off x="234649" y="327223"/>
            <a:ext cx="1625871" cy="861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H/W 27.7.21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97A2ED-C86A-434E-95E6-9D0E892FA8FE}"/>
              </a:ext>
            </a:extLst>
          </p:cNvPr>
          <p:cNvSpPr txBox="1"/>
          <p:nvPr/>
        </p:nvSpPr>
        <p:spPr>
          <a:xfrm>
            <a:off x="2034500" y="303980"/>
            <a:ext cx="95478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Find the number names and write in your note book:</a:t>
            </a:r>
          </a:p>
        </p:txBody>
      </p:sp>
      <p:graphicFrame>
        <p:nvGraphicFramePr>
          <p:cNvPr id="15" name="Table 15">
            <a:extLst>
              <a:ext uri="{FF2B5EF4-FFF2-40B4-BE49-F238E27FC236}">
                <a16:creationId xmlns:a16="http://schemas.microsoft.com/office/drawing/2014/main" id="{038A5B6E-CA47-4514-AA64-8C946ADA8C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998983"/>
              </p:ext>
            </p:extLst>
          </p:nvPr>
        </p:nvGraphicFramePr>
        <p:xfrm>
          <a:off x="509308" y="1325682"/>
          <a:ext cx="8411583" cy="4512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1586477315"/>
                    </a:ext>
                  </a:extLst>
                </a:gridCol>
                <a:gridCol w="797625">
                  <a:extLst>
                    <a:ext uri="{9D8B030D-6E8A-4147-A177-3AD203B41FA5}">
                      <a16:colId xmlns:a16="http://schemas.microsoft.com/office/drawing/2014/main" val="2520512700"/>
                    </a:ext>
                  </a:extLst>
                </a:gridCol>
                <a:gridCol w="852923">
                  <a:extLst>
                    <a:ext uri="{9D8B030D-6E8A-4147-A177-3AD203B41FA5}">
                      <a16:colId xmlns:a16="http://schemas.microsoft.com/office/drawing/2014/main" val="1791941728"/>
                    </a:ext>
                  </a:extLst>
                </a:gridCol>
                <a:gridCol w="852923">
                  <a:extLst>
                    <a:ext uri="{9D8B030D-6E8A-4147-A177-3AD203B41FA5}">
                      <a16:colId xmlns:a16="http://schemas.microsoft.com/office/drawing/2014/main" val="4173197250"/>
                    </a:ext>
                  </a:extLst>
                </a:gridCol>
                <a:gridCol w="782956">
                  <a:extLst>
                    <a:ext uri="{9D8B030D-6E8A-4147-A177-3AD203B41FA5}">
                      <a16:colId xmlns:a16="http://schemas.microsoft.com/office/drawing/2014/main" val="3983420596"/>
                    </a:ext>
                  </a:extLst>
                </a:gridCol>
                <a:gridCol w="922889">
                  <a:extLst>
                    <a:ext uri="{9D8B030D-6E8A-4147-A177-3AD203B41FA5}">
                      <a16:colId xmlns:a16="http://schemas.microsoft.com/office/drawing/2014/main" val="43109048"/>
                    </a:ext>
                  </a:extLst>
                </a:gridCol>
                <a:gridCol w="852923">
                  <a:extLst>
                    <a:ext uri="{9D8B030D-6E8A-4147-A177-3AD203B41FA5}">
                      <a16:colId xmlns:a16="http://schemas.microsoft.com/office/drawing/2014/main" val="2536281894"/>
                    </a:ext>
                  </a:extLst>
                </a:gridCol>
                <a:gridCol w="852923">
                  <a:extLst>
                    <a:ext uri="{9D8B030D-6E8A-4147-A177-3AD203B41FA5}">
                      <a16:colId xmlns:a16="http://schemas.microsoft.com/office/drawing/2014/main" val="2858889987"/>
                    </a:ext>
                  </a:extLst>
                </a:gridCol>
                <a:gridCol w="852923">
                  <a:extLst>
                    <a:ext uri="{9D8B030D-6E8A-4147-A177-3AD203B41FA5}">
                      <a16:colId xmlns:a16="http://schemas.microsoft.com/office/drawing/2014/main" val="4122431260"/>
                    </a:ext>
                  </a:extLst>
                </a:gridCol>
                <a:gridCol w="852923">
                  <a:extLst>
                    <a:ext uri="{9D8B030D-6E8A-4147-A177-3AD203B41FA5}">
                      <a16:colId xmlns:a16="http://schemas.microsoft.com/office/drawing/2014/main" val="3903545440"/>
                    </a:ext>
                  </a:extLst>
                </a:gridCol>
              </a:tblGrid>
              <a:tr h="451205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W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W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025932"/>
                  </a:ext>
                </a:extLst>
              </a:tr>
              <a:tr h="45120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279543"/>
                  </a:ext>
                </a:extLst>
              </a:tr>
              <a:tr h="45120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884233"/>
                  </a:ext>
                </a:extLst>
              </a:tr>
              <a:tr h="45120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83745"/>
                  </a:ext>
                </a:extLst>
              </a:tr>
              <a:tr h="45120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Z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K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U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8509556"/>
                  </a:ext>
                </a:extLst>
              </a:tr>
              <a:tr h="45120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W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444847"/>
                  </a:ext>
                </a:extLst>
              </a:tr>
              <a:tr h="45120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067348"/>
                  </a:ext>
                </a:extLst>
              </a:tr>
              <a:tr h="45120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059073"/>
                  </a:ext>
                </a:extLst>
              </a:tr>
              <a:tr h="45120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094625"/>
                  </a:ext>
                </a:extLst>
              </a:tr>
              <a:tr h="45120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591364"/>
                  </a:ext>
                </a:extLst>
              </a:tr>
            </a:tbl>
          </a:graphicData>
        </a:graphic>
      </p:graphicFrame>
      <p:sp>
        <p:nvSpPr>
          <p:cNvPr id="16" name="Oval 15">
            <a:extLst>
              <a:ext uri="{FF2B5EF4-FFF2-40B4-BE49-F238E27FC236}">
                <a16:creationId xmlns:a16="http://schemas.microsoft.com/office/drawing/2014/main" id="{990DBB7E-83D4-473A-846B-592CD034ED8C}"/>
              </a:ext>
            </a:extLst>
          </p:cNvPr>
          <p:cNvSpPr/>
          <p:nvPr/>
        </p:nvSpPr>
        <p:spPr>
          <a:xfrm>
            <a:off x="1266266" y="1081608"/>
            <a:ext cx="8066302" cy="750555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62C81A6E-47BC-400D-AD1E-DA7ED3E66E5D}"/>
              </a:ext>
            </a:extLst>
          </p:cNvPr>
          <p:cNvSpPr/>
          <p:nvPr/>
        </p:nvSpPr>
        <p:spPr>
          <a:xfrm>
            <a:off x="1467216" y="1189457"/>
            <a:ext cx="4704984" cy="584775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042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5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>
            <a:picLocks noGrp="1" noChangeAspect="1"/>
          </p:cNvPicPr>
          <p:nvPr>
            <p:ph idx="1"/>
          </p:nvPr>
        </p:nvPicPr>
        <p:blipFill rotWithShape="1">
          <a:blip r:embed="rId2"/>
          <a:srcRect/>
          <a:stretch>
            <a:fillRect/>
          </a:stretch>
        </p:blipFill>
        <p:spPr>
          <a:xfrm>
            <a:off x="358432" y="4098290"/>
            <a:ext cx="11282521" cy="264033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 Box 5"/>
          <p:cNvSpPr txBox="1"/>
          <p:nvPr/>
        </p:nvSpPr>
        <p:spPr>
          <a:xfrm>
            <a:off x="454338" y="2230757"/>
            <a:ext cx="11283324" cy="2122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algn="ctr">
              <a:lnSpc>
                <a:spcPct val="115000"/>
              </a:lnSpc>
              <a:buClr>
                <a:srgbClr val="000000"/>
              </a:buClr>
              <a:buSzPts val="4000"/>
            </a:pPr>
            <a:r>
              <a:rPr lang="en-GB" sz="4000" b="1" dirty="0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THANKING YOU</a:t>
            </a:r>
            <a:endParaRPr sz="4000" b="1" dirty="0">
              <a:solidFill>
                <a:srgbClr val="0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457200" algn="ctr">
              <a:lnSpc>
                <a:spcPct val="115000"/>
              </a:lnSpc>
              <a:buClr>
                <a:srgbClr val="000000"/>
              </a:buClr>
              <a:buSzPts val="4000"/>
            </a:pPr>
            <a:r>
              <a:rPr lang="en-GB" sz="4000" b="1" dirty="0">
                <a:solidFill>
                  <a:srgbClr val="FF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ODM EDUCATIONAL GROUP</a:t>
            </a:r>
            <a:endParaRPr sz="4000" b="1" dirty="0">
              <a:solidFill>
                <a:srgbClr val="FF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>
              <a:buClr>
                <a:srgbClr val="000000"/>
              </a:buClr>
              <a:buSzPts val="1400"/>
            </a:pPr>
            <a:endParaRPr lang="en-US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219</Words>
  <Application>Microsoft Office PowerPoint</Application>
  <PresentationFormat>Widescreen</PresentationFormat>
  <Paragraphs>153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Nishitha Nanda</dc:creator>
  <cp:lastModifiedBy>Nishitha Nanda</cp:lastModifiedBy>
  <cp:revision>21</cp:revision>
  <dcterms:created xsi:type="dcterms:W3CDTF">2021-07-22T13:03:31Z</dcterms:created>
  <dcterms:modified xsi:type="dcterms:W3CDTF">2021-07-27T05:26:42Z</dcterms:modified>
</cp:coreProperties>
</file>