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7" r:id="rId3"/>
    <p:sldId id="288" r:id="rId4"/>
    <p:sldId id="286" r:id="rId5"/>
    <p:sldId id="291" r:id="rId6"/>
    <p:sldId id="289" r:id="rId7"/>
    <p:sldId id="292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hitha Nanda" userId="6d1d25f87945e9a1" providerId="LiveId" clId="{B40EE17B-F5F7-4BE5-BD65-6769211BEFA3}"/>
    <pc:docChg chg="undo custSel addSld delSld modSld sldOrd">
      <pc:chgData name="Nishitha Nanda" userId="6d1d25f87945e9a1" providerId="LiveId" clId="{B40EE17B-F5F7-4BE5-BD65-6769211BEFA3}" dt="2021-07-16T18:04:18.402" v="1780" actId="207"/>
      <pc:docMkLst>
        <pc:docMk/>
      </pc:docMkLst>
      <pc:sldChg chg="addSp delSp modSp mod addAnim delAnim modAnim">
        <pc:chgData name="Nishitha Nanda" userId="6d1d25f87945e9a1" providerId="LiveId" clId="{B40EE17B-F5F7-4BE5-BD65-6769211BEFA3}" dt="2021-07-16T17:47:31.349" v="1529" actId="1076"/>
        <pc:sldMkLst>
          <pc:docMk/>
          <pc:sldMk cId="1247142781" sldId="286"/>
        </pc:sldMkLst>
        <pc:spChg chg="add mod">
          <ac:chgData name="Nishitha Nanda" userId="6d1d25f87945e9a1" providerId="LiveId" clId="{B40EE17B-F5F7-4BE5-BD65-6769211BEFA3}" dt="2021-07-16T16:14:16.032" v="488" actId="1076"/>
          <ac:spMkLst>
            <pc:docMk/>
            <pc:sldMk cId="1247142781" sldId="286"/>
            <ac:spMk id="2" creationId="{AFFCFEB5-890E-403B-BDDE-AE95D7DB8C3E}"/>
          </ac:spMkLst>
        </pc:spChg>
        <pc:spChg chg="mod">
          <ac:chgData name="Nishitha Nanda" userId="6d1d25f87945e9a1" providerId="LiveId" clId="{B40EE17B-F5F7-4BE5-BD65-6769211BEFA3}" dt="2021-07-16T17:47:31.349" v="1529" actId="1076"/>
          <ac:spMkLst>
            <pc:docMk/>
            <pc:sldMk cId="1247142781" sldId="286"/>
            <ac:spMk id="16" creationId="{DB30CA9D-92BF-4452-867D-D46B4C13B0AA}"/>
          </ac:spMkLst>
        </pc:spChg>
        <pc:spChg chg="mod">
          <ac:chgData name="Nishitha Nanda" userId="6d1d25f87945e9a1" providerId="LiveId" clId="{B40EE17B-F5F7-4BE5-BD65-6769211BEFA3}" dt="2021-07-16T17:21:35.472" v="1184" actId="1076"/>
          <ac:spMkLst>
            <pc:docMk/>
            <pc:sldMk cId="1247142781" sldId="286"/>
            <ac:spMk id="17" creationId="{2578BF6B-6234-45FD-B40B-DD7345C05E33}"/>
          </ac:spMkLst>
        </pc:spChg>
        <pc:spChg chg="mod">
          <ac:chgData name="Nishitha Nanda" userId="6d1d25f87945e9a1" providerId="LiveId" clId="{B40EE17B-F5F7-4BE5-BD65-6769211BEFA3}" dt="2021-07-16T16:07:25.279" v="428" actId="207"/>
          <ac:spMkLst>
            <pc:docMk/>
            <pc:sldMk cId="1247142781" sldId="286"/>
            <ac:spMk id="19" creationId="{931C9876-11CE-47B4-BACC-87377ACE0FAF}"/>
          </ac:spMkLst>
        </pc:spChg>
        <pc:spChg chg="mod">
          <ac:chgData name="Nishitha Nanda" userId="6d1d25f87945e9a1" providerId="LiveId" clId="{B40EE17B-F5F7-4BE5-BD65-6769211BEFA3}" dt="2021-07-16T16:00:25.912" v="316" actId="14100"/>
          <ac:spMkLst>
            <pc:docMk/>
            <pc:sldMk cId="1247142781" sldId="286"/>
            <ac:spMk id="20" creationId="{447CDDEF-02B4-402C-B9D6-C45F05647A52}"/>
          </ac:spMkLst>
        </pc:spChg>
        <pc:spChg chg="mod">
          <ac:chgData name="Nishitha Nanda" userId="6d1d25f87945e9a1" providerId="LiveId" clId="{B40EE17B-F5F7-4BE5-BD65-6769211BEFA3}" dt="2021-07-16T16:02:32.468" v="348" actId="14100"/>
          <ac:spMkLst>
            <pc:docMk/>
            <pc:sldMk cId="1247142781" sldId="286"/>
            <ac:spMk id="21" creationId="{54A0DCD9-42DC-4C2A-AEA1-0327A9E02BBE}"/>
          </ac:spMkLst>
        </pc:spChg>
        <pc:spChg chg="mod">
          <ac:chgData name="Nishitha Nanda" userId="6d1d25f87945e9a1" providerId="LiveId" clId="{B40EE17B-F5F7-4BE5-BD65-6769211BEFA3}" dt="2021-07-16T16:04:41.686" v="374" actId="14100"/>
          <ac:spMkLst>
            <pc:docMk/>
            <pc:sldMk cId="1247142781" sldId="286"/>
            <ac:spMk id="22" creationId="{9AB9DB5B-BBC7-4029-ADB7-EA080201F4F7}"/>
          </ac:spMkLst>
        </pc:spChg>
        <pc:spChg chg="mod">
          <ac:chgData name="Nishitha Nanda" userId="6d1d25f87945e9a1" providerId="LiveId" clId="{B40EE17B-F5F7-4BE5-BD65-6769211BEFA3}" dt="2021-07-16T16:22:58.360" v="579" actId="1076"/>
          <ac:spMkLst>
            <pc:docMk/>
            <pc:sldMk cId="1247142781" sldId="286"/>
            <ac:spMk id="23" creationId="{1F72B359-3E5A-4165-8735-1B30CDB98722}"/>
          </ac:spMkLst>
        </pc:spChg>
        <pc:spChg chg="mod">
          <ac:chgData name="Nishitha Nanda" userId="6d1d25f87945e9a1" providerId="LiveId" clId="{B40EE17B-F5F7-4BE5-BD65-6769211BEFA3}" dt="2021-07-16T16:08:20.500" v="443" actId="207"/>
          <ac:spMkLst>
            <pc:docMk/>
            <pc:sldMk cId="1247142781" sldId="286"/>
            <ac:spMk id="24" creationId="{74C0149B-AF29-4BE1-BA72-9483BD684179}"/>
          </ac:spMkLst>
        </pc:spChg>
        <pc:spChg chg="mod">
          <ac:chgData name="Nishitha Nanda" userId="6d1d25f87945e9a1" providerId="LiveId" clId="{B40EE17B-F5F7-4BE5-BD65-6769211BEFA3}" dt="2021-07-16T16:17:37.335" v="529" actId="1076"/>
          <ac:spMkLst>
            <pc:docMk/>
            <pc:sldMk cId="1247142781" sldId="286"/>
            <ac:spMk id="25" creationId="{79202FD8-28B0-4AC4-ABD7-D9DF02403754}"/>
          </ac:spMkLst>
        </pc:spChg>
        <pc:spChg chg="mod">
          <ac:chgData name="Nishitha Nanda" userId="6d1d25f87945e9a1" providerId="LiveId" clId="{B40EE17B-F5F7-4BE5-BD65-6769211BEFA3}" dt="2021-07-16T16:16:55.278" v="524" actId="207"/>
          <ac:spMkLst>
            <pc:docMk/>
            <pc:sldMk cId="1247142781" sldId="286"/>
            <ac:spMk id="26" creationId="{A506EFE5-A527-40A2-8331-C7EFF24681DC}"/>
          </ac:spMkLst>
        </pc:spChg>
        <pc:spChg chg="mod">
          <ac:chgData name="Nishitha Nanda" userId="6d1d25f87945e9a1" providerId="LiveId" clId="{B40EE17B-F5F7-4BE5-BD65-6769211BEFA3}" dt="2021-07-16T16:08:24.788" v="444" actId="207"/>
          <ac:spMkLst>
            <pc:docMk/>
            <pc:sldMk cId="1247142781" sldId="286"/>
            <ac:spMk id="27" creationId="{DE633002-2F8B-4494-8910-61646B0D5CCD}"/>
          </ac:spMkLst>
        </pc:spChg>
        <pc:spChg chg="add del mod">
          <ac:chgData name="Nishitha Nanda" userId="6d1d25f87945e9a1" providerId="LiveId" clId="{B40EE17B-F5F7-4BE5-BD65-6769211BEFA3}" dt="2021-07-16T16:08:29.337" v="445" actId="207"/>
          <ac:spMkLst>
            <pc:docMk/>
            <pc:sldMk cId="1247142781" sldId="286"/>
            <ac:spMk id="28" creationId="{FA1D0A2A-4914-4B49-B793-5BC9DC090DFA}"/>
          </ac:spMkLst>
        </pc:spChg>
        <pc:spChg chg="mod">
          <ac:chgData name="Nishitha Nanda" userId="6d1d25f87945e9a1" providerId="LiveId" clId="{B40EE17B-F5F7-4BE5-BD65-6769211BEFA3}" dt="2021-07-16T16:16:58.590" v="525" actId="207"/>
          <ac:spMkLst>
            <pc:docMk/>
            <pc:sldMk cId="1247142781" sldId="286"/>
            <ac:spMk id="29" creationId="{80AE3F52-A0E7-4993-9C0A-52FA7F5E1BFD}"/>
          </ac:spMkLst>
        </pc:spChg>
        <pc:spChg chg="mod">
          <ac:chgData name="Nishitha Nanda" userId="6d1d25f87945e9a1" providerId="LiveId" clId="{B40EE17B-F5F7-4BE5-BD65-6769211BEFA3}" dt="2021-07-16T16:17:03.162" v="526" actId="207"/>
          <ac:spMkLst>
            <pc:docMk/>
            <pc:sldMk cId="1247142781" sldId="286"/>
            <ac:spMk id="30" creationId="{8DFB8BEB-9A33-489F-A163-61618FF43094}"/>
          </ac:spMkLst>
        </pc:spChg>
        <pc:spChg chg="mod">
          <ac:chgData name="Nishitha Nanda" userId="6d1d25f87945e9a1" providerId="LiveId" clId="{B40EE17B-F5F7-4BE5-BD65-6769211BEFA3}" dt="2021-07-16T16:08:33.374" v="446" actId="207"/>
          <ac:spMkLst>
            <pc:docMk/>
            <pc:sldMk cId="1247142781" sldId="286"/>
            <ac:spMk id="31" creationId="{20C400C4-C4F5-4D97-A470-311504B04643}"/>
          </ac:spMkLst>
        </pc:spChg>
        <pc:spChg chg="add mod">
          <ac:chgData name="Nishitha Nanda" userId="6d1d25f87945e9a1" providerId="LiveId" clId="{B40EE17B-F5F7-4BE5-BD65-6769211BEFA3}" dt="2021-07-16T15:27:14.529" v="141"/>
          <ac:spMkLst>
            <pc:docMk/>
            <pc:sldMk cId="1247142781" sldId="286"/>
            <ac:spMk id="32" creationId="{351A3707-2713-48DA-B8C8-DBFD5A83396D}"/>
          </ac:spMkLst>
        </pc:spChg>
        <pc:spChg chg="add mod">
          <ac:chgData name="Nishitha Nanda" userId="6d1d25f87945e9a1" providerId="LiveId" clId="{B40EE17B-F5F7-4BE5-BD65-6769211BEFA3}" dt="2021-07-16T16:10:36.131" v="464" actId="20577"/>
          <ac:spMkLst>
            <pc:docMk/>
            <pc:sldMk cId="1247142781" sldId="286"/>
            <ac:spMk id="33" creationId="{B0C6D237-F339-4350-8F67-AE86D17E536A}"/>
          </ac:spMkLst>
        </pc:spChg>
        <pc:spChg chg="add mod">
          <ac:chgData name="Nishitha Nanda" userId="6d1d25f87945e9a1" providerId="LiveId" clId="{B40EE17B-F5F7-4BE5-BD65-6769211BEFA3}" dt="2021-07-16T16:10:40.279" v="466" actId="20577"/>
          <ac:spMkLst>
            <pc:docMk/>
            <pc:sldMk cId="1247142781" sldId="286"/>
            <ac:spMk id="34" creationId="{BEA91E07-D3CB-4D96-9543-06E457B7121C}"/>
          </ac:spMkLst>
        </pc:spChg>
        <pc:spChg chg="add mod">
          <ac:chgData name="Nishitha Nanda" userId="6d1d25f87945e9a1" providerId="LiveId" clId="{B40EE17B-F5F7-4BE5-BD65-6769211BEFA3}" dt="2021-07-16T16:10:44.193" v="468" actId="20577"/>
          <ac:spMkLst>
            <pc:docMk/>
            <pc:sldMk cId="1247142781" sldId="286"/>
            <ac:spMk id="35" creationId="{1C787E70-4FB7-4C18-A870-7F4EDEB83477}"/>
          </ac:spMkLst>
        </pc:spChg>
        <pc:spChg chg="add del mod">
          <ac:chgData name="Nishitha Nanda" userId="6d1d25f87945e9a1" providerId="LiveId" clId="{B40EE17B-F5F7-4BE5-BD65-6769211BEFA3}" dt="2021-07-16T16:16:01.067" v="517" actId="1076"/>
          <ac:spMkLst>
            <pc:docMk/>
            <pc:sldMk cId="1247142781" sldId="286"/>
            <ac:spMk id="36" creationId="{FAA227C0-E743-47D2-AFB6-F9C83AB607D5}"/>
          </ac:spMkLst>
        </pc:spChg>
        <pc:spChg chg="add mod">
          <ac:chgData name="Nishitha Nanda" userId="6d1d25f87945e9a1" providerId="LiveId" clId="{B40EE17B-F5F7-4BE5-BD65-6769211BEFA3}" dt="2021-07-16T16:16:14.694" v="518" actId="1076"/>
          <ac:spMkLst>
            <pc:docMk/>
            <pc:sldMk cId="1247142781" sldId="286"/>
            <ac:spMk id="37" creationId="{D18C5760-8E0B-4A01-A284-5DB706C2B6F5}"/>
          </ac:spMkLst>
        </pc:spChg>
        <pc:spChg chg="add mod">
          <ac:chgData name="Nishitha Nanda" userId="6d1d25f87945e9a1" providerId="LiveId" clId="{B40EE17B-F5F7-4BE5-BD65-6769211BEFA3}" dt="2021-07-16T16:14:28.783" v="491" actId="571"/>
          <ac:spMkLst>
            <pc:docMk/>
            <pc:sldMk cId="1247142781" sldId="286"/>
            <ac:spMk id="38" creationId="{603DD112-A5EB-4ECA-9E65-D081D7CCD0EC}"/>
          </ac:spMkLst>
        </pc:spChg>
        <pc:spChg chg="add mod">
          <ac:chgData name="Nishitha Nanda" userId="6d1d25f87945e9a1" providerId="LiveId" clId="{B40EE17B-F5F7-4BE5-BD65-6769211BEFA3}" dt="2021-07-16T16:16:22.554" v="519" actId="1076"/>
          <ac:spMkLst>
            <pc:docMk/>
            <pc:sldMk cId="1247142781" sldId="286"/>
            <ac:spMk id="39" creationId="{3031F95F-380F-4E71-A805-6159B49A66B1}"/>
          </ac:spMkLst>
        </pc:spChg>
        <pc:spChg chg="add mod">
          <ac:chgData name="Nishitha Nanda" userId="6d1d25f87945e9a1" providerId="LiveId" clId="{B40EE17B-F5F7-4BE5-BD65-6769211BEFA3}" dt="2021-07-16T16:18:00.121" v="541" actId="20577"/>
          <ac:spMkLst>
            <pc:docMk/>
            <pc:sldMk cId="1247142781" sldId="286"/>
            <ac:spMk id="40" creationId="{392F0E59-12E9-4B38-A178-BAA7C2F756D9}"/>
          </ac:spMkLst>
        </pc:spChg>
        <pc:spChg chg="add mod">
          <ac:chgData name="Nishitha Nanda" userId="6d1d25f87945e9a1" providerId="LiveId" clId="{B40EE17B-F5F7-4BE5-BD65-6769211BEFA3}" dt="2021-07-16T16:18:05.530" v="543" actId="20577"/>
          <ac:spMkLst>
            <pc:docMk/>
            <pc:sldMk cId="1247142781" sldId="286"/>
            <ac:spMk id="41" creationId="{2D78A1B8-B18E-4A46-9147-83083C130A3D}"/>
          </ac:spMkLst>
        </pc:spChg>
        <pc:spChg chg="add mod">
          <ac:chgData name="Nishitha Nanda" userId="6d1d25f87945e9a1" providerId="LiveId" clId="{B40EE17B-F5F7-4BE5-BD65-6769211BEFA3}" dt="2021-07-16T16:14:41.501" v="495" actId="571"/>
          <ac:spMkLst>
            <pc:docMk/>
            <pc:sldMk cId="1247142781" sldId="286"/>
            <ac:spMk id="42" creationId="{41619D1E-5ADB-4A61-B243-3CC902DCDCC4}"/>
          </ac:spMkLst>
        </pc:spChg>
        <pc:spChg chg="add mod">
          <ac:chgData name="Nishitha Nanda" userId="6d1d25f87945e9a1" providerId="LiveId" clId="{B40EE17B-F5F7-4BE5-BD65-6769211BEFA3}" dt="2021-07-16T16:18:10.902" v="545" actId="20577"/>
          <ac:spMkLst>
            <pc:docMk/>
            <pc:sldMk cId="1247142781" sldId="286"/>
            <ac:spMk id="43" creationId="{6BAFDC7F-B90B-4A74-B768-A93D46E315F3}"/>
          </ac:spMkLst>
        </pc:spChg>
        <pc:spChg chg="add del mod">
          <ac:chgData name="Nishitha Nanda" userId="6d1d25f87945e9a1" providerId="LiveId" clId="{B40EE17B-F5F7-4BE5-BD65-6769211BEFA3}" dt="2021-07-16T16:19:38.005" v="564" actId="1076"/>
          <ac:spMkLst>
            <pc:docMk/>
            <pc:sldMk cId="1247142781" sldId="286"/>
            <ac:spMk id="44" creationId="{9BDEC169-9F97-4400-A033-B7CED7C80813}"/>
          </ac:spMkLst>
        </pc:spChg>
        <pc:spChg chg="add del mod">
          <ac:chgData name="Nishitha Nanda" userId="6d1d25f87945e9a1" providerId="LiveId" clId="{B40EE17B-F5F7-4BE5-BD65-6769211BEFA3}" dt="2021-07-16T16:15:00.487" v="500" actId="478"/>
          <ac:spMkLst>
            <pc:docMk/>
            <pc:sldMk cId="1247142781" sldId="286"/>
            <ac:spMk id="45" creationId="{EDF1DED4-DE68-47B5-96EE-E85EB1521740}"/>
          </ac:spMkLst>
        </pc:spChg>
        <pc:spChg chg="add del mod">
          <ac:chgData name="Nishitha Nanda" userId="6d1d25f87945e9a1" providerId="LiveId" clId="{B40EE17B-F5F7-4BE5-BD65-6769211BEFA3}" dt="2021-07-16T16:15:00.487" v="500" actId="478"/>
          <ac:spMkLst>
            <pc:docMk/>
            <pc:sldMk cId="1247142781" sldId="286"/>
            <ac:spMk id="46" creationId="{40BCAA85-12B0-4C8A-9EBD-54E2582F736D}"/>
          </ac:spMkLst>
        </pc:spChg>
        <pc:spChg chg="add mod">
          <ac:chgData name="Nishitha Nanda" userId="6d1d25f87945e9a1" providerId="LiveId" clId="{B40EE17B-F5F7-4BE5-BD65-6769211BEFA3}" dt="2021-07-16T16:15:05.949" v="501" actId="571"/>
          <ac:spMkLst>
            <pc:docMk/>
            <pc:sldMk cId="1247142781" sldId="286"/>
            <ac:spMk id="47" creationId="{B035E3EB-9FB5-4D1A-82F6-E806905742CB}"/>
          </ac:spMkLst>
        </pc:spChg>
        <pc:spChg chg="add mod">
          <ac:chgData name="Nishitha Nanda" userId="6d1d25f87945e9a1" providerId="LiveId" clId="{B40EE17B-F5F7-4BE5-BD65-6769211BEFA3}" dt="2021-07-16T16:19:44.480" v="565" actId="1076"/>
          <ac:spMkLst>
            <pc:docMk/>
            <pc:sldMk cId="1247142781" sldId="286"/>
            <ac:spMk id="48" creationId="{1E5D01E1-B1BE-4643-8706-383F5385E54A}"/>
          </ac:spMkLst>
        </pc:spChg>
        <pc:spChg chg="add mod">
          <ac:chgData name="Nishitha Nanda" userId="6d1d25f87945e9a1" providerId="LiveId" clId="{B40EE17B-F5F7-4BE5-BD65-6769211BEFA3}" dt="2021-07-16T16:19:50.665" v="566" actId="1076"/>
          <ac:spMkLst>
            <pc:docMk/>
            <pc:sldMk cId="1247142781" sldId="286"/>
            <ac:spMk id="49" creationId="{E5043A2F-187D-4BD2-9719-BD74947B3718}"/>
          </ac:spMkLst>
        </pc:spChg>
        <pc:spChg chg="add mod">
          <ac:chgData name="Nishitha Nanda" userId="6d1d25f87945e9a1" providerId="LiveId" clId="{B40EE17B-F5F7-4BE5-BD65-6769211BEFA3}" dt="2021-07-16T16:19:27.896" v="563" actId="20577"/>
          <ac:spMkLst>
            <pc:docMk/>
            <pc:sldMk cId="1247142781" sldId="286"/>
            <ac:spMk id="50" creationId="{B95CCA13-2E13-4EF4-AF06-5DA42818B63D}"/>
          </ac:spMkLst>
        </pc:spChg>
        <pc:spChg chg="add mod">
          <ac:chgData name="Nishitha Nanda" userId="6d1d25f87945e9a1" providerId="LiveId" clId="{B40EE17B-F5F7-4BE5-BD65-6769211BEFA3}" dt="2021-07-16T16:22:42.281" v="578" actId="1076"/>
          <ac:spMkLst>
            <pc:docMk/>
            <pc:sldMk cId="1247142781" sldId="286"/>
            <ac:spMk id="51" creationId="{1DF0326C-6293-4E7A-A679-34E3A5ED5F6C}"/>
          </ac:spMkLst>
        </pc:spChg>
        <pc:spChg chg="add del mod">
          <ac:chgData name="Nishitha Nanda" userId="6d1d25f87945e9a1" providerId="LiveId" clId="{B40EE17B-F5F7-4BE5-BD65-6769211BEFA3}" dt="2021-07-16T16:20:21.284" v="570" actId="478"/>
          <ac:spMkLst>
            <pc:docMk/>
            <pc:sldMk cId="1247142781" sldId="286"/>
            <ac:spMk id="52" creationId="{74EB3644-4CC2-4C01-A86D-517327FDFC19}"/>
          </ac:spMkLst>
        </pc:spChg>
        <pc:spChg chg="add del mod">
          <ac:chgData name="Nishitha Nanda" userId="6d1d25f87945e9a1" providerId="LiveId" clId="{B40EE17B-F5F7-4BE5-BD65-6769211BEFA3}" dt="2021-07-16T16:20:21.284" v="570" actId="478"/>
          <ac:spMkLst>
            <pc:docMk/>
            <pc:sldMk cId="1247142781" sldId="286"/>
            <ac:spMk id="53" creationId="{C75E032B-6F9E-4AC1-861A-7757E6A91A03}"/>
          </ac:spMkLst>
        </pc:spChg>
        <pc:spChg chg="add mod">
          <ac:chgData name="Nishitha Nanda" userId="6d1d25f87945e9a1" providerId="LiveId" clId="{B40EE17B-F5F7-4BE5-BD65-6769211BEFA3}" dt="2021-07-16T16:23:22.070" v="581" actId="1076"/>
          <ac:spMkLst>
            <pc:docMk/>
            <pc:sldMk cId="1247142781" sldId="286"/>
            <ac:spMk id="54" creationId="{62B2F03C-3BCB-4E25-9EA1-B582D219852E}"/>
          </ac:spMkLst>
        </pc:spChg>
        <pc:picChg chg="mod">
          <ac:chgData name="Nishitha Nanda" userId="6d1d25f87945e9a1" providerId="LiveId" clId="{B40EE17B-F5F7-4BE5-BD65-6769211BEFA3}" dt="2021-07-16T16:08:55.483" v="449" actId="1076"/>
          <ac:picMkLst>
            <pc:docMk/>
            <pc:sldMk cId="1247142781" sldId="286"/>
            <ac:picMk id="10" creationId="{00000000-0000-0000-0000-000000000000}"/>
          </ac:picMkLst>
        </pc:picChg>
      </pc:sldChg>
      <pc:sldChg chg="addSp delSp modSp mod delAnim modAnim">
        <pc:chgData name="Nishitha Nanda" userId="6d1d25f87945e9a1" providerId="LiveId" clId="{B40EE17B-F5F7-4BE5-BD65-6769211BEFA3}" dt="2021-07-16T16:26:58.144" v="600"/>
        <pc:sldMkLst>
          <pc:docMk/>
          <pc:sldMk cId="1839893337" sldId="287"/>
        </pc:sldMkLst>
        <pc:spChg chg="mod">
          <ac:chgData name="Nishitha Nanda" userId="6d1d25f87945e9a1" providerId="LiveId" clId="{B40EE17B-F5F7-4BE5-BD65-6769211BEFA3}" dt="2021-07-16T15:56:42.895" v="269" actId="208"/>
          <ac:spMkLst>
            <pc:docMk/>
            <pc:sldMk cId="1839893337" sldId="287"/>
            <ac:spMk id="2" creationId="{962187C2-BD47-4A57-83B8-0B74EB2D0637}"/>
          </ac:spMkLst>
        </pc:spChg>
        <pc:spChg chg="add mod">
          <ac:chgData name="Nishitha Nanda" userId="6d1d25f87945e9a1" providerId="LiveId" clId="{B40EE17B-F5F7-4BE5-BD65-6769211BEFA3}" dt="2021-07-16T15:24:16.485" v="82" actId="14100"/>
          <ac:spMkLst>
            <pc:docMk/>
            <pc:sldMk cId="1839893337" sldId="287"/>
            <ac:spMk id="33" creationId="{FD785CE6-C6D6-4D32-A2C2-ECBA77A71E3E}"/>
          </ac:spMkLst>
        </pc:spChg>
        <pc:spChg chg="add mod">
          <ac:chgData name="Nishitha Nanda" userId="6d1d25f87945e9a1" providerId="LiveId" clId="{B40EE17B-F5F7-4BE5-BD65-6769211BEFA3}" dt="2021-07-16T16:26:03.531" v="592" actId="14100"/>
          <ac:spMkLst>
            <pc:docMk/>
            <pc:sldMk cId="1839893337" sldId="287"/>
            <ac:spMk id="34" creationId="{48B5C6B0-5FDD-4ABA-977F-07F7E14554E3}"/>
          </ac:spMkLst>
        </pc:spChg>
        <pc:spChg chg="add mod">
          <ac:chgData name="Nishitha Nanda" userId="6d1d25f87945e9a1" providerId="LiveId" clId="{B40EE17B-F5F7-4BE5-BD65-6769211BEFA3}" dt="2021-07-16T16:26:41.565" v="598" actId="14100"/>
          <ac:spMkLst>
            <pc:docMk/>
            <pc:sldMk cId="1839893337" sldId="287"/>
            <ac:spMk id="35" creationId="{44216CC1-A65C-4CE0-B093-AAE0EF9DBEDA}"/>
          </ac:spMkLst>
        </pc:spChg>
        <pc:spChg chg="add mod">
          <ac:chgData name="Nishitha Nanda" userId="6d1d25f87945e9a1" providerId="LiveId" clId="{B40EE17B-F5F7-4BE5-BD65-6769211BEFA3}" dt="2021-07-16T15:24:59.436" v="100" actId="207"/>
          <ac:spMkLst>
            <pc:docMk/>
            <pc:sldMk cId="1839893337" sldId="287"/>
            <ac:spMk id="36" creationId="{5C7B0022-9F6F-4AFE-9681-9B49361FB71A}"/>
          </ac:spMkLst>
        </pc:spChg>
        <pc:spChg chg="add mod">
          <ac:chgData name="Nishitha Nanda" userId="6d1d25f87945e9a1" providerId="LiveId" clId="{B40EE17B-F5F7-4BE5-BD65-6769211BEFA3}" dt="2021-07-16T16:26:23.212" v="594" actId="1076"/>
          <ac:spMkLst>
            <pc:docMk/>
            <pc:sldMk cId="1839893337" sldId="287"/>
            <ac:spMk id="37" creationId="{24C56F2B-75C9-4507-8DE4-B1DA11C4B5A1}"/>
          </ac:spMkLst>
        </pc:spChg>
        <pc:spChg chg="add mod">
          <ac:chgData name="Nishitha Nanda" userId="6d1d25f87945e9a1" providerId="LiveId" clId="{B40EE17B-F5F7-4BE5-BD65-6769211BEFA3}" dt="2021-07-16T15:25:50.980" v="123" actId="1076"/>
          <ac:spMkLst>
            <pc:docMk/>
            <pc:sldMk cId="1839893337" sldId="287"/>
            <ac:spMk id="38" creationId="{61066CC7-7FA3-4089-BA38-EF7EDFCA4495}"/>
          </ac:spMkLst>
        </pc:spChg>
        <pc:spChg chg="add mod">
          <ac:chgData name="Nishitha Nanda" userId="6d1d25f87945e9a1" providerId="LiveId" clId="{B40EE17B-F5F7-4BE5-BD65-6769211BEFA3}" dt="2021-07-16T15:27:06.489" v="140" actId="208"/>
          <ac:spMkLst>
            <pc:docMk/>
            <pc:sldMk cId="1839893337" sldId="287"/>
            <ac:spMk id="39" creationId="{FF96708B-C8F0-4935-A16B-C9AB8596C7F0}"/>
          </ac:spMkLst>
        </pc:spChg>
        <pc:spChg chg="add del mod">
          <ac:chgData name="Nishitha Nanda" userId="6d1d25f87945e9a1" providerId="LiveId" clId="{B40EE17B-F5F7-4BE5-BD65-6769211BEFA3}" dt="2021-07-16T16:25:13.333" v="584" actId="478"/>
          <ac:spMkLst>
            <pc:docMk/>
            <pc:sldMk cId="1839893337" sldId="287"/>
            <ac:spMk id="40" creationId="{0272A54B-AB20-42B3-A6D1-52B8E9C95166}"/>
          </ac:spMkLst>
        </pc:spChg>
        <pc:spChg chg="add del mod">
          <ac:chgData name="Nishitha Nanda" userId="6d1d25f87945e9a1" providerId="LiveId" clId="{B40EE17B-F5F7-4BE5-BD65-6769211BEFA3}" dt="2021-07-16T16:25:36.220" v="587" actId="478"/>
          <ac:spMkLst>
            <pc:docMk/>
            <pc:sldMk cId="1839893337" sldId="287"/>
            <ac:spMk id="41" creationId="{48BC5693-6FEE-4F24-9489-A2E7658043DB}"/>
          </ac:spMkLst>
        </pc:spChg>
        <pc:spChg chg="add mod">
          <ac:chgData name="Nishitha Nanda" userId="6d1d25f87945e9a1" providerId="LiveId" clId="{B40EE17B-F5F7-4BE5-BD65-6769211BEFA3}" dt="2021-07-16T15:54:43.534" v="246" actId="1582"/>
          <ac:spMkLst>
            <pc:docMk/>
            <pc:sldMk cId="1839893337" sldId="287"/>
            <ac:spMk id="42" creationId="{E2B15D1D-18EB-419B-8FAC-AD5397DA1978}"/>
          </ac:spMkLst>
        </pc:spChg>
        <pc:spChg chg="add mod">
          <ac:chgData name="Nishitha Nanda" userId="6d1d25f87945e9a1" providerId="LiveId" clId="{B40EE17B-F5F7-4BE5-BD65-6769211BEFA3}" dt="2021-07-16T15:55:31.583" v="258" actId="14100"/>
          <ac:spMkLst>
            <pc:docMk/>
            <pc:sldMk cId="1839893337" sldId="287"/>
            <ac:spMk id="43" creationId="{315462DE-CF9B-4417-9140-2E25D9345A89}"/>
          </ac:spMkLst>
        </pc:spChg>
        <pc:spChg chg="add mod">
          <ac:chgData name="Nishitha Nanda" userId="6d1d25f87945e9a1" providerId="LiveId" clId="{B40EE17B-F5F7-4BE5-BD65-6769211BEFA3}" dt="2021-07-16T15:55:56.651" v="261" actId="14100"/>
          <ac:spMkLst>
            <pc:docMk/>
            <pc:sldMk cId="1839893337" sldId="287"/>
            <ac:spMk id="44" creationId="{7FB2E2C7-FC7A-4178-B69B-F483C50FECFE}"/>
          </ac:spMkLst>
        </pc:spChg>
        <pc:picChg chg="add del mod">
          <ac:chgData name="Nishitha Nanda" userId="6d1d25f87945e9a1" providerId="LiveId" clId="{B40EE17B-F5F7-4BE5-BD65-6769211BEFA3}" dt="2021-07-16T15:33:43.283" v="242" actId="2085"/>
          <ac:picMkLst>
            <pc:docMk/>
            <pc:sldMk cId="1839893337" sldId="287"/>
            <ac:picMk id="4" creationId="{68CF7B4E-EAD2-4DDA-8A27-1639EE3127B9}"/>
          </ac:picMkLst>
        </pc:picChg>
        <pc:picChg chg="add mod modCrop">
          <ac:chgData name="Nishitha Nanda" userId="6d1d25f87945e9a1" providerId="LiveId" clId="{B40EE17B-F5F7-4BE5-BD65-6769211BEFA3}" dt="2021-07-16T15:55:07.442" v="250" actId="2085"/>
          <ac:picMkLst>
            <pc:docMk/>
            <pc:sldMk cId="1839893337" sldId="287"/>
            <ac:picMk id="6" creationId="{9E6D4D42-10DD-4AF2-A480-7C0BF0E061F1}"/>
          </ac:picMkLst>
        </pc:picChg>
        <pc:picChg chg="add mod">
          <ac:chgData name="Nishitha Nanda" userId="6d1d25f87945e9a1" providerId="LiveId" clId="{B40EE17B-F5F7-4BE5-BD65-6769211BEFA3}" dt="2021-07-16T15:56:06.894" v="262" actId="1076"/>
          <ac:picMkLst>
            <pc:docMk/>
            <pc:sldMk cId="1839893337" sldId="287"/>
            <ac:picMk id="8" creationId="{988FF760-5F84-4EA3-83C5-3A6506605D7B}"/>
          </ac:picMkLst>
        </pc:picChg>
        <pc:picChg chg="mod">
          <ac:chgData name="Nishitha Nanda" userId="6d1d25f87945e9a1" providerId="LiveId" clId="{B40EE17B-F5F7-4BE5-BD65-6769211BEFA3}" dt="2021-07-16T15:26:42.499" v="135" actId="1076"/>
          <ac:picMkLst>
            <pc:docMk/>
            <pc:sldMk cId="1839893337" sldId="287"/>
            <ac:picMk id="10" creationId="{00000000-0000-0000-0000-000000000000}"/>
          </ac:picMkLst>
        </pc:picChg>
        <pc:picChg chg="add del mod">
          <ac:chgData name="Nishitha Nanda" userId="6d1d25f87945e9a1" providerId="LiveId" clId="{B40EE17B-F5F7-4BE5-BD65-6769211BEFA3}" dt="2021-07-16T15:20:11.430" v="22" actId="21"/>
          <ac:picMkLst>
            <pc:docMk/>
            <pc:sldMk cId="1839893337" sldId="287"/>
            <ac:picMk id="11" creationId="{CE27AEF9-336C-41EC-8939-557908CACE0E}"/>
          </ac:picMkLst>
        </pc:picChg>
        <pc:picChg chg="add del mod">
          <ac:chgData name="Nishitha Nanda" userId="6d1d25f87945e9a1" providerId="LiveId" clId="{B40EE17B-F5F7-4BE5-BD65-6769211BEFA3}" dt="2021-07-16T15:20:11.430" v="22" actId="21"/>
          <ac:picMkLst>
            <pc:docMk/>
            <pc:sldMk cId="1839893337" sldId="287"/>
            <ac:picMk id="13" creationId="{2618C28E-8511-4949-B553-DE551BCF7934}"/>
          </ac:picMkLst>
        </pc:picChg>
        <pc:picChg chg="add del mod">
          <ac:chgData name="Nishitha Nanda" userId="6d1d25f87945e9a1" providerId="LiveId" clId="{B40EE17B-F5F7-4BE5-BD65-6769211BEFA3}" dt="2021-07-16T15:20:06.951" v="21" actId="478"/>
          <ac:picMkLst>
            <pc:docMk/>
            <pc:sldMk cId="1839893337" sldId="287"/>
            <ac:picMk id="15" creationId="{3D838E5F-FE1F-406C-8A4E-8C5AEB24CA33}"/>
          </ac:picMkLst>
        </pc:picChg>
        <pc:picChg chg="add del mod">
          <ac:chgData name="Nishitha Nanda" userId="6d1d25f87945e9a1" providerId="LiveId" clId="{B40EE17B-F5F7-4BE5-BD65-6769211BEFA3}" dt="2021-07-16T15:20:36.529" v="28" actId="478"/>
          <ac:picMkLst>
            <pc:docMk/>
            <pc:sldMk cId="1839893337" sldId="287"/>
            <ac:picMk id="17" creationId="{79AD7133-0534-4FDA-B37E-2D13D56EF97B}"/>
          </ac:picMkLst>
        </pc:picChg>
        <pc:picChg chg="add del mod">
          <ac:chgData name="Nishitha Nanda" userId="6d1d25f87945e9a1" providerId="LiveId" clId="{B40EE17B-F5F7-4BE5-BD65-6769211BEFA3}" dt="2021-07-16T15:19:44.645" v="16" actId="21"/>
          <ac:picMkLst>
            <pc:docMk/>
            <pc:sldMk cId="1839893337" sldId="287"/>
            <ac:picMk id="19" creationId="{DE06DCF0-4D01-4303-930C-996A60E77FD1}"/>
          </ac:picMkLst>
        </pc:picChg>
        <pc:picChg chg="add del mod">
          <ac:chgData name="Nishitha Nanda" userId="6d1d25f87945e9a1" providerId="LiveId" clId="{B40EE17B-F5F7-4BE5-BD65-6769211BEFA3}" dt="2021-07-16T15:20:38.417" v="30" actId="478"/>
          <ac:picMkLst>
            <pc:docMk/>
            <pc:sldMk cId="1839893337" sldId="287"/>
            <ac:picMk id="21" creationId="{74D20B4C-E1E2-49DA-9367-61483279C87E}"/>
          </ac:picMkLst>
        </pc:picChg>
        <pc:picChg chg="add del mod">
          <ac:chgData name="Nishitha Nanda" userId="6d1d25f87945e9a1" providerId="LiveId" clId="{B40EE17B-F5F7-4BE5-BD65-6769211BEFA3}" dt="2021-07-16T15:19:44.645" v="16" actId="21"/>
          <ac:picMkLst>
            <pc:docMk/>
            <pc:sldMk cId="1839893337" sldId="287"/>
            <ac:picMk id="22" creationId="{4DB3A0F1-EE6D-4339-AE9A-B4F216522DF3}"/>
          </ac:picMkLst>
        </pc:picChg>
        <pc:picChg chg="add del mod">
          <ac:chgData name="Nishitha Nanda" userId="6d1d25f87945e9a1" providerId="LiveId" clId="{B40EE17B-F5F7-4BE5-BD65-6769211BEFA3}" dt="2021-07-16T15:19:44.645" v="16" actId="21"/>
          <ac:picMkLst>
            <pc:docMk/>
            <pc:sldMk cId="1839893337" sldId="287"/>
            <ac:picMk id="23" creationId="{348D05D2-D492-4A1B-8BC2-AE9151C580A5}"/>
          </ac:picMkLst>
        </pc:picChg>
        <pc:picChg chg="add del mod">
          <ac:chgData name="Nishitha Nanda" userId="6d1d25f87945e9a1" providerId="LiveId" clId="{B40EE17B-F5F7-4BE5-BD65-6769211BEFA3}" dt="2021-07-16T15:19:57.932" v="19" actId="21"/>
          <ac:picMkLst>
            <pc:docMk/>
            <pc:sldMk cId="1839893337" sldId="287"/>
            <ac:picMk id="24" creationId="{2E8B0202-0B4F-4F3C-938E-62C8CA30CB4A}"/>
          </ac:picMkLst>
        </pc:picChg>
        <pc:picChg chg="add del mod">
          <ac:chgData name="Nishitha Nanda" userId="6d1d25f87945e9a1" providerId="LiveId" clId="{B40EE17B-F5F7-4BE5-BD65-6769211BEFA3}" dt="2021-07-16T15:19:57.932" v="19" actId="21"/>
          <ac:picMkLst>
            <pc:docMk/>
            <pc:sldMk cId="1839893337" sldId="287"/>
            <ac:picMk id="25" creationId="{82F361F7-B0C4-48CB-92DA-4920543ABD93}"/>
          </ac:picMkLst>
        </pc:picChg>
        <pc:picChg chg="add del mod">
          <ac:chgData name="Nishitha Nanda" userId="6d1d25f87945e9a1" providerId="LiveId" clId="{B40EE17B-F5F7-4BE5-BD65-6769211BEFA3}" dt="2021-07-16T15:19:57.932" v="19" actId="21"/>
          <ac:picMkLst>
            <pc:docMk/>
            <pc:sldMk cId="1839893337" sldId="287"/>
            <ac:picMk id="26" creationId="{A7E58029-147E-4E7E-AF63-2710D8FE2997}"/>
          </ac:picMkLst>
        </pc:picChg>
        <pc:picChg chg="add del mod">
          <ac:chgData name="Nishitha Nanda" userId="6d1d25f87945e9a1" providerId="LiveId" clId="{B40EE17B-F5F7-4BE5-BD65-6769211BEFA3}" dt="2021-07-16T15:20:23.791" v="25" actId="21"/>
          <ac:picMkLst>
            <pc:docMk/>
            <pc:sldMk cId="1839893337" sldId="287"/>
            <ac:picMk id="27" creationId="{6B079276-D5BD-47E6-A78B-9B0C586BA04A}"/>
          </ac:picMkLst>
        </pc:picChg>
        <pc:picChg chg="add del mod">
          <ac:chgData name="Nishitha Nanda" userId="6d1d25f87945e9a1" providerId="LiveId" clId="{B40EE17B-F5F7-4BE5-BD65-6769211BEFA3}" dt="2021-07-16T15:20:23.791" v="25" actId="21"/>
          <ac:picMkLst>
            <pc:docMk/>
            <pc:sldMk cId="1839893337" sldId="287"/>
            <ac:picMk id="28" creationId="{62CDB8DB-DCF0-4CDF-B0A1-2FF9E93F5583}"/>
          </ac:picMkLst>
        </pc:picChg>
        <pc:picChg chg="add del mod modCrop">
          <ac:chgData name="Nishitha Nanda" userId="6d1d25f87945e9a1" providerId="LiveId" clId="{B40EE17B-F5F7-4BE5-BD65-6769211BEFA3}" dt="2021-07-16T15:21:25.312" v="41" actId="478"/>
          <ac:picMkLst>
            <pc:docMk/>
            <pc:sldMk cId="1839893337" sldId="287"/>
            <ac:picMk id="29" creationId="{766E302F-D8F0-40A4-9803-B2B57767E0AD}"/>
          </ac:picMkLst>
        </pc:picChg>
        <pc:picChg chg="add mod">
          <ac:chgData name="Nishitha Nanda" userId="6d1d25f87945e9a1" providerId="LiveId" clId="{B40EE17B-F5F7-4BE5-BD65-6769211BEFA3}" dt="2021-07-16T15:55:38.020" v="259" actId="1076"/>
          <ac:picMkLst>
            <pc:docMk/>
            <pc:sldMk cId="1839893337" sldId="287"/>
            <ac:picMk id="30" creationId="{4788D438-92AC-434B-BC4D-E9C827AFE16F}"/>
          </ac:picMkLst>
        </pc:picChg>
        <pc:picChg chg="add mod">
          <ac:chgData name="Nishitha Nanda" userId="6d1d25f87945e9a1" providerId="LiveId" clId="{B40EE17B-F5F7-4BE5-BD65-6769211BEFA3}" dt="2021-07-16T15:55:16.162" v="254" actId="2085"/>
          <ac:picMkLst>
            <pc:docMk/>
            <pc:sldMk cId="1839893337" sldId="287"/>
            <ac:picMk id="31" creationId="{0F8E82A8-93C8-4004-8A2C-EAC526945936}"/>
          </ac:picMkLst>
        </pc:picChg>
        <pc:picChg chg="add mod">
          <ac:chgData name="Nishitha Nanda" userId="6d1d25f87945e9a1" providerId="LiveId" clId="{B40EE17B-F5F7-4BE5-BD65-6769211BEFA3}" dt="2021-07-16T15:56:10.971" v="263" actId="1076"/>
          <ac:picMkLst>
            <pc:docMk/>
            <pc:sldMk cId="1839893337" sldId="287"/>
            <ac:picMk id="32" creationId="{AE25CF92-A9D0-4733-BCD1-5E9D97A7C76C}"/>
          </ac:picMkLst>
        </pc:picChg>
      </pc:sldChg>
      <pc:sldChg chg="addSp delSp modSp mod ord modAnim">
        <pc:chgData name="Nishitha Nanda" userId="6d1d25f87945e9a1" providerId="LiveId" clId="{B40EE17B-F5F7-4BE5-BD65-6769211BEFA3}" dt="2021-07-16T16:28:17.741" v="607"/>
        <pc:sldMkLst>
          <pc:docMk/>
          <pc:sldMk cId="181896359" sldId="288"/>
        </pc:sldMkLst>
        <pc:spChg chg="add mod">
          <ac:chgData name="Nishitha Nanda" userId="6d1d25f87945e9a1" providerId="LiveId" clId="{B40EE17B-F5F7-4BE5-BD65-6769211BEFA3}" dt="2021-07-16T15:57:32.583" v="270" actId="1076"/>
          <ac:spMkLst>
            <pc:docMk/>
            <pc:sldMk cId="181896359" sldId="288"/>
            <ac:spMk id="2" creationId="{2993ADE9-9E0E-4FED-A7C4-D91FC9AC4138}"/>
          </ac:spMkLst>
        </pc:spChg>
        <pc:spChg chg="add mod">
          <ac:chgData name="Nishitha Nanda" userId="6d1d25f87945e9a1" providerId="LiveId" clId="{B40EE17B-F5F7-4BE5-BD65-6769211BEFA3}" dt="2021-07-16T15:27:17.170" v="142"/>
          <ac:spMkLst>
            <pc:docMk/>
            <pc:sldMk cId="181896359" sldId="288"/>
            <ac:spMk id="6" creationId="{EA2CB4AC-956C-48FD-92B7-3339241B2E06}"/>
          </ac:spMkLst>
        </pc:spChg>
        <pc:spChg chg="add mod">
          <ac:chgData name="Nishitha Nanda" userId="6d1d25f87945e9a1" providerId="LiveId" clId="{B40EE17B-F5F7-4BE5-BD65-6769211BEFA3}" dt="2021-07-16T15:29:56.661" v="182" actId="1076"/>
          <ac:spMkLst>
            <pc:docMk/>
            <pc:sldMk cId="181896359" sldId="288"/>
            <ac:spMk id="11" creationId="{E6C76022-FC55-457A-A476-3FAB702C174D}"/>
          </ac:spMkLst>
        </pc:spChg>
        <pc:spChg chg="add mod">
          <ac:chgData name="Nishitha Nanda" userId="6d1d25f87945e9a1" providerId="LiveId" clId="{B40EE17B-F5F7-4BE5-BD65-6769211BEFA3}" dt="2021-07-16T15:32:34.351" v="233" actId="20577"/>
          <ac:spMkLst>
            <pc:docMk/>
            <pc:sldMk cId="181896359" sldId="288"/>
            <ac:spMk id="12" creationId="{C3568444-6A5D-4C26-AB8A-E873E615A05A}"/>
          </ac:spMkLst>
        </pc:spChg>
        <pc:spChg chg="add mod">
          <ac:chgData name="Nishitha Nanda" userId="6d1d25f87945e9a1" providerId="LiveId" clId="{B40EE17B-F5F7-4BE5-BD65-6769211BEFA3}" dt="2021-07-16T15:32:09.652" v="220" actId="14100"/>
          <ac:spMkLst>
            <pc:docMk/>
            <pc:sldMk cId="181896359" sldId="288"/>
            <ac:spMk id="16" creationId="{253A1960-3BF7-4169-9DE7-01BAB002A3F5}"/>
          </ac:spMkLst>
        </pc:spChg>
        <pc:spChg chg="add mod">
          <ac:chgData name="Nishitha Nanda" userId="6d1d25f87945e9a1" providerId="LiveId" clId="{B40EE17B-F5F7-4BE5-BD65-6769211BEFA3}" dt="2021-07-16T15:32:47.009" v="236" actId="14100"/>
          <ac:spMkLst>
            <pc:docMk/>
            <pc:sldMk cId="181896359" sldId="288"/>
            <ac:spMk id="24" creationId="{FD683CE7-B6FF-4418-BD83-31EC24EFFA85}"/>
          </ac:spMkLst>
        </pc:spChg>
        <pc:spChg chg="add mod">
          <ac:chgData name="Nishitha Nanda" userId="6d1d25f87945e9a1" providerId="LiveId" clId="{B40EE17B-F5F7-4BE5-BD65-6769211BEFA3}" dt="2021-07-16T16:27:36.229" v="602" actId="1076"/>
          <ac:spMkLst>
            <pc:docMk/>
            <pc:sldMk cId="181896359" sldId="288"/>
            <ac:spMk id="25" creationId="{A51D4AA0-150E-4A1A-B6B6-F59127D67807}"/>
          </ac:spMkLst>
        </pc:spChg>
        <pc:picChg chg="add del mod">
          <ac:chgData name="Nishitha Nanda" userId="6d1d25f87945e9a1" providerId="LiveId" clId="{B40EE17B-F5F7-4BE5-BD65-6769211BEFA3}" dt="2021-07-16T15:28:00.975" v="159" actId="478"/>
          <ac:picMkLst>
            <pc:docMk/>
            <pc:sldMk cId="181896359" sldId="288"/>
            <ac:picMk id="3" creationId="{FFBF4E80-1D07-4883-9567-CC4295F8FCDF}"/>
          </ac:picMkLst>
        </pc:picChg>
        <pc:picChg chg="add del mod">
          <ac:chgData name="Nishitha Nanda" userId="6d1d25f87945e9a1" providerId="LiveId" clId="{B40EE17B-F5F7-4BE5-BD65-6769211BEFA3}" dt="2021-07-16T15:27:57.510" v="155" actId="478"/>
          <ac:picMkLst>
            <pc:docMk/>
            <pc:sldMk cId="181896359" sldId="288"/>
            <ac:picMk id="4" creationId="{83640D4F-3C1B-4A51-BC25-FE023F1BC2AF}"/>
          </ac:picMkLst>
        </pc:picChg>
        <pc:picChg chg="add del mod">
          <ac:chgData name="Nishitha Nanda" userId="6d1d25f87945e9a1" providerId="LiveId" clId="{B40EE17B-F5F7-4BE5-BD65-6769211BEFA3}" dt="2021-07-16T15:27:59.433" v="157" actId="478"/>
          <ac:picMkLst>
            <pc:docMk/>
            <pc:sldMk cId="181896359" sldId="288"/>
            <ac:picMk id="5" creationId="{84389CA2-CDCF-49FE-8210-8D33615A4AC4}"/>
          </ac:picMkLst>
        </pc:picChg>
        <pc:picChg chg="add mod">
          <ac:chgData name="Nishitha Nanda" userId="6d1d25f87945e9a1" providerId="LiveId" clId="{B40EE17B-F5F7-4BE5-BD65-6769211BEFA3}" dt="2021-07-16T15:57:35.014" v="271" actId="1076"/>
          <ac:picMkLst>
            <pc:docMk/>
            <pc:sldMk cId="181896359" sldId="288"/>
            <ac:picMk id="7" creationId="{4312F744-B6B4-4112-9BC4-5DB44F0B8FCF}"/>
          </ac:picMkLst>
        </pc:picChg>
        <pc:picChg chg="add mod">
          <ac:chgData name="Nishitha Nanda" userId="6d1d25f87945e9a1" providerId="LiveId" clId="{B40EE17B-F5F7-4BE5-BD65-6769211BEFA3}" dt="2021-07-16T15:57:47.639" v="276" actId="1076"/>
          <ac:picMkLst>
            <pc:docMk/>
            <pc:sldMk cId="181896359" sldId="288"/>
            <ac:picMk id="8" creationId="{89A6423C-247D-4244-8088-39A68C83A155}"/>
          </ac:picMkLst>
        </pc:picChg>
        <pc:picChg chg="add mod">
          <ac:chgData name="Nishitha Nanda" userId="6d1d25f87945e9a1" providerId="LiveId" clId="{B40EE17B-F5F7-4BE5-BD65-6769211BEFA3}" dt="2021-07-16T15:57:45.116" v="275" actId="1076"/>
          <ac:picMkLst>
            <pc:docMk/>
            <pc:sldMk cId="181896359" sldId="288"/>
            <ac:picMk id="9" creationId="{63F2AAA4-BFE4-43B4-B80E-CB8E04A1F675}"/>
          </ac:picMkLst>
        </pc:picChg>
        <pc:picChg chg="mod">
          <ac:chgData name="Nishitha Nanda" userId="6d1d25f87945e9a1" providerId="LiveId" clId="{B40EE17B-F5F7-4BE5-BD65-6769211BEFA3}" dt="2021-07-16T15:58:29.195" v="287" actId="1076"/>
          <ac:picMkLst>
            <pc:docMk/>
            <pc:sldMk cId="181896359" sldId="288"/>
            <ac:picMk id="10" creationId="{00000000-0000-0000-0000-000000000000}"/>
          </ac:picMkLst>
        </pc:picChg>
        <pc:picChg chg="add mod">
          <ac:chgData name="Nishitha Nanda" userId="6d1d25f87945e9a1" providerId="LiveId" clId="{B40EE17B-F5F7-4BE5-BD65-6769211BEFA3}" dt="2021-07-16T15:57:43.132" v="274" actId="1076"/>
          <ac:picMkLst>
            <pc:docMk/>
            <pc:sldMk cId="181896359" sldId="288"/>
            <ac:picMk id="13" creationId="{17B4A1DE-6F54-4C4C-A8FB-8558A79C06E7}"/>
          </ac:picMkLst>
        </pc:picChg>
        <pc:picChg chg="add del mod">
          <ac:chgData name="Nishitha Nanda" userId="6d1d25f87945e9a1" providerId="LiveId" clId="{B40EE17B-F5F7-4BE5-BD65-6769211BEFA3}" dt="2021-07-16T15:30:46.577" v="201" actId="478"/>
          <ac:picMkLst>
            <pc:docMk/>
            <pc:sldMk cId="181896359" sldId="288"/>
            <ac:picMk id="14" creationId="{F3D9C3FA-E7C6-4A68-B77B-1B3A153BEAB1}"/>
          </ac:picMkLst>
        </pc:picChg>
        <pc:picChg chg="add mod modCrop">
          <ac:chgData name="Nishitha Nanda" userId="6d1d25f87945e9a1" providerId="LiveId" clId="{B40EE17B-F5F7-4BE5-BD65-6769211BEFA3}" dt="2021-07-16T15:31:43.678" v="214" actId="14100"/>
          <ac:picMkLst>
            <pc:docMk/>
            <pc:sldMk cId="181896359" sldId="288"/>
            <ac:picMk id="15" creationId="{F2BE5487-4FBF-41CE-9D85-4654EB430571}"/>
          </ac:picMkLst>
        </pc:picChg>
        <pc:picChg chg="add del mod">
          <ac:chgData name="Nishitha Nanda" userId="6d1d25f87945e9a1" providerId="LiveId" clId="{B40EE17B-F5F7-4BE5-BD65-6769211BEFA3}" dt="2021-07-16T15:31:48.536" v="215" actId="478"/>
          <ac:picMkLst>
            <pc:docMk/>
            <pc:sldMk cId="181896359" sldId="288"/>
            <ac:picMk id="17" creationId="{A340F05E-C995-44A7-8455-E3052DD83A75}"/>
          </ac:picMkLst>
        </pc:picChg>
        <pc:picChg chg="add del mod">
          <ac:chgData name="Nishitha Nanda" userId="6d1d25f87945e9a1" providerId="LiveId" clId="{B40EE17B-F5F7-4BE5-BD65-6769211BEFA3}" dt="2021-07-16T15:31:48.536" v="215" actId="478"/>
          <ac:picMkLst>
            <pc:docMk/>
            <pc:sldMk cId="181896359" sldId="288"/>
            <ac:picMk id="18" creationId="{F0695CDC-8F5C-447E-8064-522CACF417C7}"/>
          </ac:picMkLst>
        </pc:picChg>
        <pc:picChg chg="add del mod">
          <ac:chgData name="Nishitha Nanda" userId="6d1d25f87945e9a1" providerId="LiveId" clId="{B40EE17B-F5F7-4BE5-BD65-6769211BEFA3}" dt="2021-07-16T15:31:48.536" v="215" actId="478"/>
          <ac:picMkLst>
            <pc:docMk/>
            <pc:sldMk cId="181896359" sldId="288"/>
            <ac:picMk id="19" creationId="{F50A6DC5-7A3F-4DEE-9705-6F7B518C1C00}"/>
          </ac:picMkLst>
        </pc:picChg>
        <pc:picChg chg="add mod">
          <ac:chgData name="Nishitha Nanda" userId="6d1d25f87945e9a1" providerId="LiveId" clId="{B40EE17B-F5F7-4BE5-BD65-6769211BEFA3}" dt="2021-07-16T15:31:53.618" v="216" actId="571"/>
          <ac:picMkLst>
            <pc:docMk/>
            <pc:sldMk cId="181896359" sldId="288"/>
            <ac:picMk id="20" creationId="{8903D5CD-3F97-4CC9-B488-585662FFDC9D}"/>
          </ac:picMkLst>
        </pc:picChg>
        <pc:picChg chg="add mod">
          <ac:chgData name="Nishitha Nanda" userId="6d1d25f87945e9a1" providerId="LiveId" clId="{B40EE17B-F5F7-4BE5-BD65-6769211BEFA3}" dt="2021-07-16T15:31:58.522" v="217" actId="571"/>
          <ac:picMkLst>
            <pc:docMk/>
            <pc:sldMk cId="181896359" sldId="288"/>
            <ac:picMk id="21" creationId="{28930859-70CE-4B96-9187-2302883A2988}"/>
          </ac:picMkLst>
        </pc:picChg>
        <pc:picChg chg="add mod">
          <ac:chgData name="Nishitha Nanda" userId="6d1d25f87945e9a1" providerId="LiveId" clId="{B40EE17B-F5F7-4BE5-BD65-6769211BEFA3}" dt="2021-07-16T15:32:01.363" v="218" actId="571"/>
          <ac:picMkLst>
            <pc:docMk/>
            <pc:sldMk cId="181896359" sldId="288"/>
            <ac:picMk id="22" creationId="{335C99A8-41F6-4779-9C91-BAA73631D891}"/>
          </ac:picMkLst>
        </pc:picChg>
        <pc:picChg chg="add mod">
          <ac:chgData name="Nishitha Nanda" userId="6d1d25f87945e9a1" providerId="LiveId" clId="{B40EE17B-F5F7-4BE5-BD65-6769211BEFA3}" dt="2021-07-16T15:32:04.556" v="219" actId="571"/>
          <ac:picMkLst>
            <pc:docMk/>
            <pc:sldMk cId="181896359" sldId="288"/>
            <ac:picMk id="23" creationId="{4E1113A5-ABB7-450F-80A7-A0825131700C}"/>
          </ac:picMkLst>
        </pc:picChg>
      </pc:sldChg>
      <pc:sldChg chg="addSp delSp modSp mod modAnim">
        <pc:chgData name="Nishitha Nanda" userId="6d1d25f87945e9a1" providerId="LiveId" clId="{B40EE17B-F5F7-4BE5-BD65-6769211BEFA3}" dt="2021-07-16T18:04:18.402" v="1780" actId="207"/>
        <pc:sldMkLst>
          <pc:docMk/>
          <pc:sldMk cId="1150693184" sldId="289"/>
        </pc:sldMkLst>
        <pc:spChg chg="add del mod">
          <ac:chgData name="Nishitha Nanda" userId="6d1d25f87945e9a1" providerId="LiveId" clId="{B40EE17B-F5F7-4BE5-BD65-6769211BEFA3}" dt="2021-07-16T16:43:35.872" v="647" actId="478"/>
          <ac:spMkLst>
            <pc:docMk/>
            <pc:sldMk cId="1150693184" sldId="289"/>
            <ac:spMk id="13" creationId="{E946C5F5-A500-4B48-BC7D-9932A9EA2001}"/>
          </ac:spMkLst>
        </pc:spChg>
        <pc:spChg chg="add mod">
          <ac:chgData name="Nishitha Nanda" userId="6d1d25f87945e9a1" providerId="LiveId" clId="{B40EE17B-F5F7-4BE5-BD65-6769211BEFA3}" dt="2021-07-16T17:14:05.563" v="1096" actId="1076"/>
          <ac:spMkLst>
            <pc:docMk/>
            <pc:sldMk cId="1150693184" sldId="289"/>
            <ac:spMk id="15" creationId="{429877D1-7A27-4B63-B01E-67CF92ED59BC}"/>
          </ac:spMkLst>
        </pc:spChg>
        <pc:spChg chg="add mod">
          <ac:chgData name="Nishitha Nanda" userId="6d1d25f87945e9a1" providerId="LiveId" clId="{B40EE17B-F5F7-4BE5-BD65-6769211BEFA3}" dt="2021-07-16T17:03:25.349" v="959" actId="403"/>
          <ac:spMkLst>
            <pc:docMk/>
            <pc:sldMk cId="1150693184" sldId="289"/>
            <ac:spMk id="16" creationId="{4B8D1D0D-C165-481E-BCF7-105530480A23}"/>
          </ac:spMkLst>
        </pc:spChg>
        <pc:spChg chg="add del mod">
          <ac:chgData name="Nishitha Nanda" userId="6d1d25f87945e9a1" providerId="LiveId" clId="{B40EE17B-F5F7-4BE5-BD65-6769211BEFA3}" dt="2021-07-16T16:47:48.877" v="731" actId="478"/>
          <ac:spMkLst>
            <pc:docMk/>
            <pc:sldMk cId="1150693184" sldId="289"/>
            <ac:spMk id="18" creationId="{C0DFA788-638C-42AB-BBF5-B785E61B4525}"/>
          </ac:spMkLst>
        </pc:spChg>
        <pc:spChg chg="add mod">
          <ac:chgData name="Nishitha Nanda" userId="6d1d25f87945e9a1" providerId="LiveId" clId="{B40EE17B-F5F7-4BE5-BD65-6769211BEFA3}" dt="2021-07-16T17:15:17.679" v="1109" actId="1076"/>
          <ac:spMkLst>
            <pc:docMk/>
            <pc:sldMk cId="1150693184" sldId="289"/>
            <ac:spMk id="19" creationId="{61C3BE72-3EC6-48D2-9432-721308A36675}"/>
          </ac:spMkLst>
        </pc:spChg>
        <pc:spChg chg="add del mod">
          <ac:chgData name="Nishitha Nanda" userId="6d1d25f87945e9a1" providerId="LiveId" clId="{B40EE17B-F5F7-4BE5-BD65-6769211BEFA3}" dt="2021-07-16T16:48:27.369" v="736" actId="478"/>
          <ac:spMkLst>
            <pc:docMk/>
            <pc:sldMk cId="1150693184" sldId="289"/>
            <ac:spMk id="21" creationId="{E7C0184E-668B-4747-880C-4BD252A83C1F}"/>
          </ac:spMkLst>
        </pc:spChg>
        <pc:spChg chg="add mod">
          <ac:chgData name="Nishitha Nanda" userId="6d1d25f87945e9a1" providerId="LiveId" clId="{B40EE17B-F5F7-4BE5-BD65-6769211BEFA3}" dt="2021-07-16T17:11:58.521" v="1077" actId="20577"/>
          <ac:spMkLst>
            <pc:docMk/>
            <pc:sldMk cId="1150693184" sldId="289"/>
            <ac:spMk id="22" creationId="{9DB46001-8771-4375-8BBE-B34F1F78D9BD}"/>
          </ac:spMkLst>
        </pc:spChg>
        <pc:spChg chg="add mod">
          <ac:chgData name="Nishitha Nanda" userId="6d1d25f87945e9a1" providerId="LiveId" clId="{B40EE17B-F5F7-4BE5-BD65-6769211BEFA3}" dt="2021-07-16T17:03:13.274" v="957" actId="403"/>
          <ac:spMkLst>
            <pc:docMk/>
            <pc:sldMk cId="1150693184" sldId="289"/>
            <ac:spMk id="23" creationId="{D83F48A1-43AE-44AC-B05E-B8F561B4F1D9}"/>
          </ac:spMkLst>
        </pc:spChg>
        <pc:spChg chg="add mod">
          <ac:chgData name="Nishitha Nanda" userId="6d1d25f87945e9a1" providerId="LiveId" clId="{B40EE17B-F5F7-4BE5-BD65-6769211BEFA3}" dt="2021-07-16T17:11:42.393" v="1073" actId="20577"/>
          <ac:spMkLst>
            <pc:docMk/>
            <pc:sldMk cId="1150693184" sldId="289"/>
            <ac:spMk id="24" creationId="{F286C84F-35DE-4216-B330-B534B7C67BC8}"/>
          </ac:spMkLst>
        </pc:spChg>
        <pc:spChg chg="add mod">
          <ac:chgData name="Nishitha Nanda" userId="6d1d25f87945e9a1" providerId="LiveId" clId="{B40EE17B-F5F7-4BE5-BD65-6769211BEFA3}" dt="2021-07-16T18:04:18.402" v="1780" actId="207"/>
          <ac:spMkLst>
            <pc:docMk/>
            <pc:sldMk cId="1150693184" sldId="289"/>
            <ac:spMk id="25" creationId="{FE22E51D-8A1A-4767-8BD8-1503FBC898F9}"/>
          </ac:spMkLst>
        </pc:spChg>
        <pc:spChg chg="add mod">
          <ac:chgData name="Nishitha Nanda" userId="6d1d25f87945e9a1" providerId="LiveId" clId="{B40EE17B-F5F7-4BE5-BD65-6769211BEFA3}" dt="2021-07-16T18:01:40.179" v="1765" actId="207"/>
          <ac:spMkLst>
            <pc:docMk/>
            <pc:sldMk cId="1150693184" sldId="289"/>
            <ac:spMk id="26" creationId="{77D554D5-8E2E-47E8-8CBC-9BF4E7B4C32D}"/>
          </ac:spMkLst>
        </pc:spChg>
        <pc:spChg chg="add mod">
          <ac:chgData name="Nishitha Nanda" userId="6d1d25f87945e9a1" providerId="LiveId" clId="{B40EE17B-F5F7-4BE5-BD65-6769211BEFA3}" dt="2021-07-16T17:03:20.431" v="958" actId="403"/>
          <ac:spMkLst>
            <pc:docMk/>
            <pc:sldMk cId="1150693184" sldId="289"/>
            <ac:spMk id="27" creationId="{A9441296-2EC5-4149-A439-6F6FF5741EFA}"/>
          </ac:spMkLst>
        </pc:spChg>
        <pc:spChg chg="add del mod">
          <ac:chgData name="Nishitha Nanda" userId="6d1d25f87945e9a1" providerId="LiveId" clId="{B40EE17B-F5F7-4BE5-BD65-6769211BEFA3}" dt="2021-07-16T18:00:49.785" v="1757" actId="207"/>
          <ac:spMkLst>
            <pc:docMk/>
            <pc:sldMk cId="1150693184" sldId="289"/>
            <ac:spMk id="28" creationId="{F1B470BC-B224-4BCE-B1FA-EBB82C642B31}"/>
          </ac:spMkLst>
        </pc:spChg>
        <pc:spChg chg="add del mod">
          <ac:chgData name="Nishitha Nanda" userId="6d1d25f87945e9a1" providerId="LiveId" clId="{B40EE17B-F5F7-4BE5-BD65-6769211BEFA3}" dt="2021-07-16T16:49:06.664" v="745" actId="478"/>
          <ac:spMkLst>
            <pc:docMk/>
            <pc:sldMk cId="1150693184" sldId="289"/>
            <ac:spMk id="30" creationId="{4E7B592E-AADD-48D9-8D72-66C79E69A585}"/>
          </ac:spMkLst>
        </pc:spChg>
        <pc:spChg chg="add del mod">
          <ac:chgData name="Nishitha Nanda" userId="6d1d25f87945e9a1" providerId="LiveId" clId="{B40EE17B-F5F7-4BE5-BD65-6769211BEFA3}" dt="2021-07-16T16:49:14.300" v="747" actId="478"/>
          <ac:spMkLst>
            <pc:docMk/>
            <pc:sldMk cId="1150693184" sldId="289"/>
            <ac:spMk id="32" creationId="{D0ADE964-2360-4078-84DD-98E91A774FE2}"/>
          </ac:spMkLst>
        </pc:spChg>
        <pc:spChg chg="add mod">
          <ac:chgData name="Nishitha Nanda" userId="6d1d25f87945e9a1" providerId="LiveId" clId="{B40EE17B-F5F7-4BE5-BD65-6769211BEFA3}" dt="2021-07-16T18:03:38.046" v="1775" actId="207"/>
          <ac:spMkLst>
            <pc:docMk/>
            <pc:sldMk cId="1150693184" sldId="289"/>
            <ac:spMk id="33" creationId="{83864BDB-F402-4F1D-9D4B-CA6E7B0954EB}"/>
          </ac:spMkLst>
        </pc:spChg>
        <pc:spChg chg="add mod">
          <ac:chgData name="Nishitha Nanda" userId="6d1d25f87945e9a1" providerId="LiveId" clId="{B40EE17B-F5F7-4BE5-BD65-6769211BEFA3}" dt="2021-07-16T18:01:11.580" v="1761" actId="207"/>
          <ac:spMkLst>
            <pc:docMk/>
            <pc:sldMk cId="1150693184" sldId="289"/>
            <ac:spMk id="34" creationId="{B0E47377-DD2D-417B-9F84-3029587ACE8C}"/>
          </ac:spMkLst>
        </pc:spChg>
        <pc:spChg chg="add mod">
          <ac:chgData name="Nishitha Nanda" userId="6d1d25f87945e9a1" providerId="LiveId" clId="{B40EE17B-F5F7-4BE5-BD65-6769211BEFA3}" dt="2021-07-16T18:01:45.806" v="1766" actId="207"/>
          <ac:spMkLst>
            <pc:docMk/>
            <pc:sldMk cId="1150693184" sldId="289"/>
            <ac:spMk id="35" creationId="{77FD5B73-2FB0-4C09-868B-4BA71D63F595}"/>
          </ac:spMkLst>
        </pc:spChg>
        <pc:spChg chg="add del mod">
          <ac:chgData name="Nishitha Nanda" userId="6d1d25f87945e9a1" providerId="LiveId" clId="{B40EE17B-F5F7-4BE5-BD65-6769211BEFA3}" dt="2021-07-16T16:50:02.141" v="759" actId="478"/>
          <ac:spMkLst>
            <pc:docMk/>
            <pc:sldMk cId="1150693184" sldId="289"/>
            <ac:spMk id="36" creationId="{87EA3F74-E56D-4C57-8082-5E086FDC6C84}"/>
          </ac:spMkLst>
        </pc:spChg>
        <pc:spChg chg="add del mod">
          <ac:chgData name="Nishitha Nanda" userId="6d1d25f87945e9a1" providerId="LiveId" clId="{B40EE17B-F5F7-4BE5-BD65-6769211BEFA3}" dt="2021-07-16T16:50:08.887" v="761" actId="478"/>
          <ac:spMkLst>
            <pc:docMk/>
            <pc:sldMk cId="1150693184" sldId="289"/>
            <ac:spMk id="38" creationId="{5B173ACB-BFBD-48E2-8A2A-904659F882F2}"/>
          </ac:spMkLst>
        </pc:spChg>
        <pc:spChg chg="add del mod">
          <ac:chgData name="Nishitha Nanda" userId="6d1d25f87945e9a1" providerId="LiveId" clId="{B40EE17B-F5F7-4BE5-BD65-6769211BEFA3}" dt="2021-07-16T17:03:08.384" v="955" actId="403"/>
          <ac:spMkLst>
            <pc:docMk/>
            <pc:sldMk cId="1150693184" sldId="289"/>
            <ac:spMk id="39" creationId="{FC1F5EE2-D148-4C17-AF17-D60BFCD28BBA}"/>
          </ac:spMkLst>
        </pc:spChg>
        <pc:spChg chg="add del mod">
          <ac:chgData name="Nishitha Nanda" userId="6d1d25f87945e9a1" providerId="LiveId" clId="{B40EE17B-F5F7-4BE5-BD65-6769211BEFA3}" dt="2021-07-16T16:57:28.673" v="857" actId="478"/>
          <ac:spMkLst>
            <pc:docMk/>
            <pc:sldMk cId="1150693184" sldId="289"/>
            <ac:spMk id="40" creationId="{D2892469-849B-4080-8F2B-75DA07C739E7}"/>
          </ac:spMkLst>
        </pc:spChg>
        <pc:spChg chg="add del mod">
          <ac:chgData name="Nishitha Nanda" userId="6d1d25f87945e9a1" providerId="LiveId" clId="{B40EE17B-F5F7-4BE5-BD65-6769211BEFA3}" dt="2021-07-16T16:50:21.793" v="765" actId="478"/>
          <ac:spMkLst>
            <pc:docMk/>
            <pc:sldMk cId="1150693184" sldId="289"/>
            <ac:spMk id="42" creationId="{1DF23976-5087-40DD-A247-C98D8FC7AF53}"/>
          </ac:spMkLst>
        </pc:spChg>
        <pc:spChg chg="add del mod">
          <ac:chgData name="Nishitha Nanda" userId="6d1d25f87945e9a1" providerId="LiveId" clId="{B40EE17B-F5F7-4BE5-BD65-6769211BEFA3}" dt="2021-07-16T17:16:05.073" v="1121" actId="20577"/>
          <ac:spMkLst>
            <pc:docMk/>
            <pc:sldMk cId="1150693184" sldId="289"/>
            <ac:spMk id="43" creationId="{7FB39576-9940-4607-B292-CA57F79B7BAC}"/>
          </ac:spMkLst>
        </pc:spChg>
        <pc:spChg chg="add mod">
          <ac:chgData name="Nishitha Nanda" userId="6d1d25f87945e9a1" providerId="LiveId" clId="{B40EE17B-F5F7-4BE5-BD65-6769211BEFA3}" dt="2021-07-16T17:03:37.693" v="964" actId="14100"/>
          <ac:spMkLst>
            <pc:docMk/>
            <pc:sldMk cId="1150693184" sldId="289"/>
            <ac:spMk id="44" creationId="{7D7BF89D-3A94-4E7C-8831-8F0E25E6954B}"/>
          </ac:spMkLst>
        </pc:spChg>
        <pc:spChg chg="add del mod">
          <ac:chgData name="Nishitha Nanda" userId="6d1d25f87945e9a1" providerId="LiveId" clId="{B40EE17B-F5F7-4BE5-BD65-6769211BEFA3}" dt="2021-07-16T16:50:37.258" v="771" actId="478"/>
          <ac:spMkLst>
            <pc:docMk/>
            <pc:sldMk cId="1150693184" sldId="289"/>
            <ac:spMk id="46" creationId="{D327E238-2B55-4F13-8D02-51C0A907F075}"/>
          </ac:spMkLst>
        </pc:spChg>
        <pc:spChg chg="add del mod">
          <ac:chgData name="Nishitha Nanda" userId="6d1d25f87945e9a1" providerId="LiveId" clId="{B40EE17B-F5F7-4BE5-BD65-6769211BEFA3}" dt="2021-07-16T16:50:43.355" v="773" actId="478"/>
          <ac:spMkLst>
            <pc:docMk/>
            <pc:sldMk cId="1150693184" sldId="289"/>
            <ac:spMk id="48" creationId="{2D8AD138-A0A6-4EB6-88B1-FE7444926585}"/>
          </ac:spMkLst>
        </pc:spChg>
        <pc:spChg chg="add del mod">
          <ac:chgData name="Nishitha Nanda" userId="6d1d25f87945e9a1" providerId="LiveId" clId="{B40EE17B-F5F7-4BE5-BD65-6769211BEFA3}" dt="2021-07-16T16:50:55.809" v="776" actId="478"/>
          <ac:spMkLst>
            <pc:docMk/>
            <pc:sldMk cId="1150693184" sldId="289"/>
            <ac:spMk id="50" creationId="{DDAA754B-3994-4F6F-9F8E-974C3C9C0487}"/>
          </ac:spMkLst>
        </pc:spChg>
        <pc:spChg chg="add del mod">
          <ac:chgData name="Nishitha Nanda" userId="6d1d25f87945e9a1" providerId="LiveId" clId="{B40EE17B-F5F7-4BE5-BD65-6769211BEFA3}" dt="2021-07-16T16:51:07.278" v="778" actId="478"/>
          <ac:spMkLst>
            <pc:docMk/>
            <pc:sldMk cId="1150693184" sldId="289"/>
            <ac:spMk id="52" creationId="{91AD577E-67D4-4878-899A-D094E315DC13}"/>
          </ac:spMkLst>
        </pc:spChg>
        <pc:spChg chg="add mod">
          <ac:chgData name="Nishitha Nanda" userId="6d1d25f87945e9a1" providerId="LiveId" clId="{B40EE17B-F5F7-4BE5-BD65-6769211BEFA3}" dt="2021-07-16T17:00:49.731" v="913" actId="1076"/>
          <ac:spMkLst>
            <pc:docMk/>
            <pc:sldMk cId="1150693184" sldId="289"/>
            <ac:spMk id="53" creationId="{4F533329-217F-487A-8CAE-B24A1B35EE9D}"/>
          </ac:spMkLst>
        </pc:spChg>
        <pc:spChg chg="add mod">
          <ac:chgData name="Nishitha Nanda" userId="6d1d25f87945e9a1" providerId="LiveId" clId="{B40EE17B-F5F7-4BE5-BD65-6769211BEFA3}" dt="2021-07-16T18:01:03.590" v="1760" actId="207"/>
          <ac:spMkLst>
            <pc:docMk/>
            <pc:sldMk cId="1150693184" sldId="289"/>
            <ac:spMk id="54" creationId="{BF19D654-9813-4467-A562-B8B48993CBD9}"/>
          </ac:spMkLst>
        </pc:spChg>
        <pc:spChg chg="add mod">
          <ac:chgData name="Nishitha Nanda" userId="6d1d25f87945e9a1" providerId="LiveId" clId="{B40EE17B-F5F7-4BE5-BD65-6769211BEFA3}" dt="2021-07-16T18:01:26.277" v="1763" actId="207"/>
          <ac:spMkLst>
            <pc:docMk/>
            <pc:sldMk cId="1150693184" sldId="289"/>
            <ac:spMk id="55" creationId="{4B39FBE2-B175-49B9-A801-0DDBFF43FB02}"/>
          </ac:spMkLst>
        </pc:spChg>
        <pc:spChg chg="add mod">
          <ac:chgData name="Nishitha Nanda" userId="6d1d25f87945e9a1" providerId="LiveId" clId="{B40EE17B-F5F7-4BE5-BD65-6769211BEFA3}" dt="2021-07-16T18:03:57.069" v="1776" actId="207"/>
          <ac:spMkLst>
            <pc:docMk/>
            <pc:sldMk cId="1150693184" sldId="289"/>
            <ac:spMk id="56" creationId="{DEF6ACD2-8E64-449F-B2F4-DF9A43D33C8C}"/>
          </ac:spMkLst>
        </pc:spChg>
        <pc:spChg chg="add mod">
          <ac:chgData name="Nishitha Nanda" userId="6d1d25f87945e9a1" providerId="LiveId" clId="{B40EE17B-F5F7-4BE5-BD65-6769211BEFA3}" dt="2021-07-16T18:01:53.653" v="1768" actId="207"/>
          <ac:spMkLst>
            <pc:docMk/>
            <pc:sldMk cId="1150693184" sldId="289"/>
            <ac:spMk id="57" creationId="{507E07FB-CF91-4EFB-A79F-C5DE2DE2F0B7}"/>
          </ac:spMkLst>
        </pc:spChg>
        <pc:spChg chg="add mod">
          <ac:chgData name="Nishitha Nanda" userId="6d1d25f87945e9a1" providerId="LiveId" clId="{B40EE17B-F5F7-4BE5-BD65-6769211BEFA3}" dt="2021-07-16T17:11:25.254" v="1069" actId="20577"/>
          <ac:spMkLst>
            <pc:docMk/>
            <pc:sldMk cId="1150693184" sldId="289"/>
            <ac:spMk id="58" creationId="{ABA27173-1C7C-4679-9354-10594DC5E6C5}"/>
          </ac:spMkLst>
        </pc:spChg>
        <pc:spChg chg="add mod">
          <ac:chgData name="Nishitha Nanda" userId="6d1d25f87945e9a1" providerId="LiveId" clId="{B40EE17B-F5F7-4BE5-BD65-6769211BEFA3}" dt="2021-07-16T18:00:29.199" v="1756" actId="207"/>
          <ac:spMkLst>
            <pc:docMk/>
            <pc:sldMk cId="1150693184" sldId="289"/>
            <ac:spMk id="59" creationId="{65848F19-823C-4225-819F-F56A31D887B7}"/>
          </ac:spMkLst>
        </pc:spChg>
        <pc:spChg chg="add del mod">
          <ac:chgData name="Nishitha Nanda" userId="6d1d25f87945e9a1" providerId="LiveId" clId="{B40EE17B-F5F7-4BE5-BD65-6769211BEFA3}" dt="2021-07-16T17:04:29.079" v="972" actId="478"/>
          <ac:spMkLst>
            <pc:docMk/>
            <pc:sldMk cId="1150693184" sldId="289"/>
            <ac:spMk id="60" creationId="{14DFC83B-ADF0-4DF1-A788-F6D97C8090F3}"/>
          </ac:spMkLst>
        </pc:spChg>
        <pc:spChg chg="add del mod">
          <ac:chgData name="Nishitha Nanda" userId="6d1d25f87945e9a1" providerId="LiveId" clId="{B40EE17B-F5F7-4BE5-BD65-6769211BEFA3}" dt="2021-07-16T17:04:29.079" v="972" actId="478"/>
          <ac:spMkLst>
            <pc:docMk/>
            <pc:sldMk cId="1150693184" sldId="289"/>
            <ac:spMk id="61" creationId="{BC797E0F-0650-45BF-AF53-D6FE26727F71}"/>
          </ac:spMkLst>
        </pc:spChg>
        <pc:spChg chg="add mod">
          <ac:chgData name="Nishitha Nanda" userId="6d1d25f87945e9a1" providerId="LiveId" clId="{B40EE17B-F5F7-4BE5-BD65-6769211BEFA3}" dt="2021-07-16T17:14:08.443" v="1097" actId="1076"/>
          <ac:spMkLst>
            <pc:docMk/>
            <pc:sldMk cId="1150693184" sldId="289"/>
            <ac:spMk id="62" creationId="{3D4B847A-1542-4D24-92D6-39341BFEDBE2}"/>
          </ac:spMkLst>
        </pc:spChg>
        <pc:spChg chg="add del mod">
          <ac:chgData name="Nishitha Nanda" userId="6d1d25f87945e9a1" providerId="LiveId" clId="{B40EE17B-F5F7-4BE5-BD65-6769211BEFA3}" dt="2021-07-16T17:04:51.392" v="977" actId="478"/>
          <ac:spMkLst>
            <pc:docMk/>
            <pc:sldMk cId="1150693184" sldId="289"/>
            <ac:spMk id="63" creationId="{9A412827-F065-4DDA-827E-5B59E819C721}"/>
          </ac:spMkLst>
        </pc:spChg>
        <pc:spChg chg="add del mod">
          <ac:chgData name="Nishitha Nanda" userId="6d1d25f87945e9a1" providerId="LiveId" clId="{B40EE17B-F5F7-4BE5-BD65-6769211BEFA3}" dt="2021-07-16T17:04:51.392" v="977" actId="478"/>
          <ac:spMkLst>
            <pc:docMk/>
            <pc:sldMk cId="1150693184" sldId="289"/>
            <ac:spMk id="64" creationId="{C79AB60B-3853-4733-B3B0-800FCEF67C25}"/>
          </ac:spMkLst>
        </pc:spChg>
        <pc:spChg chg="add mod">
          <ac:chgData name="Nishitha Nanda" userId="6d1d25f87945e9a1" providerId="LiveId" clId="{B40EE17B-F5F7-4BE5-BD65-6769211BEFA3}" dt="2021-07-16T17:15:10.545" v="1107" actId="1076"/>
          <ac:spMkLst>
            <pc:docMk/>
            <pc:sldMk cId="1150693184" sldId="289"/>
            <ac:spMk id="65" creationId="{0E657CBD-61DC-4383-83F1-007E323C64F3}"/>
          </ac:spMkLst>
        </pc:spChg>
        <pc:spChg chg="add mod">
          <ac:chgData name="Nishitha Nanda" userId="6d1d25f87945e9a1" providerId="LiveId" clId="{B40EE17B-F5F7-4BE5-BD65-6769211BEFA3}" dt="2021-07-16T17:15:20.341" v="1110" actId="1076"/>
          <ac:spMkLst>
            <pc:docMk/>
            <pc:sldMk cId="1150693184" sldId="289"/>
            <ac:spMk id="66" creationId="{04890DB2-76F7-4463-A25C-EE05CD2529BE}"/>
          </ac:spMkLst>
        </pc:spChg>
        <pc:spChg chg="add mod">
          <ac:chgData name="Nishitha Nanda" userId="6d1d25f87945e9a1" providerId="LiveId" clId="{B40EE17B-F5F7-4BE5-BD65-6769211BEFA3}" dt="2021-07-16T17:16:51.674" v="1127" actId="1076"/>
          <ac:spMkLst>
            <pc:docMk/>
            <pc:sldMk cId="1150693184" sldId="289"/>
            <ac:spMk id="67" creationId="{B08EA65F-EEEB-4F1D-9085-081FA2559234}"/>
          </ac:spMkLst>
        </pc:spChg>
        <pc:spChg chg="add del mod">
          <ac:chgData name="Nishitha Nanda" userId="6d1d25f87945e9a1" providerId="LiveId" clId="{B40EE17B-F5F7-4BE5-BD65-6769211BEFA3}" dt="2021-07-16T17:06:00.136" v="995" actId="478"/>
          <ac:spMkLst>
            <pc:docMk/>
            <pc:sldMk cId="1150693184" sldId="289"/>
            <ac:spMk id="68" creationId="{EA06BC17-B838-426C-823A-054DC8A99643}"/>
          </ac:spMkLst>
        </pc:spChg>
        <pc:spChg chg="add del mod">
          <ac:chgData name="Nishitha Nanda" userId="6d1d25f87945e9a1" providerId="LiveId" clId="{B40EE17B-F5F7-4BE5-BD65-6769211BEFA3}" dt="2021-07-16T17:06:00.136" v="995" actId="478"/>
          <ac:spMkLst>
            <pc:docMk/>
            <pc:sldMk cId="1150693184" sldId="289"/>
            <ac:spMk id="69" creationId="{694CD0F6-CE98-4862-8CDC-C30DD7E35C25}"/>
          </ac:spMkLst>
        </pc:spChg>
        <pc:spChg chg="add mod">
          <ac:chgData name="Nishitha Nanda" userId="6d1d25f87945e9a1" providerId="LiveId" clId="{B40EE17B-F5F7-4BE5-BD65-6769211BEFA3}" dt="2021-07-16T17:16:14.042" v="1123" actId="1076"/>
          <ac:spMkLst>
            <pc:docMk/>
            <pc:sldMk cId="1150693184" sldId="289"/>
            <ac:spMk id="70" creationId="{807C4215-A596-474F-A229-3319E39CE3FB}"/>
          </ac:spMkLst>
        </pc:spChg>
        <pc:spChg chg="add del mod">
          <ac:chgData name="Nishitha Nanda" userId="6d1d25f87945e9a1" providerId="LiveId" clId="{B40EE17B-F5F7-4BE5-BD65-6769211BEFA3}" dt="2021-07-16T17:07:02.013" v="1007" actId="478"/>
          <ac:spMkLst>
            <pc:docMk/>
            <pc:sldMk cId="1150693184" sldId="289"/>
            <ac:spMk id="73" creationId="{05F1DAA4-7E49-4550-9C11-C34C04540402}"/>
          </ac:spMkLst>
        </pc:spChg>
        <pc:spChg chg="add mod">
          <ac:chgData name="Nishitha Nanda" userId="6d1d25f87945e9a1" providerId="LiveId" clId="{B40EE17B-F5F7-4BE5-BD65-6769211BEFA3}" dt="2021-07-16T17:07:35.197" v="1013" actId="1076"/>
          <ac:spMkLst>
            <pc:docMk/>
            <pc:sldMk cId="1150693184" sldId="289"/>
            <ac:spMk id="74" creationId="{94BC9709-791B-46BD-BA8B-A57FEA5185F5}"/>
          </ac:spMkLst>
        </pc:spChg>
        <pc:spChg chg="add mod">
          <ac:chgData name="Nishitha Nanda" userId="6d1d25f87945e9a1" providerId="LiveId" clId="{B40EE17B-F5F7-4BE5-BD65-6769211BEFA3}" dt="2021-07-16T17:08:30.633" v="1023" actId="1076"/>
          <ac:spMkLst>
            <pc:docMk/>
            <pc:sldMk cId="1150693184" sldId="289"/>
            <ac:spMk id="75" creationId="{E1CD56DE-60FB-4C80-BBD6-BA539BD2F216}"/>
          </ac:spMkLst>
        </pc:spChg>
        <pc:spChg chg="add mod">
          <ac:chgData name="Nishitha Nanda" userId="6d1d25f87945e9a1" providerId="LiveId" clId="{B40EE17B-F5F7-4BE5-BD65-6769211BEFA3}" dt="2021-07-16T17:08:00.827" v="1019" actId="1076"/>
          <ac:spMkLst>
            <pc:docMk/>
            <pc:sldMk cId="1150693184" sldId="289"/>
            <ac:spMk id="76" creationId="{0282F267-D2BD-4FE2-B976-4B16F88F82BA}"/>
          </ac:spMkLst>
        </pc:spChg>
        <pc:spChg chg="add mod">
          <ac:chgData name="Nishitha Nanda" userId="6d1d25f87945e9a1" providerId="LiveId" clId="{B40EE17B-F5F7-4BE5-BD65-6769211BEFA3}" dt="2021-07-16T17:17:19.526" v="1132" actId="1076"/>
          <ac:spMkLst>
            <pc:docMk/>
            <pc:sldMk cId="1150693184" sldId="289"/>
            <ac:spMk id="77" creationId="{29479D96-F8E6-4D29-A844-F73DD9B294A5}"/>
          </ac:spMkLst>
        </pc:spChg>
        <pc:spChg chg="add del mod">
          <ac:chgData name="Nishitha Nanda" userId="6d1d25f87945e9a1" providerId="LiveId" clId="{B40EE17B-F5F7-4BE5-BD65-6769211BEFA3}" dt="2021-07-16T17:07:53.151" v="1018" actId="478"/>
          <ac:spMkLst>
            <pc:docMk/>
            <pc:sldMk cId="1150693184" sldId="289"/>
            <ac:spMk id="78" creationId="{0E33F09B-B082-424D-BE6F-75FB084D41A8}"/>
          </ac:spMkLst>
        </pc:spChg>
        <pc:spChg chg="add del mod">
          <ac:chgData name="Nishitha Nanda" userId="6d1d25f87945e9a1" providerId="LiveId" clId="{B40EE17B-F5F7-4BE5-BD65-6769211BEFA3}" dt="2021-07-16T17:07:53.151" v="1018" actId="478"/>
          <ac:spMkLst>
            <pc:docMk/>
            <pc:sldMk cId="1150693184" sldId="289"/>
            <ac:spMk id="79" creationId="{9C7ABB8D-935F-4567-A75D-03FA6D58260E}"/>
          </ac:spMkLst>
        </pc:spChg>
        <pc:spChg chg="add mod">
          <ac:chgData name="Nishitha Nanda" userId="6d1d25f87945e9a1" providerId="LiveId" clId="{B40EE17B-F5F7-4BE5-BD65-6769211BEFA3}" dt="2021-07-16T17:17:25.130" v="1134" actId="1076"/>
          <ac:spMkLst>
            <pc:docMk/>
            <pc:sldMk cId="1150693184" sldId="289"/>
            <ac:spMk id="80" creationId="{DB2DC679-EF57-4E8E-A729-25538CF9718E}"/>
          </ac:spMkLst>
        </pc:spChg>
        <pc:spChg chg="add mod">
          <ac:chgData name="Nishitha Nanda" userId="6d1d25f87945e9a1" providerId="LiveId" clId="{B40EE17B-F5F7-4BE5-BD65-6769211BEFA3}" dt="2021-07-16T17:17:58.820" v="1141" actId="1076"/>
          <ac:spMkLst>
            <pc:docMk/>
            <pc:sldMk cId="1150693184" sldId="289"/>
            <ac:spMk id="81" creationId="{32842622-EC49-4764-90A0-5F899245CABD}"/>
          </ac:spMkLst>
        </pc:spChg>
        <pc:spChg chg="add mod">
          <ac:chgData name="Nishitha Nanda" userId="6d1d25f87945e9a1" providerId="LiveId" clId="{B40EE17B-F5F7-4BE5-BD65-6769211BEFA3}" dt="2021-07-16T17:13:51.491" v="1094" actId="1076"/>
          <ac:spMkLst>
            <pc:docMk/>
            <pc:sldMk cId="1150693184" sldId="289"/>
            <ac:spMk id="82" creationId="{EFBB7260-0559-47C6-903A-4E1970764FAB}"/>
          </ac:spMkLst>
        </pc:spChg>
        <pc:spChg chg="add mod">
          <ac:chgData name="Nishitha Nanda" userId="6d1d25f87945e9a1" providerId="LiveId" clId="{B40EE17B-F5F7-4BE5-BD65-6769211BEFA3}" dt="2021-07-16T17:16:58.401" v="1128" actId="1076"/>
          <ac:spMkLst>
            <pc:docMk/>
            <pc:sldMk cId="1150693184" sldId="289"/>
            <ac:spMk id="83" creationId="{B8649AF0-5928-46EA-8FB6-0966BF57446B}"/>
          </ac:spMkLst>
        </pc:spChg>
        <pc:spChg chg="add mod">
          <ac:chgData name="Nishitha Nanda" userId="6d1d25f87945e9a1" providerId="LiveId" clId="{B40EE17B-F5F7-4BE5-BD65-6769211BEFA3}" dt="2021-07-16T17:16:20.477" v="1124" actId="571"/>
          <ac:spMkLst>
            <pc:docMk/>
            <pc:sldMk cId="1150693184" sldId="289"/>
            <ac:spMk id="84" creationId="{C46D06C4-EB32-46BF-8F64-08E6283B254D}"/>
          </ac:spMkLst>
        </pc:spChg>
        <pc:picChg chg="add del mod">
          <ac:chgData name="Nishitha Nanda" userId="6d1d25f87945e9a1" providerId="LiveId" clId="{B40EE17B-F5F7-4BE5-BD65-6769211BEFA3}" dt="2021-07-16T16:29:02.503" v="610" actId="478"/>
          <ac:picMkLst>
            <pc:docMk/>
            <pc:sldMk cId="1150693184" sldId="289"/>
            <ac:picMk id="3" creationId="{E1B12B25-07B0-45FA-B156-616DA02E6FEA}"/>
          </ac:picMkLst>
        </pc:picChg>
        <pc:picChg chg="add del mod">
          <ac:chgData name="Nishitha Nanda" userId="6d1d25f87945e9a1" providerId="LiveId" clId="{B40EE17B-F5F7-4BE5-BD65-6769211BEFA3}" dt="2021-07-16T16:29:07.512" v="613" actId="478"/>
          <ac:picMkLst>
            <pc:docMk/>
            <pc:sldMk cId="1150693184" sldId="289"/>
            <ac:picMk id="4" creationId="{5C58A223-C71B-4E28-96A4-E61EF7D34217}"/>
          </ac:picMkLst>
        </pc:picChg>
        <pc:picChg chg="add del mod">
          <ac:chgData name="Nishitha Nanda" userId="6d1d25f87945e9a1" providerId="LiveId" clId="{B40EE17B-F5F7-4BE5-BD65-6769211BEFA3}" dt="2021-07-16T16:29:13.878" v="617" actId="478"/>
          <ac:picMkLst>
            <pc:docMk/>
            <pc:sldMk cId="1150693184" sldId="289"/>
            <ac:picMk id="5" creationId="{0BEBF2F1-B1F4-4041-8931-5E4FF0B7A9B6}"/>
          </ac:picMkLst>
        </pc:picChg>
        <pc:picChg chg="add del mod">
          <ac:chgData name="Nishitha Nanda" userId="6d1d25f87945e9a1" providerId="LiveId" clId="{B40EE17B-F5F7-4BE5-BD65-6769211BEFA3}" dt="2021-07-16T15:30:28.696" v="196" actId="21"/>
          <ac:picMkLst>
            <pc:docMk/>
            <pc:sldMk cId="1150693184" sldId="289"/>
            <ac:picMk id="6" creationId="{A8CF4A23-EB20-442B-B58E-C8DE4167FF80}"/>
          </ac:picMkLst>
        </pc:picChg>
        <pc:picChg chg="add del mod">
          <ac:chgData name="Nishitha Nanda" userId="6d1d25f87945e9a1" providerId="LiveId" clId="{B40EE17B-F5F7-4BE5-BD65-6769211BEFA3}" dt="2021-07-16T16:29:00.544" v="608" actId="478"/>
          <ac:picMkLst>
            <pc:docMk/>
            <pc:sldMk cId="1150693184" sldId="289"/>
            <ac:picMk id="7" creationId="{2CBB036C-E60F-49D9-B061-BA149A363A7F}"/>
          </ac:picMkLst>
        </pc:picChg>
        <pc:picChg chg="add del mod">
          <ac:chgData name="Nishitha Nanda" userId="6d1d25f87945e9a1" providerId="LiveId" clId="{B40EE17B-F5F7-4BE5-BD65-6769211BEFA3}" dt="2021-07-16T16:29:05.910" v="612" actId="478"/>
          <ac:picMkLst>
            <pc:docMk/>
            <pc:sldMk cId="1150693184" sldId="289"/>
            <ac:picMk id="8" creationId="{F57520C4-289C-442B-9342-781F2FEDB66A}"/>
          </ac:picMkLst>
        </pc:picChg>
        <pc:picChg chg="add del mod">
          <ac:chgData name="Nishitha Nanda" userId="6d1d25f87945e9a1" providerId="LiveId" clId="{B40EE17B-F5F7-4BE5-BD65-6769211BEFA3}" dt="2021-07-16T16:29:11.864" v="615" actId="478"/>
          <ac:picMkLst>
            <pc:docMk/>
            <pc:sldMk cId="1150693184" sldId="289"/>
            <ac:picMk id="9" creationId="{14935568-C8BC-441D-ADE5-0D5AE3E9B593}"/>
          </ac:picMkLst>
        </pc:picChg>
        <pc:picChg chg="mod">
          <ac:chgData name="Nishitha Nanda" userId="6d1d25f87945e9a1" providerId="LiveId" clId="{B40EE17B-F5F7-4BE5-BD65-6769211BEFA3}" dt="2021-07-16T17:13:57.316" v="1095" actId="1076"/>
          <ac:picMkLst>
            <pc:docMk/>
            <pc:sldMk cId="1150693184" sldId="289"/>
            <ac:picMk id="10" creationId="{00000000-0000-0000-0000-000000000000}"/>
          </ac:picMkLst>
        </pc:picChg>
        <pc:picChg chg="add del mod">
          <ac:chgData name="Nishitha Nanda" userId="6d1d25f87945e9a1" providerId="LiveId" clId="{B40EE17B-F5F7-4BE5-BD65-6769211BEFA3}" dt="2021-07-16T16:29:04.408" v="611" actId="478"/>
          <ac:picMkLst>
            <pc:docMk/>
            <pc:sldMk cId="1150693184" sldId="289"/>
            <ac:picMk id="11" creationId="{79000BB8-1674-4ACA-851F-8007ABE354F1}"/>
          </ac:picMkLst>
        </pc:picChg>
        <pc:picChg chg="add del mod">
          <ac:chgData name="Nishitha Nanda" userId="6d1d25f87945e9a1" providerId="LiveId" clId="{B40EE17B-F5F7-4BE5-BD65-6769211BEFA3}" dt="2021-07-16T16:29:10.306" v="614" actId="478"/>
          <ac:picMkLst>
            <pc:docMk/>
            <pc:sldMk cId="1150693184" sldId="289"/>
            <ac:picMk id="12" creationId="{FCBDC676-6195-4181-8BA1-AA92F794B476}"/>
          </ac:picMkLst>
        </pc:picChg>
        <pc:picChg chg="add del mod ord modCrop">
          <ac:chgData name="Nishitha Nanda" userId="6d1d25f87945e9a1" providerId="LiveId" clId="{B40EE17B-F5F7-4BE5-BD65-6769211BEFA3}" dt="2021-07-16T17:17:30.277" v="1136" actId="1076"/>
          <ac:picMkLst>
            <pc:docMk/>
            <pc:sldMk cId="1150693184" sldId="289"/>
            <ac:picMk id="14" creationId="{F1114A3C-32AF-4E19-BB2D-F24FB6207C31}"/>
          </ac:picMkLst>
        </pc:picChg>
        <pc:picChg chg="add del mod">
          <ac:chgData name="Nishitha Nanda" userId="6d1d25f87945e9a1" providerId="LiveId" clId="{B40EE17B-F5F7-4BE5-BD65-6769211BEFA3}" dt="2021-07-16T16:47:48.877" v="731" actId="478"/>
          <ac:picMkLst>
            <pc:docMk/>
            <pc:sldMk cId="1150693184" sldId="289"/>
            <ac:picMk id="17" creationId="{BCD39F30-DFD0-4CB9-BF07-7E0C272DC7DF}"/>
          </ac:picMkLst>
        </pc:picChg>
        <pc:picChg chg="add del mod">
          <ac:chgData name="Nishitha Nanda" userId="6d1d25f87945e9a1" providerId="LiveId" clId="{B40EE17B-F5F7-4BE5-BD65-6769211BEFA3}" dt="2021-07-16T16:48:27.369" v="736" actId="478"/>
          <ac:picMkLst>
            <pc:docMk/>
            <pc:sldMk cId="1150693184" sldId="289"/>
            <ac:picMk id="20" creationId="{E481816E-3EF1-458A-ABD2-7D152FCCD3F0}"/>
          </ac:picMkLst>
        </pc:picChg>
        <pc:picChg chg="add del mod">
          <ac:chgData name="Nishitha Nanda" userId="6d1d25f87945e9a1" providerId="LiveId" clId="{B40EE17B-F5F7-4BE5-BD65-6769211BEFA3}" dt="2021-07-16T16:49:06.664" v="745" actId="478"/>
          <ac:picMkLst>
            <pc:docMk/>
            <pc:sldMk cId="1150693184" sldId="289"/>
            <ac:picMk id="29" creationId="{857C15FA-28ED-4D73-B044-EDC19678F22E}"/>
          </ac:picMkLst>
        </pc:picChg>
        <pc:picChg chg="add del mod">
          <ac:chgData name="Nishitha Nanda" userId="6d1d25f87945e9a1" providerId="LiveId" clId="{B40EE17B-F5F7-4BE5-BD65-6769211BEFA3}" dt="2021-07-16T16:49:14.300" v="747" actId="478"/>
          <ac:picMkLst>
            <pc:docMk/>
            <pc:sldMk cId="1150693184" sldId="289"/>
            <ac:picMk id="31" creationId="{33ED9292-7ACA-4B34-BFD6-6091ECAD7739}"/>
          </ac:picMkLst>
        </pc:picChg>
        <pc:picChg chg="add del mod">
          <ac:chgData name="Nishitha Nanda" userId="6d1d25f87945e9a1" providerId="LiveId" clId="{B40EE17B-F5F7-4BE5-BD65-6769211BEFA3}" dt="2021-07-16T16:50:08.887" v="761" actId="478"/>
          <ac:picMkLst>
            <pc:docMk/>
            <pc:sldMk cId="1150693184" sldId="289"/>
            <ac:picMk id="37" creationId="{CF4E6B87-0AB4-484D-AADD-0C71018B07A9}"/>
          </ac:picMkLst>
        </pc:picChg>
        <pc:picChg chg="add del mod">
          <ac:chgData name="Nishitha Nanda" userId="6d1d25f87945e9a1" providerId="LiveId" clId="{B40EE17B-F5F7-4BE5-BD65-6769211BEFA3}" dt="2021-07-16T16:50:21.793" v="765" actId="478"/>
          <ac:picMkLst>
            <pc:docMk/>
            <pc:sldMk cId="1150693184" sldId="289"/>
            <ac:picMk id="41" creationId="{8137F9FD-A0C4-4478-A527-7DEF6A456917}"/>
          </ac:picMkLst>
        </pc:picChg>
        <pc:picChg chg="add del mod">
          <ac:chgData name="Nishitha Nanda" userId="6d1d25f87945e9a1" providerId="LiveId" clId="{B40EE17B-F5F7-4BE5-BD65-6769211BEFA3}" dt="2021-07-16T16:50:37.258" v="771" actId="478"/>
          <ac:picMkLst>
            <pc:docMk/>
            <pc:sldMk cId="1150693184" sldId="289"/>
            <ac:picMk id="45" creationId="{400F5DB1-1F3C-406C-B0B5-125ECB66912C}"/>
          </ac:picMkLst>
        </pc:picChg>
        <pc:picChg chg="add del mod">
          <ac:chgData name="Nishitha Nanda" userId="6d1d25f87945e9a1" providerId="LiveId" clId="{B40EE17B-F5F7-4BE5-BD65-6769211BEFA3}" dt="2021-07-16T16:50:43.355" v="773" actId="478"/>
          <ac:picMkLst>
            <pc:docMk/>
            <pc:sldMk cId="1150693184" sldId="289"/>
            <ac:picMk id="47" creationId="{241991D6-5E81-4E86-94B4-1EAD5FB5953D}"/>
          </ac:picMkLst>
        </pc:picChg>
        <pc:picChg chg="add del mod">
          <ac:chgData name="Nishitha Nanda" userId="6d1d25f87945e9a1" providerId="LiveId" clId="{B40EE17B-F5F7-4BE5-BD65-6769211BEFA3}" dt="2021-07-16T16:50:55.809" v="776" actId="478"/>
          <ac:picMkLst>
            <pc:docMk/>
            <pc:sldMk cId="1150693184" sldId="289"/>
            <ac:picMk id="49" creationId="{56EDB786-5561-4821-96CF-AB4388F25638}"/>
          </ac:picMkLst>
        </pc:picChg>
        <pc:picChg chg="add del mod">
          <ac:chgData name="Nishitha Nanda" userId="6d1d25f87945e9a1" providerId="LiveId" clId="{B40EE17B-F5F7-4BE5-BD65-6769211BEFA3}" dt="2021-07-16T16:51:07.278" v="778" actId="478"/>
          <ac:picMkLst>
            <pc:docMk/>
            <pc:sldMk cId="1150693184" sldId="289"/>
            <ac:picMk id="51" creationId="{BAE64902-BEE3-4777-985B-EED28D61216D}"/>
          </ac:picMkLst>
        </pc:picChg>
        <pc:picChg chg="add del mod">
          <ac:chgData name="Nishitha Nanda" userId="6d1d25f87945e9a1" providerId="LiveId" clId="{B40EE17B-F5F7-4BE5-BD65-6769211BEFA3}" dt="2021-07-16T17:06:16.262" v="1000" actId="478"/>
          <ac:picMkLst>
            <pc:docMk/>
            <pc:sldMk cId="1150693184" sldId="289"/>
            <ac:picMk id="71" creationId="{8D6F5AB5-131D-47EE-A75C-B171BE69B978}"/>
          </ac:picMkLst>
        </pc:picChg>
        <pc:picChg chg="add del mod">
          <ac:chgData name="Nishitha Nanda" userId="6d1d25f87945e9a1" providerId="LiveId" clId="{B40EE17B-F5F7-4BE5-BD65-6769211BEFA3}" dt="2021-07-16T17:07:02.013" v="1007" actId="478"/>
          <ac:picMkLst>
            <pc:docMk/>
            <pc:sldMk cId="1150693184" sldId="289"/>
            <ac:picMk id="72" creationId="{FBBAD5F0-4CB1-46DF-8C8A-28BF4CBB37B7}"/>
          </ac:picMkLst>
        </pc:picChg>
      </pc:sldChg>
      <pc:sldChg chg="addSp delSp modSp add del mod">
        <pc:chgData name="Nishitha Nanda" userId="6d1d25f87945e9a1" providerId="LiveId" clId="{B40EE17B-F5F7-4BE5-BD65-6769211BEFA3}" dt="2021-07-16T17:42:41.327" v="1448" actId="47"/>
        <pc:sldMkLst>
          <pc:docMk/>
          <pc:sldMk cId="1986288216" sldId="290"/>
        </pc:sldMkLst>
        <pc:picChg chg="del mod">
          <ac:chgData name="Nishitha Nanda" userId="6d1d25f87945e9a1" providerId="LiveId" clId="{B40EE17B-F5F7-4BE5-BD65-6769211BEFA3}" dt="2021-07-16T15:27:51.446" v="152" actId="21"/>
          <ac:picMkLst>
            <pc:docMk/>
            <pc:sldMk cId="1986288216" sldId="290"/>
            <ac:picMk id="3" creationId="{E1B12B25-07B0-45FA-B156-616DA02E6FEA}"/>
          </ac:picMkLst>
        </pc:picChg>
        <pc:picChg chg="del">
          <ac:chgData name="Nishitha Nanda" userId="6d1d25f87945e9a1" providerId="LiveId" clId="{B40EE17B-F5F7-4BE5-BD65-6769211BEFA3}" dt="2021-07-16T16:30:03.791" v="630" actId="478"/>
          <ac:picMkLst>
            <pc:docMk/>
            <pc:sldMk cId="1986288216" sldId="290"/>
            <ac:picMk id="4" creationId="{5C58A223-C71B-4E28-96A4-E61EF7D34217}"/>
          </ac:picMkLst>
        </pc:picChg>
        <pc:picChg chg="del">
          <ac:chgData name="Nishitha Nanda" userId="6d1d25f87945e9a1" providerId="LiveId" clId="{B40EE17B-F5F7-4BE5-BD65-6769211BEFA3}" dt="2021-07-16T16:30:10.086" v="634" actId="478"/>
          <ac:picMkLst>
            <pc:docMk/>
            <pc:sldMk cId="1986288216" sldId="290"/>
            <ac:picMk id="5" creationId="{0BEBF2F1-B1F4-4041-8931-5E4FF0B7A9B6}"/>
          </ac:picMkLst>
        </pc:picChg>
        <pc:picChg chg="del mod">
          <ac:chgData name="Nishitha Nanda" userId="6d1d25f87945e9a1" providerId="LiveId" clId="{B40EE17B-F5F7-4BE5-BD65-6769211BEFA3}" dt="2021-07-16T16:29:54.996" v="625" actId="478"/>
          <ac:picMkLst>
            <pc:docMk/>
            <pc:sldMk cId="1986288216" sldId="290"/>
            <ac:picMk id="6" creationId="{A8CF4A23-EB20-442B-B58E-C8DE4167FF80}"/>
          </ac:picMkLst>
        </pc:picChg>
        <pc:picChg chg="del mod">
          <ac:chgData name="Nishitha Nanda" userId="6d1d25f87945e9a1" providerId="LiveId" clId="{B40EE17B-F5F7-4BE5-BD65-6769211BEFA3}" dt="2021-07-16T15:30:41.050" v="199" actId="21"/>
          <ac:picMkLst>
            <pc:docMk/>
            <pc:sldMk cId="1986288216" sldId="290"/>
            <ac:picMk id="7" creationId="{2CBB036C-E60F-49D9-B061-BA149A363A7F}"/>
          </ac:picMkLst>
        </pc:picChg>
        <pc:picChg chg="del mod">
          <ac:chgData name="Nishitha Nanda" userId="6d1d25f87945e9a1" providerId="LiveId" clId="{B40EE17B-F5F7-4BE5-BD65-6769211BEFA3}" dt="2021-07-16T16:30:00.804" v="629" actId="478"/>
          <ac:picMkLst>
            <pc:docMk/>
            <pc:sldMk cId="1986288216" sldId="290"/>
            <ac:picMk id="8" creationId="{F57520C4-289C-442B-9342-781F2FEDB66A}"/>
          </ac:picMkLst>
        </pc:picChg>
        <pc:picChg chg="del mod">
          <ac:chgData name="Nishitha Nanda" userId="6d1d25f87945e9a1" providerId="LiveId" clId="{B40EE17B-F5F7-4BE5-BD65-6769211BEFA3}" dt="2021-07-16T16:30:07.227" v="633" actId="478"/>
          <ac:picMkLst>
            <pc:docMk/>
            <pc:sldMk cId="1986288216" sldId="290"/>
            <ac:picMk id="9" creationId="{14935568-C8BC-441D-ADE5-0D5AE3E9B593}"/>
          </ac:picMkLst>
        </pc:picChg>
        <pc:picChg chg="mod">
          <ac:chgData name="Nishitha Nanda" userId="6d1d25f87945e9a1" providerId="LiveId" clId="{B40EE17B-F5F7-4BE5-BD65-6769211BEFA3}" dt="2021-07-16T16:31:06.170" v="638" actId="1076"/>
          <ac:picMkLst>
            <pc:docMk/>
            <pc:sldMk cId="1986288216" sldId="290"/>
            <ac:picMk id="10" creationId="{00000000-0000-0000-0000-000000000000}"/>
          </ac:picMkLst>
        </pc:picChg>
        <pc:picChg chg="del mod">
          <ac:chgData name="Nishitha Nanda" userId="6d1d25f87945e9a1" providerId="LiveId" clId="{B40EE17B-F5F7-4BE5-BD65-6769211BEFA3}" dt="2021-07-16T16:29:58.721" v="628" actId="478"/>
          <ac:picMkLst>
            <pc:docMk/>
            <pc:sldMk cId="1986288216" sldId="290"/>
            <ac:picMk id="11" creationId="{79000BB8-1674-4ACA-851F-8007ABE354F1}"/>
          </ac:picMkLst>
        </pc:picChg>
        <pc:picChg chg="del">
          <ac:chgData name="Nishitha Nanda" userId="6d1d25f87945e9a1" providerId="LiveId" clId="{B40EE17B-F5F7-4BE5-BD65-6769211BEFA3}" dt="2021-07-16T16:30:05.536" v="631" actId="478"/>
          <ac:picMkLst>
            <pc:docMk/>
            <pc:sldMk cId="1986288216" sldId="290"/>
            <ac:picMk id="12" creationId="{FCBDC676-6195-4181-8BA1-AA92F794B476}"/>
          </ac:picMkLst>
        </pc:picChg>
        <pc:picChg chg="add del mod">
          <ac:chgData name="Nishitha Nanda" userId="6d1d25f87945e9a1" providerId="LiveId" clId="{B40EE17B-F5F7-4BE5-BD65-6769211BEFA3}" dt="2021-07-16T16:29:52.993" v="624" actId="478"/>
          <ac:picMkLst>
            <pc:docMk/>
            <pc:sldMk cId="1986288216" sldId="290"/>
            <ac:picMk id="14" creationId="{866443F0-7C1C-4BD6-96F8-59C32EB7F9D9}"/>
          </ac:picMkLst>
        </pc:picChg>
        <pc:picChg chg="add del mod">
          <ac:chgData name="Nishitha Nanda" userId="6d1d25f87945e9a1" providerId="LiveId" clId="{B40EE17B-F5F7-4BE5-BD65-6769211BEFA3}" dt="2021-07-16T16:29:56.938" v="626" actId="478"/>
          <ac:picMkLst>
            <pc:docMk/>
            <pc:sldMk cId="1986288216" sldId="290"/>
            <ac:picMk id="15" creationId="{FD79CBE2-2506-4B68-A0A8-ADB8C54EDAE6}"/>
          </ac:picMkLst>
        </pc:picChg>
        <pc:picChg chg="add del mod">
          <ac:chgData name="Nishitha Nanda" userId="6d1d25f87945e9a1" providerId="LiveId" clId="{B40EE17B-F5F7-4BE5-BD65-6769211BEFA3}" dt="2021-07-16T16:29:49.608" v="623" actId="478"/>
          <ac:picMkLst>
            <pc:docMk/>
            <pc:sldMk cId="1986288216" sldId="290"/>
            <ac:picMk id="16" creationId="{E0B1F011-2110-4A55-8EE2-0AD646E2DF1B}"/>
          </ac:picMkLst>
        </pc:picChg>
        <pc:picChg chg="add del mod">
          <ac:chgData name="Nishitha Nanda" userId="6d1d25f87945e9a1" providerId="LiveId" clId="{B40EE17B-F5F7-4BE5-BD65-6769211BEFA3}" dt="2021-07-16T16:29:49.608" v="623" actId="478"/>
          <ac:picMkLst>
            <pc:docMk/>
            <pc:sldMk cId="1986288216" sldId="290"/>
            <ac:picMk id="17" creationId="{EE66107A-28A8-4F77-BD1E-520A61D5B3D6}"/>
          </ac:picMkLst>
        </pc:picChg>
        <pc:picChg chg="add del mod">
          <ac:chgData name="Nishitha Nanda" userId="6d1d25f87945e9a1" providerId="LiveId" clId="{B40EE17B-F5F7-4BE5-BD65-6769211BEFA3}" dt="2021-07-16T16:29:49.608" v="623" actId="478"/>
          <ac:picMkLst>
            <pc:docMk/>
            <pc:sldMk cId="1986288216" sldId="290"/>
            <ac:picMk id="18" creationId="{65E2E0E8-EC37-4316-BC27-238569D2968D}"/>
          </ac:picMkLst>
        </pc:picChg>
        <pc:picChg chg="add del mod">
          <ac:chgData name="Nishitha Nanda" userId="6d1d25f87945e9a1" providerId="LiveId" clId="{B40EE17B-F5F7-4BE5-BD65-6769211BEFA3}" dt="2021-07-16T16:29:49.608" v="623" actId="478"/>
          <ac:picMkLst>
            <pc:docMk/>
            <pc:sldMk cId="1986288216" sldId="290"/>
            <ac:picMk id="19" creationId="{27650609-14C2-4BC8-A31D-AB9EA025330F}"/>
          </ac:picMkLst>
        </pc:picChg>
        <pc:picChg chg="add del mod">
          <ac:chgData name="Nishitha Nanda" userId="6d1d25f87945e9a1" providerId="LiveId" clId="{B40EE17B-F5F7-4BE5-BD65-6769211BEFA3}" dt="2021-07-16T16:29:49.608" v="623" actId="478"/>
          <ac:picMkLst>
            <pc:docMk/>
            <pc:sldMk cId="1986288216" sldId="290"/>
            <ac:picMk id="20" creationId="{21D726EB-6E9C-4327-9508-C4F318E58A9B}"/>
          </ac:picMkLst>
        </pc:picChg>
        <pc:picChg chg="add del mod">
          <ac:chgData name="Nishitha Nanda" userId="6d1d25f87945e9a1" providerId="LiveId" clId="{B40EE17B-F5F7-4BE5-BD65-6769211BEFA3}" dt="2021-07-16T16:29:49.608" v="623" actId="478"/>
          <ac:picMkLst>
            <pc:docMk/>
            <pc:sldMk cId="1986288216" sldId="290"/>
            <ac:picMk id="21" creationId="{0C14D8B6-C3FF-4C66-BDA2-D5F93BA31750}"/>
          </ac:picMkLst>
        </pc:picChg>
      </pc:sldChg>
      <pc:sldChg chg="addSp delSp modSp add mod ord delAnim modAnim">
        <pc:chgData name="Nishitha Nanda" userId="6d1d25f87945e9a1" providerId="LiveId" clId="{B40EE17B-F5F7-4BE5-BD65-6769211BEFA3}" dt="2021-07-16T17:42:12.712" v="1447"/>
        <pc:sldMkLst>
          <pc:docMk/>
          <pc:sldMk cId="3313878474" sldId="291"/>
        </pc:sldMkLst>
        <pc:spChg chg="add del mod">
          <ac:chgData name="Nishitha Nanda" userId="6d1d25f87945e9a1" providerId="LiveId" clId="{B40EE17B-F5F7-4BE5-BD65-6769211BEFA3}" dt="2021-07-16T17:19:22.483" v="1149"/>
          <ac:spMkLst>
            <pc:docMk/>
            <pc:sldMk cId="3313878474" sldId="291"/>
            <ac:spMk id="2" creationId="{643CD9F9-0988-43F2-8E25-A83E7BFEBBCF}"/>
          </ac:spMkLst>
        </pc:spChg>
        <pc:spChg chg="add del mod">
          <ac:chgData name="Nishitha Nanda" userId="6d1d25f87945e9a1" providerId="LiveId" clId="{B40EE17B-F5F7-4BE5-BD65-6769211BEFA3}" dt="2021-07-16T17:20:39.335" v="1153" actId="478"/>
          <ac:spMkLst>
            <pc:docMk/>
            <pc:sldMk cId="3313878474" sldId="291"/>
            <ac:spMk id="3" creationId="{6B208CDA-EC81-4F29-ACAF-CBB2A50116BD}"/>
          </ac:spMkLst>
        </pc:spChg>
        <pc:spChg chg="add mod">
          <ac:chgData name="Nishitha Nanda" userId="6d1d25f87945e9a1" providerId="LiveId" clId="{B40EE17B-F5F7-4BE5-BD65-6769211BEFA3}" dt="2021-07-16T17:27:29.659" v="1241" actId="1076"/>
          <ac:spMkLst>
            <pc:docMk/>
            <pc:sldMk cId="3313878474" sldId="291"/>
            <ac:spMk id="4" creationId="{0BA17CF1-7387-4C72-90C4-C1A944B41464}"/>
          </ac:spMkLst>
        </pc:spChg>
        <pc:spChg chg="add del mod">
          <ac:chgData name="Nishitha Nanda" userId="6d1d25f87945e9a1" providerId="LiveId" clId="{B40EE17B-F5F7-4BE5-BD65-6769211BEFA3}" dt="2021-07-16T17:22:07.889" v="1188" actId="478"/>
          <ac:spMkLst>
            <pc:docMk/>
            <pc:sldMk cId="3313878474" sldId="291"/>
            <ac:spMk id="6" creationId="{715C7973-4328-43AB-9D7F-A721E8611725}"/>
          </ac:spMkLst>
        </pc:spChg>
        <pc:spChg chg="add del mod">
          <ac:chgData name="Nishitha Nanda" userId="6d1d25f87945e9a1" providerId="LiveId" clId="{B40EE17B-F5F7-4BE5-BD65-6769211BEFA3}" dt="2021-07-16T17:22:21.899" v="1190" actId="478"/>
          <ac:spMkLst>
            <pc:docMk/>
            <pc:sldMk cId="3313878474" sldId="291"/>
            <ac:spMk id="7" creationId="{A56CBB73-2775-474C-B9B0-7EC8108EB5E6}"/>
          </ac:spMkLst>
        </pc:spChg>
        <pc:spChg chg="add del mod">
          <ac:chgData name="Nishitha Nanda" userId="6d1d25f87945e9a1" providerId="LiveId" clId="{B40EE17B-F5F7-4BE5-BD65-6769211BEFA3}" dt="2021-07-16T17:22:24.175" v="1191" actId="478"/>
          <ac:spMkLst>
            <pc:docMk/>
            <pc:sldMk cId="3313878474" sldId="291"/>
            <ac:spMk id="8" creationId="{729F2D8B-8C73-450B-BC70-6B26CDDA72F1}"/>
          </ac:spMkLst>
        </pc:spChg>
        <pc:spChg chg="add del mod">
          <ac:chgData name="Nishitha Nanda" userId="6d1d25f87945e9a1" providerId="LiveId" clId="{B40EE17B-F5F7-4BE5-BD65-6769211BEFA3}" dt="2021-07-16T17:22:05.176" v="1187" actId="478"/>
          <ac:spMkLst>
            <pc:docMk/>
            <pc:sldMk cId="3313878474" sldId="291"/>
            <ac:spMk id="9" creationId="{2344AF8E-0D06-458C-AF02-9ECA1DF146C3}"/>
          </ac:spMkLst>
        </pc:spChg>
        <pc:spChg chg="add mod">
          <ac:chgData name="Nishitha Nanda" userId="6d1d25f87945e9a1" providerId="LiveId" clId="{B40EE17B-F5F7-4BE5-BD65-6769211BEFA3}" dt="2021-07-16T17:31:28.319" v="1299" actId="1076"/>
          <ac:spMkLst>
            <pc:docMk/>
            <pc:sldMk cId="3313878474" sldId="291"/>
            <ac:spMk id="12" creationId="{7BD4C39E-105A-4194-AACA-4803019C4837}"/>
          </ac:spMkLst>
        </pc:spChg>
        <pc:spChg chg="mod">
          <ac:chgData name="Nishitha Nanda" userId="6d1d25f87945e9a1" providerId="LiveId" clId="{B40EE17B-F5F7-4BE5-BD65-6769211BEFA3}" dt="2021-07-16T17:27:39.296" v="1242" actId="1076"/>
          <ac:spMkLst>
            <pc:docMk/>
            <pc:sldMk cId="3313878474" sldId="291"/>
            <ac:spMk id="13" creationId="{E946C5F5-A500-4B48-BC7D-9932A9EA2001}"/>
          </ac:spMkLst>
        </pc:spChg>
        <pc:spChg chg="add mod">
          <ac:chgData name="Nishitha Nanda" userId="6d1d25f87945e9a1" providerId="LiveId" clId="{B40EE17B-F5F7-4BE5-BD65-6769211BEFA3}" dt="2021-07-16T17:31:45.747" v="1302" actId="1076"/>
          <ac:spMkLst>
            <pc:docMk/>
            <pc:sldMk cId="3313878474" sldId="291"/>
            <ac:spMk id="15" creationId="{C4F00F08-FDE9-4691-BAF6-25C7F7E5D655}"/>
          </ac:spMkLst>
        </pc:spChg>
        <pc:spChg chg="add mod">
          <ac:chgData name="Nishitha Nanda" userId="6d1d25f87945e9a1" providerId="LiveId" clId="{B40EE17B-F5F7-4BE5-BD65-6769211BEFA3}" dt="2021-07-16T17:31:56.281" v="1304" actId="1076"/>
          <ac:spMkLst>
            <pc:docMk/>
            <pc:sldMk cId="3313878474" sldId="291"/>
            <ac:spMk id="16" creationId="{111AC8F2-19BA-4626-950B-E897F386BC3F}"/>
          </ac:spMkLst>
        </pc:spChg>
        <pc:spChg chg="add del mod">
          <ac:chgData name="Nishitha Nanda" userId="6d1d25f87945e9a1" providerId="LiveId" clId="{B40EE17B-F5F7-4BE5-BD65-6769211BEFA3}" dt="2021-07-16T17:36:05.954" v="1366" actId="478"/>
          <ac:spMkLst>
            <pc:docMk/>
            <pc:sldMk cId="3313878474" sldId="291"/>
            <ac:spMk id="17" creationId="{7A1E8D48-6394-48B5-A5B9-BE348203A95A}"/>
          </ac:spMkLst>
        </pc:spChg>
        <pc:spChg chg="add mod">
          <ac:chgData name="Nishitha Nanda" userId="6d1d25f87945e9a1" providerId="LiveId" clId="{B40EE17B-F5F7-4BE5-BD65-6769211BEFA3}" dt="2021-07-16T17:40:36.149" v="1431" actId="1076"/>
          <ac:spMkLst>
            <pc:docMk/>
            <pc:sldMk cId="3313878474" sldId="291"/>
            <ac:spMk id="18" creationId="{A514AAB7-075B-49A6-BB06-3C0CC35F1BA5}"/>
          </ac:spMkLst>
        </pc:spChg>
        <pc:spChg chg="add del mod">
          <ac:chgData name="Nishitha Nanda" userId="6d1d25f87945e9a1" providerId="LiveId" clId="{B40EE17B-F5F7-4BE5-BD65-6769211BEFA3}" dt="2021-07-16T17:29:11.197" v="1264" actId="478"/>
          <ac:spMkLst>
            <pc:docMk/>
            <pc:sldMk cId="3313878474" sldId="291"/>
            <ac:spMk id="20" creationId="{0702C0DA-8631-4B38-A54C-E8DB27D954C0}"/>
          </ac:spMkLst>
        </pc:spChg>
        <pc:spChg chg="add del mod">
          <ac:chgData name="Nishitha Nanda" userId="6d1d25f87945e9a1" providerId="LiveId" clId="{B40EE17B-F5F7-4BE5-BD65-6769211BEFA3}" dt="2021-07-16T17:35:08.382" v="1352" actId="1076"/>
          <ac:spMkLst>
            <pc:docMk/>
            <pc:sldMk cId="3313878474" sldId="291"/>
            <ac:spMk id="21" creationId="{A1BB3D23-9DD0-4FCB-8328-F05F4EDD6A4F}"/>
          </ac:spMkLst>
        </pc:spChg>
        <pc:spChg chg="add mod">
          <ac:chgData name="Nishitha Nanda" userId="6d1d25f87945e9a1" providerId="LiveId" clId="{B40EE17B-F5F7-4BE5-BD65-6769211BEFA3}" dt="2021-07-16T17:31:39.204" v="1301" actId="1076"/>
          <ac:spMkLst>
            <pc:docMk/>
            <pc:sldMk cId="3313878474" sldId="291"/>
            <ac:spMk id="22" creationId="{9366BA13-8158-47C9-B3DA-40C8F361F096}"/>
          </ac:spMkLst>
        </pc:spChg>
        <pc:spChg chg="add mod">
          <ac:chgData name="Nishitha Nanda" userId="6d1d25f87945e9a1" providerId="LiveId" clId="{B40EE17B-F5F7-4BE5-BD65-6769211BEFA3}" dt="2021-07-16T17:32:47.756" v="1315" actId="20577"/>
          <ac:spMkLst>
            <pc:docMk/>
            <pc:sldMk cId="3313878474" sldId="291"/>
            <ac:spMk id="23" creationId="{52E20734-A48D-4CF5-AD79-B06F01F98343}"/>
          </ac:spMkLst>
        </pc:spChg>
        <pc:spChg chg="add mod">
          <ac:chgData name="Nishitha Nanda" userId="6d1d25f87945e9a1" providerId="LiveId" clId="{B40EE17B-F5F7-4BE5-BD65-6769211BEFA3}" dt="2021-07-16T17:34:57.861" v="1350" actId="1076"/>
          <ac:spMkLst>
            <pc:docMk/>
            <pc:sldMk cId="3313878474" sldId="291"/>
            <ac:spMk id="24" creationId="{A139E0BE-CB7E-42DD-910C-E9ECAC7C84FD}"/>
          </ac:spMkLst>
        </pc:spChg>
        <pc:spChg chg="add del mod">
          <ac:chgData name="Nishitha Nanda" userId="6d1d25f87945e9a1" providerId="LiveId" clId="{B40EE17B-F5F7-4BE5-BD65-6769211BEFA3}" dt="2021-07-16T17:36:09.455" v="1367" actId="478"/>
          <ac:spMkLst>
            <pc:docMk/>
            <pc:sldMk cId="3313878474" sldId="291"/>
            <ac:spMk id="25" creationId="{D485FF6B-CF99-4D10-9CFF-55D9528A089A}"/>
          </ac:spMkLst>
        </pc:spChg>
        <pc:spChg chg="add del mod">
          <ac:chgData name="Nishitha Nanda" userId="6d1d25f87945e9a1" providerId="LiveId" clId="{B40EE17B-F5F7-4BE5-BD65-6769211BEFA3}" dt="2021-07-16T17:34:04.499" v="1338" actId="478"/>
          <ac:spMkLst>
            <pc:docMk/>
            <pc:sldMk cId="3313878474" sldId="291"/>
            <ac:spMk id="29" creationId="{8775EE14-7E80-4D57-886B-A4DB7D68B0C8}"/>
          </ac:spMkLst>
        </pc:spChg>
        <pc:spChg chg="add mod">
          <ac:chgData name="Nishitha Nanda" userId="6d1d25f87945e9a1" providerId="LiveId" clId="{B40EE17B-F5F7-4BE5-BD65-6769211BEFA3}" dt="2021-07-16T17:41:31.631" v="1437" actId="1076"/>
          <ac:spMkLst>
            <pc:docMk/>
            <pc:sldMk cId="3313878474" sldId="291"/>
            <ac:spMk id="30" creationId="{B1C367A2-8ED6-4B0F-A119-3D757083DBFD}"/>
          </ac:spMkLst>
        </pc:spChg>
        <pc:spChg chg="add del mod">
          <ac:chgData name="Nishitha Nanda" userId="6d1d25f87945e9a1" providerId="LiveId" clId="{B40EE17B-F5F7-4BE5-BD65-6769211BEFA3}" dt="2021-07-16T17:34:48.170" v="1348" actId="478"/>
          <ac:spMkLst>
            <pc:docMk/>
            <pc:sldMk cId="3313878474" sldId="291"/>
            <ac:spMk id="32" creationId="{12C11BB2-82F2-42AF-9AD6-236E76BC4263}"/>
          </ac:spMkLst>
        </pc:spChg>
        <pc:spChg chg="add mod">
          <ac:chgData name="Nishitha Nanda" userId="6d1d25f87945e9a1" providerId="LiveId" clId="{B40EE17B-F5F7-4BE5-BD65-6769211BEFA3}" dt="2021-07-16T17:39:12.202" v="1406" actId="1076"/>
          <ac:spMkLst>
            <pc:docMk/>
            <pc:sldMk cId="3313878474" sldId="291"/>
            <ac:spMk id="33" creationId="{28AE71C1-3707-4EEA-AA62-14400FE61BDA}"/>
          </ac:spMkLst>
        </pc:spChg>
        <pc:spChg chg="add del mod">
          <ac:chgData name="Nishitha Nanda" userId="6d1d25f87945e9a1" providerId="LiveId" clId="{B40EE17B-F5F7-4BE5-BD65-6769211BEFA3}" dt="2021-07-16T17:35:55.073" v="1363" actId="478"/>
          <ac:spMkLst>
            <pc:docMk/>
            <pc:sldMk cId="3313878474" sldId="291"/>
            <ac:spMk id="35" creationId="{0FA26EAE-8EE7-440A-8659-0565CA3456E1}"/>
          </ac:spMkLst>
        </pc:spChg>
        <pc:spChg chg="add mod">
          <ac:chgData name="Nishitha Nanda" userId="6d1d25f87945e9a1" providerId="LiveId" clId="{B40EE17B-F5F7-4BE5-BD65-6769211BEFA3}" dt="2021-07-16T17:41:58.595" v="1442" actId="1076"/>
          <ac:spMkLst>
            <pc:docMk/>
            <pc:sldMk cId="3313878474" sldId="291"/>
            <ac:spMk id="37" creationId="{3DC31316-D6D4-4AB5-8048-C5C5952C4584}"/>
          </ac:spMkLst>
        </pc:spChg>
        <pc:spChg chg="add del mod">
          <ac:chgData name="Nishitha Nanda" userId="6d1d25f87945e9a1" providerId="LiveId" clId="{B40EE17B-F5F7-4BE5-BD65-6769211BEFA3}" dt="2021-07-16T17:37:14.268" v="1380" actId="478"/>
          <ac:spMkLst>
            <pc:docMk/>
            <pc:sldMk cId="3313878474" sldId="291"/>
            <ac:spMk id="39" creationId="{D2A411E0-0F48-4F77-A05A-876FF1E941B5}"/>
          </ac:spMkLst>
        </pc:spChg>
        <pc:spChg chg="add del mod">
          <ac:chgData name="Nishitha Nanda" userId="6d1d25f87945e9a1" providerId="LiveId" clId="{B40EE17B-F5F7-4BE5-BD65-6769211BEFA3}" dt="2021-07-16T17:37:22.877" v="1382" actId="478"/>
          <ac:spMkLst>
            <pc:docMk/>
            <pc:sldMk cId="3313878474" sldId="291"/>
            <ac:spMk id="41" creationId="{2A9DDAB6-96A9-466C-9CCD-6CB438BE5889}"/>
          </ac:spMkLst>
        </pc:spChg>
        <pc:spChg chg="add mod">
          <ac:chgData name="Nishitha Nanda" userId="6d1d25f87945e9a1" providerId="LiveId" clId="{B40EE17B-F5F7-4BE5-BD65-6769211BEFA3}" dt="2021-07-16T17:41:55.868" v="1441" actId="1076"/>
          <ac:spMkLst>
            <pc:docMk/>
            <pc:sldMk cId="3313878474" sldId="291"/>
            <ac:spMk id="42" creationId="{EDF157FA-C502-4CB8-BD36-653A9560E7F5}"/>
          </ac:spMkLst>
        </pc:spChg>
        <pc:spChg chg="add del mod">
          <ac:chgData name="Nishitha Nanda" userId="6d1d25f87945e9a1" providerId="LiveId" clId="{B40EE17B-F5F7-4BE5-BD65-6769211BEFA3}" dt="2021-07-16T17:37:44.721" v="1385" actId="478"/>
          <ac:spMkLst>
            <pc:docMk/>
            <pc:sldMk cId="3313878474" sldId="291"/>
            <ac:spMk id="44" creationId="{934CC161-1D2E-47AA-9464-2B0073CC0FA4}"/>
          </ac:spMkLst>
        </pc:spChg>
        <pc:spChg chg="add mod">
          <ac:chgData name="Nishitha Nanda" userId="6d1d25f87945e9a1" providerId="LiveId" clId="{B40EE17B-F5F7-4BE5-BD65-6769211BEFA3}" dt="2021-07-16T17:42:00.056" v="1443" actId="1076"/>
          <ac:spMkLst>
            <pc:docMk/>
            <pc:sldMk cId="3313878474" sldId="291"/>
            <ac:spMk id="45" creationId="{534826EE-6D73-4DB5-BC43-74ED9A3E4281}"/>
          </ac:spMkLst>
        </pc:spChg>
        <pc:spChg chg="add del mod">
          <ac:chgData name="Nishitha Nanda" userId="6d1d25f87945e9a1" providerId="LiveId" clId="{B40EE17B-F5F7-4BE5-BD65-6769211BEFA3}" dt="2021-07-16T17:37:58.441" v="1388" actId="478"/>
          <ac:spMkLst>
            <pc:docMk/>
            <pc:sldMk cId="3313878474" sldId="291"/>
            <ac:spMk id="46" creationId="{12798EC4-8E3D-4193-AEA3-F886D4D6467F}"/>
          </ac:spMkLst>
        </pc:spChg>
        <pc:spChg chg="add del mod">
          <ac:chgData name="Nishitha Nanda" userId="6d1d25f87945e9a1" providerId="LiveId" clId="{B40EE17B-F5F7-4BE5-BD65-6769211BEFA3}" dt="2021-07-16T17:37:58.441" v="1388" actId="478"/>
          <ac:spMkLst>
            <pc:docMk/>
            <pc:sldMk cId="3313878474" sldId="291"/>
            <ac:spMk id="47" creationId="{2C9AE7AA-D3A6-47BF-A269-0BF0897FF21D}"/>
          </ac:spMkLst>
        </pc:spChg>
        <pc:spChg chg="add del mod">
          <ac:chgData name="Nishitha Nanda" userId="6d1d25f87945e9a1" providerId="LiveId" clId="{B40EE17B-F5F7-4BE5-BD65-6769211BEFA3}" dt="2021-07-16T17:38:04.062" v="1390" actId="478"/>
          <ac:spMkLst>
            <pc:docMk/>
            <pc:sldMk cId="3313878474" sldId="291"/>
            <ac:spMk id="49" creationId="{E3AD8823-BEF6-4709-907C-336A2D388652}"/>
          </ac:spMkLst>
        </pc:spChg>
        <pc:spChg chg="add del mod">
          <ac:chgData name="Nishitha Nanda" userId="6d1d25f87945e9a1" providerId="LiveId" clId="{B40EE17B-F5F7-4BE5-BD65-6769211BEFA3}" dt="2021-07-16T17:38:12.408" v="1392" actId="478"/>
          <ac:spMkLst>
            <pc:docMk/>
            <pc:sldMk cId="3313878474" sldId="291"/>
            <ac:spMk id="51" creationId="{CFA4A569-FD79-4C66-AD17-4BFD79AD79D5}"/>
          </ac:spMkLst>
        </pc:spChg>
        <pc:spChg chg="add mod">
          <ac:chgData name="Nishitha Nanda" userId="6d1d25f87945e9a1" providerId="LiveId" clId="{B40EE17B-F5F7-4BE5-BD65-6769211BEFA3}" dt="2021-07-16T17:40:14.964" v="1427" actId="1076"/>
          <ac:spMkLst>
            <pc:docMk/>
            <pc:sldMk cId="3313878474" sldId="291"/>
            <ac:spMk id="52" creationId="{8BD2E606-0ED4-432A-8237-ABFB075EA4A5}"/>
          </ac:spMkLst>
        </pc:spChg>
        <pc:spChg chg="add mod">
          <ac:chgData name="Nishitha Nanda" userId="6d1d25f87945e9a1" providerId="LiveId" clId="{B40EE17B-F5F7-4BE5-BD65-6769211BEFA3}" dt="2021-07-16T17:42:10.930" v="1446" actId="1076"/>
          <ac:spMkLst>
            <pc:docMk/>
            <pc:sldMk cId="3313878474" sldId="291"/>
            <ac:spMk id="53" creationId="{02040672-8427-44BF-B459-D6805BD6817E}"/>
          </ac:spMkLst>
        </pc:spChg>
        <pc:picChg chg="mod">
          <ac:chgData name="Nishitha Nanda" userId="6d1d25f87945e9a1" providerId="LiveId" clId="{B40EE17B-F5F7-4BE5-BD65-6769211BEFA3}" dt="2021-07-16T17:40:27.307" v="1429" actId="14100"/>
          <ac:picMkLst>
            <pc:docMk/>
            <pc:sldMk cId="3313878474" sldId="291"/>
            <ac:picMk id="10" creationId="{00000000-0000-0000-0000-000000000000}"/>
          </ac:picMkLst>
        </pc:picChg>
        <pc:picChg chg="add mod">
          <ac:chgData name="Nishitha Nanda" userId="6d1d25f87945e9a1" providerId="LiveId" clId="{B40EE17B-F5F7-4BE5-BD65-6769211BEFA3}" dt="2021-07-16T17:31:09.220" v="1295" actId="14100"/>
          <ac:picMkLst>
            <pc:docMk/>
            <pc:sldMk cId="3313878474" sldId="291"/>
            <ac:picMk id="11" creationId="{E7233F77-D0C7-4CCD-B658-9054D4A5A511}"/>
          </ac:picMkLst>
        </pc:picChg>
        <pc:picChg chg="add del mod">
          <ac:chgData name="Nishitha Nanda" userId="6d1d25f87945e9a1" providerId="LiveId" clId="{B40EE17B-F5F7-4BE5-BD65-6769211BEFA3}" dt="2021-07-16T17:31:11.651" v="1296" actId="478"/>
          <ac:picMkLst>
            <pc:docMk/>
            <pc:sldMk cId="3313878474" sldId="291"/>
            <ac:picMk id="14" creationId="{C8E3EC88-0636-4442-A83E-0E7F5BB71439}"/>
          </ac:picMkLst>
        </pc:picChg>
        <pc:picChg chg="add del mod">
          <ac:chgData name="Nishitha Nanda" userId="6d1d25f87945e9a1" providerId="LiveId" clId="{B40EE17B-F5F7-4BE5-BD65-6769211BEFA3}" dt="2021-07-16T17:29:11.197" v="1264" actId="478"/>
          <ac:picMkLst>
            <pc:docMk/>
            <pc:sldMk cId="3313878474" sldId="291"/>
            <ac:picMk id="19" creationId="{2C53C92A-6E84-4311-803E-79CFCAFB87B8}"/>
          </ac:picMkLst>
        </pc:picChg>
        <pc:picChg chg="add del mod ord">
          <ac:chgData name="Nishitha Nanda" userId="6d1d25f87945e9a1" providerId="LiveId" clId="{B40EE17B-F5F7-4BE5-BD65-6769211BEFA3}" dt="2021-07-16T17:40:39.446" v="1432" actId="1076"/>
          <ac:picMkLst>
            <pc:docMk/>
            <pc:sldMk cId="3313878474" sldId="291"/>
            <ac:picMk id="26" creationId="{6506C494-D4E1-4D1C-B535-AB1104E1B722}"/>
          </ac:picMkLst>
        </pc:picChg>
        <pc:picChg chg="add del mod">
          <ac:chgData name="Nishitha Nanda" userId="6d1d25f87945e9a1" providerId="LiveId" clId="{B40EE17B-F5F7-4BE5-BD65-6769211BEFA3}" dt="2021-07-16T17:35:57.539" v="1364" actId="478"/>
          <ac:picMkLst>
            <pc:docMk/>
            <pc:sldMk cId="3313878474" sldId="291"/>
            <ac:picMk id="27" creationId="{12D167B6-8847-4298-91F4-B6ADB9FF9936}"/>
          </ac:picMkLst>
        </pc:picChg>
        <pc:picChg chg="add del mod">
          <ac:chgData name="Nishitha Nanda" userId="6d1d25f87945e9a1" providerId="LiveId" clId="{B40EE17B-F5F7-4BE5-BD65-6769211BEFA3}" dt="2021-07-16T17:34:04.499" v="1338" actId="478"/>
          <ac:picMkLst>
            <pc:docMk/>
            <pc:sldMk cId="3313878474" sldId="291"/>
            <ac:picMk id="28" creationId="{02718C52-CFF0-46FC-B7B1-E936D46D1623}"/>
          </ac:picMkLst>
        </pc:picChg>
        <pc:picChg chg="add del mod">
          <ac:chgData name="Nishitha Nanda" userId="6d1d25f87945e9a1" providerId="LiveId" clId="{B40EE17B-F5F7-4BE5-BD65-6769211BEFA3}" dt="2021-07-16T17:34:48.170" v="1348" actId="478"/>
          <ac:picMkLst>
            <pc:docMk/>
            <pc:sldMk cId="3313878474" sldId="291"/>
            <ac:picMk id="31" creationId="{A274169D-12E4-4515-8CC5-456014BE1F18}"/>
          </ac:picMkLst>
        </pc:picChg>
        <pc:picChg chg="add del mod">
          <ac:chgData name="Nishitha Nanda" userId="6d1d25f87945e9a1" providerId="LiveId" clId="{B40EE17B-F5F7-4BE5-BD65-6769211BEFA3}" dt="2021-07-16T17:35:55.073" v="1363" actId="478"/>
          <ac:picMkLst>
            <pc:docMk/>
            <pc:sldMk cId="3313878474" sldId="291"/>
            <ac:picMk id="34" creationId="{147CED82-1BED-44E0-A415-DA349B3E36EC}"/>
          </ac:picMkLst>
        </pc:picChg>
        <pc:picChg chg="add mod">
          <ac:chgData name="Nishitha Nanda" userId="6d1d25f87945e9a1" providerId="LiveId" clId="{B40EE17B-F5F7-4BE5-BD65-6769211BEFA3}" dt="2021-07-16T17:40:47.373" v="1433" actId="1076"/>
          <ac:picMkLst>
            <pc:docMk/>
            <pc:sldMk cId="3313878474" sldId="291"/>
            <ac:picMk id="36" creationId="{FAB36083-EFAE-4B3A-A74D-AA6EA7A72303}"/>
          </ac:picMkLst>
        </pc:picChg>
        <pc:picChg chg="add del mod">
          <ac:chgData name="Nishitha Nanda" userId="6d1d25f87945e9a1" providerId="LiveId" clId="{B40EE17B-F5F7-4BE5-BD65-6769211BEFA3}" dt="2021-07-16T17:37:14.268" v="1380" actId="478"/>
          <ac:picMkLst>
            <pc:docMk/>
            <pc:sldMk cId="3313878474" sldId="291"/>
            <ac:picMk id="38" creationId="{2CB8EA52-6E01-4ADC-ADFD-48EC96296835}"/>
          </ac:picMkLst>
        </pc:picChg>
        <pc:picChg chg="add del mod">
          <ac:chgData name="Nishitha Nanda" userId="6d1d25f87945e9a1" providerId="LiveId" clId="{B40EE17B-F5F7-4BE5-BD65-6769211BEFA3}" dt="2021-07-16T17:37:22.877" v="1382" actId="478"/>
          <ac:picMkLst>
            <pc:docMk/>
            <pc:sldMk cId="3313878474" sldId="291"/>
            <ac:picMk id="40" creationId="{2C45B317-4ACE-4D38-8EFD-FA6B02A134B5}"/>
          </ac:picMkLst>
        </pc:picChg>
        <pc:picChg chg="add del mod">
          <ac:chgData name="Nishitha Nanda" userId="6d1d25f87945e9a1" providerId="LiveId" clId="{B40EE17B-F5F7-4BE5-BD65-6769211BEFA3}" dt="2021-07-16T17:37:44.721" v="1385" actId="478"/>
          <ac:picMkLst>
            <pc:docMk/>
            <pc:sldMk cId="3313878474" sldId="291"/>
            <ac:picMk id="43" creationId="{A1EC0304-8C2B-4532-ADCC-983F52C80766}"/>
          </ac:picMkLst>
        </pc:picChg>
        <pc:picChg chg="add del mod">
          <ac:chgData name="Nishitha Nanda" userId="6d1d25f87945e9a1" providerId="LiveId" clId="{B40EE17B-F5F7-4BE5-BD65-6769211BEFA3}" dt="2021-07-16T17:38:04.062" v="1390" actId="478"/>
          <ac:picMkLst>
            <pc:docMk/>
            <pc:sldMk cId="3313878474" sldId="291"/>
            <ac:picMk id="48" creationId="{B6B2F427-365B-4BFE-9E2F-F76D77B707A1}"/>
          </ac:picMkLst>
        </pc:picChg>
        <pc:picChg chg="add del mod">
          <ac:chgData name="Nishitha Nanda" userId="6d1d25f87945e9a1" providerId="LiveId" clId="{B40EE17B-F5F7-4BE5-BD65-6769211BEFA3}" dt="2021-07-16T17:38:12.408" v="1392" actId="478"/>
          <ac:picMkLst>
            <pc:docMk/>
            <pc:sldMk cId="3313878474" sldId="291"/>
            <ac:picMk id="50" creationId="{D92365DF-0818-4E4B-8F81-B5D3C641DE39}"/>
          </ac:picMkLst>
        </pc:picChg>
      </pc:sldChg>
      <pc:sldChg chg="addSp delSp modSp add mod delAnim">
        <pc:chgData name="Nishitha Nanda" userId="6d1d25f87945e9a1" providerId="LiveId" clId="{B40EE17B-F5F7-4BE5-BD65-6769211BEFA3}" dt="2021-07-16T17:57:41.804" v="1755" actId="1076"/>
        <pc:sldMkLst>
          <pc:docMk/>
          <pc:sldMk cId="1981548088" sldId="292"/>
        </pc:sldMkLst>
        <pc:spChg chg="add mod">
          <ac:chgData name="Nishitha Nanda" userId="6d1d25f87945e9a1" providerId="LiveId" clId="{B40EE17B-F5F7-4BE5-BD65-6769211BEFA3}" dt="2021-07-16T17:56:33.546" v="1751" actId="207"/>
          <ac:spMkLst>
            <pc:docMk/>
            <pc:sldMk cId="1981548088" sldId="292"/>
            <ac:spMk id="2" creationId="{35DA3DCE-9778-4303-977E-C10054E5F6B2}"/>
          </ac:spMkLst>
        </pc:spChg>
        <pc:spChg chg="add mod">
          <ac:chgData name="Nishitha Nanda" userId="6d1d25f87945e9a1" providerId="LiveId" clId="{B40EE17B-F5F7-4BE5-BD65-6769211BEFA3}" dt="2021-07-16T17:55:28.085" v="1738" actId="1076"/>
          <ac:spMkLst>
            <pc:docMk/>
            <pc:sldMk cId="1981548088" sldId="292"/>
            <ac:spMk id="3" creationId="{C684A642-748C-4E85-A686-59E7A9C48967}"/>
          </ac:spMkLst>
        </pc:spChg>
        <pc:spChg chg="add mod">
          <ac:chgData name="Nishitha Nanda" userId="6d1d25f87945e9a1" providerId="LiveId" clId="{B40EE17B-F5F7-4BE5-BD65-6769211BEFA3}" dt="2021-07-16T17:55:41.414" v="1743" actId="20577"/>
          <ac:spMkLst>
            <pc:docMk/>
            <pc:sldMk cId="1981548088" sldId="292"/>
            <ac:spMk id="4" creationId="{64543896-6B5C-40EE-B6DE-359FD95FE41A}"/>
          </ac:spMkLst>
        </pc:spChg>
        <pc:spChg chg="add del mod">
          <ac:chgData name="Nishitha Nanda" userId="6d1d25f87945e9a1" providerId="LiveId" clId="{B40EE17B-F5F7-4BE5-BD65-6769211BEFA3}" dt="2021-07-16T17:52:49.915" v="1619"/>
          <ac:spMkLst>
            <pc:docMk/>
            <pc:sldMk cId="1981548088" sldId="292"/>
            <ac:spMk id="5" creationId="{48DD3650-6FCF-4257-A748-773C2553857E}"/>
          </ac:spMkLst>
        </pc:spChg>
        <pc:spChg chg="del mod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15" creationId="{429877D1-7A27-4B63-B01E-67CF92ED59BC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16" creationId="{4B8D1D0D-C165-481E-BCF7-105530480A23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19" creationId="{61C3BE72-3EC6-48D2-9432-721308A36675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22" creationId="{9DB46001-8771-4375-8BBE-B34F1F78D9BD}"/>
          </ac:spMkLst>
        </pc:spChg>
        <pc:spChg chg="del mod">
          <ac:chgData name="Nishitha Nanda" userId="6d1d25f87945e9a1" providerId="LiveId" clId="{B40EE17B-F5F7-4BE5-BD65-6769211BEFA3}" dt="2021-07-16T17:43:54.179" v="1457" actId="478"/>
          <ac:spMkLst>
            <pc:docMk/>
            <pc:sldMk cId="1981548088" sldId="292"/>
            <ac:spMk id="23" creationId="{D83F48A1-43AE-44AC-B05E-B8F561B4F1D9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24" creationId="{F286C84F-35DE-4216-B330-B534B7C67BC8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25" creationId="{FE22E51D-8A1A-4767-8BD8-1503FBC898F9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26" creationId="{77D554D5-8E2E-47E8-8CBC-9BF4E7B4C32D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27" creationId="{A9441296-2EC5-4149-A439-6F6FF5741EFA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28" creationId="{F1B470BC-B224-4BCE-B1FA-EBB82C642B31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33" creationId="{83864BDB-F402-4F1D-9D4B-CA6E7B0954EB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34" creationId="{B0E47377-DD2D-417B-9F84-3029587ACE8C}"/>
          </ac:spMkLst>
        </pc:spChg>
        <pc:spChg chg="del mod">
          <ac:chgData name="Nishitha Nanda" userId="6d1d25f87945e9a1" providerId="LiveId" clId="{B40EE17B-F5F7-4BE5-BD65-6769211BEFA3}" dt="2021-07-16T17:43:48.636" v="1454" actId="478"/>
          <ac:spMkLst>
            <pc:docMk/>
            <pc:sldMk cId="1981548088" sldId="292"/>
            <ac:spMk id="35" creationId="{77FD5B73-2FB0-4C09-868B-4BA71D63F595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39" creationId="{FC1F5EE2-D148-4C17-AF17-D60BFCD28BBA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43" creationId="{7FB39576-9940-4607-B292-CA57F79B7BAC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44" creationId="{7D7BF89D-3A94-4E7C-8831-8F0E25E6954B}"/>
          </ac:spMkLst>
        </pc:spChg>
        <pc:spChg chg="add del mod">
          <ac:chgData name="Nishitha Nanda" userId="6d1d25f87945e9a1" providerId="LiveId" clId="{B40EE17B-F5F7-4BE5-BD65-6769211BEFA3}" dt="2021-07-16T17:47:52.159" v="1548"/>
          <ac:spMkLst>
            <pc:docMk/>
            <pc:sldMk cId="1981548088" sldId="292"/>
            <ac:spMk id="45" creationId="{460740C5-AB3F-472A-AD3C-16A751774A91}"/>
          </ac:spMkLst>
        </pc:spChg>
        <pc:spChg chg="add mod">
          <ac:chgData name="Nishitha Nanda" userId="6d1d25f87945e9a1" providerId="LiveId" clId="{B40EE17B-F5F7-4BE5-BD65-6769211BEFA3}" dt="2021-07-16T17:53:00.246" v="1620" actId="403"/>
          <ac:spMkLst>
            <pc:docMk/>
            <pc:sldMk cId="1981548088" sldId="292"/>
            <ac:spMk id="46" creationId="{0129EF5B-2B04-45B0-A69C-BE8871DBA570}"/>
          </ac:spMkLst>
        </pc:spChg>
        <pc:spChg chg="add mod">
          <ac:chgData name="Nishitha Nanda" userId="6d1d25f87945e9a1" providerId="LiveId" clId="{B40EE17B-F5F7-4BE5-BD65-6769211BEFA3}" dt="2021-07-16T17:53:04.047" v="1621" actId="403"/>
          <ac:spMkLst>
            <pc:docMk/>
            <pc:sldMk cId="1981548088" sldId="292"/>
            <ac:spMk id="47" creationId="{D752160A-7E4B-493E-B1AF-25B40F4599BB}"/>
          </ac:spMkLst>
        </pc:spChg>
        <pc:spChg chg="add mod">
          <ac:chgData name="Nishitha Nanda" userId="6d1d25f87945e9a1" providerId="LiveId" clId="{B40EE17B-F5F7-4BE5-BD65-6769211BEFA3}" dt="2021-07-16T17:53:07.858" v="1622" actId="403"/>
          <ac:spMkLst>
            <pc:docMk/>
            <pc:sldMk cId="1981548088" sldId="292"/>
            <ac:spMk id="48" creationId="{30D666B5-97F1-48E8-BE4A-690FCE55D034}"/>
          </ac:spMkLst>
        </pc:spChg>
        <pc:spChg chg="add mod">
          <ac:chgData name="Nishitha Nanda" userId="6d1d25f87945e9a1" providerId="LiveId" clId="{B40EE17B-F5F7-4BE5-BD65-6769211BEFA3}" dt="2021-07-16T17:57:41.804" v="1755" actId="1076"/>
          <ac:spMkLst>
            <pc:docMk/>
            <pc:sldMk cId="1981548088" sldId="292"/>
            <ac:spMk id="49" creationId="{EE668B5F-F921-4EEF-935A-2C6206EFEF36}"/>
          </ac:spMkLst>
        </pc:spChg>
        <pc:spChg chg="add mod">
          <ac:chgData name="Nishitha Nanda" userId="6d1d25f87945e9a1" providerId="LiveId" clId="{B40EE17B-F5F7-4BE5-BD65-6769211BEFA3}" dt="2021-07-16T17:53:18.111" v="1623" actId="403"/>
          <ac:spMkLst>
            <pc:docMk/>
            <pc:sldMk cId="1981548088" sldId="292"/>
            <ac:spMk id="50" creationId="{53211D6F-02C9-4F4E-9887-0C90148D3617}"/>
          </ac:spMkLst>
        </pc:spChg>
        <pc:spChg chg="add mod">
          <ac:chgData name="Nishitha Nanda" userId="6d1d25f87945e9a1" providerId="LiveId" clId="{B40EE17B-F5F7-4BE5-BD65-6769211BEFA3}" dt="2021-07-16T17:52:47.618" v="1617" actId="1076"/>
          <ac:spMkLst>
            <pc:docMk/>
            <pc:sldMk cId="1981548088" sldId="292"/>
            <ac:spMk id="51" creationId="{0E31268B-6554-4F69-9B3B-CFA605B86500}"/>
          </ac:spMkLst>
        </pc:spChg>
        <pc:spChg chg="add mod">
          <ac:chgData name="Nishitha Nanda" userId="6d1d25f87945e9a1" providerId="LiveId" clId="{B40EE17B-F5F7-4BE5-BD65-6769211BEFA3}" dt="2021-07-16T17:52:17.435" v="1606" actId="571"/>
          <ac:spMkLst>
            <pc:docMk/>
            <pc:sldMk cId="1981548088" sldId="292"/>
            <ac:spMk id="52" creationId="{A122FDDF-074C-4AD7-924E-8EB634DA5F12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3" creationId="{4F533329-217F-487A-8CAE-B24A1B35EE9D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4" creationId="{BF19D654-9813-4467-A562-B8B48993CBD9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5" creationId="{4B39FBE2-B175-49B9-A801-0DDBFF43FB02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6" creationId="{DEF6ACD2-8E64-449F-B2F4-DF9A43D33C8C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7" creationId="{507E07FB-CF91-4EFB-A79F-C5DE2DE2F0B7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8" creationId="{ABA27173-1C7C-4679-9354-10594DC5E6C5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59" creationId="{65848F19-823C-4225-819F-F56A31D887B7}"/>
          </ac:spMkLst>
        </pc:spChg>
        <pc:spChg chg="add mod">
          <ac:chgData name="Nishitha Nanda" userId="6d1d25f87945e9a1" providerId="LiveId" clId="{B40EE17B-F5F7-4BE5-BD65-6769211BEFA3}" dt="2021-07-16T17:52:44.834" v="1616" actId="1076"/>
          <ac:spMkLst>
            <pc:docMk/>
            <pc:sldMk cId="1981548088" sldId="292"/>
            <ac:spMk id="60" creationId="{4A95E182-2C12-469D-B6C0-178F84E1349A}"/>
          </ac:spMkLst>
        </pc:spChg>
        <pc:spChg chg="add mod">
          <ac:chgData name="Nishitha Nanda" userId="6d1d25f87945e9a1" providerId="LiveId" clId="{B40EE17B-F5F7-4BE5-BD65-6769211BEFA3}" dt="2021-07-16T17:52:39.498" v="1614" actId="1076"/>
          <ac:spMkLst>
            <pc:docMk/>
            <pc:sldMk cId="1981548088" sldId="292"/>
            <ac:spMk id="61" creationId="{8C4D05A0-A9DD-4919-9E97-0E7451C5C771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62" creationId="{3D4B847A-1542-4D24-92D6-39341BFEDBE2}"/>
          </ac:spMkLst>
        </pc:spChg>
        <pc:spChg chg="add mod">
          <ac:chgData name="Nishitha Nanda" userId="6d1d25f87945e9a1" providerId="LiveId" clId="{B40EE17B-F5F7-4BE5-BD65-6769211BEFA3}" dt="2021-07-16T17:53:21.849" v="1624" actId="1076"/>
          <ac:spMkLst>
            <pc:docMk/>
            <pc:sldMk cId="1981548088" sldId="292"/>
            <ac:spMk id="63" creationId="{0794DEC9-4C28-43B3-AFEE-F08351501B07}"/>
          </ac:spMkLst>
        </pc:spChg>
        <pc:spChg chg="add mod">
          <ac:chgData name="Nishitha Nanda" userId="6d1d25f87945e9a1" providerId="LiveId" clId="{B40EE17B-F5F7-4BE5-BD65-6769211BEFA3}" dt="2021-07-16T17:57:00.833" v="1752" actId="207"/>
          <ac:spMkLst>
            <pc:docMk/>
            <pc:sldMk cId="1981548088" sldId="292"/>
            <ac:spMk id="64" creationId="{E471A1B9-48E8-4490-B547-B7720BC3DE15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65" creationId="{0E657CBD-61DC-4383-83F1-007E323C64F3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66" creationId="{04890DB2-76F7-4463-A25C-EE05CD2529BE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67" creationId="{B08EA65F-EEEB-4F1D-9085-081FA2559234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70" creationId="{807C4215-A596-474F-A229-3319E39CE3FB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74" creationId="{94BC9709-791B-46BD-BA8B-A57FEA5185F5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75" creationId="{E1CD56DE-60FB-4C80-BBD6-BA539BD2F216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76" creationId="{0282F267-D2BD-4FE2-B976-4B16F88F82BA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77" creationId="{29479D96-F8E6-4D29-A844-F73DD9B294A5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80" creationId="{DB2DC679-EF57-4E8E-A729-25538CF9718E}"/>
          </ac:spMkLst>
        </pc:spChg>
        <pc:spChg chg="del">
          <ac:chgData name="Nishitha Nanda" userId="6d1d25f87945e9a1" providerId="LiveId" clId="{B40EE17B-F5F7-4BE5-BD65-6769211BEFA3}" dt="2021-07-16T17:43:51.195" v="1455" actId="478"/>
          <ac:spMkLst>
            <pc:docMk/>
            <pc:sldMk cId="1981548088" sldId="292"/>
            <ac:spMk id="81" creationId="{32842622-EC49-4764-90A0-5F899245CABD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82" creationId="{EFBB7260-0559-47C6-903A-4E1970764FAB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83" creationId="{B8649AF0-5928-46EA-8FB6-0966BF57446B}"/>
          </ac:spMkLst>
        </pc:spChg>
        <pc:spChg chg="del">
          <ac:chgData name="Nishitha Nanda" userId="6d1d25f87945e9a1" providerId="LiveId" clId="{B40EE17B-F5F7-4BE5-BD65-6769211BEFA3}" dt="2021-07-16T17:43:42.728" v="1452" actId="478"/>
          <ac:spMkLst>
            <pc:docMk/>
            <pc:sldMk cId="1981548088" sldId="292"/>
            <ac:spMk id="84" creationId="{C46D06C4-EB32-46BF-8F64-08E6283B254D}"/>
          </ac:spMkLst>
        </pc:spChg>
        <pc:picChg chg="mod">
          <ac:chgData name="Nishitha Nanda" userId="6d1d25f87945e9a1" providerId="LiveId" clId="{B40EE17B-F5F7-4BE5-BD65-6769211BEFA3}" dt="2021-07-16T17:44:18.243" v="1464" actId="1076"/>
          <ac:picMkLst>
            <pc:docMk/>
            <pc:sldMk cId="1981548088" sldId="292"/>
            <ac:picMk id="10" creationId="{00000000-0000-0000-0000-000000000000}"/>
          </ac:picMkLst>
        </pc:picChg>
        <pc:picChg chg="del">
          <ac:chgData name="Nishitha Nanda" userId="6d1d25f87945e9a1" providerId="LiveId" clId="{B40EE17B-F5F7-4BE5-BD65-6769211BEFA3}" dt="2021-07-16T17:43:27.753" v="1450" actId="478"/>
          <ac:picMkLst>
            <pc:docMk/>
            <pc:sldMk cId="1981548088" sldId="292"/>
            <ac:picMk id="14" creationId="{F1114A3C-32AF-4E19-BB2D-F24FB6207C3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30F0-89D6-4A98-B122-76EB37D3A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55F45-40E8-410A-9F1C-58EB1FF83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8BE62-FD66-49F0-A663-93DF55C2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EB3A7-8B53-409B-8224-E9F8D5FD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AFDBA-3477-4A6A-B1A6-5E1DE9BF2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0AF3-A5DD-4F16-91B9-C1997F49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14B3C8-CA9F-4A77-A1DA-5158E6BFB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6A92E-E09A-4913-A565-E596AA217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0370A-C43A-41C3-8120-93F53E8C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AEA38-0F67-47DA-AB70-9A4C260BB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1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02BD5-A97C-4A81-9959-DFD093D4E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59D5C-0A8F-4812-A749-B9E08EA3C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F7A37-FDC0-4A62-A234-B35BF0D6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BD4E-5031-4DF1-B841-7BD3640D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54FA1-D94E-4CA4-9819-DFDE27DF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5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2ABC-D49B-40F2-ACBB-2271B754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6C443-82E5-4012-9093-B8E3C551B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989E1-5AFE-4340-8AF5-EDD952BBE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5FC5D-397E-4BFB-A9FF-6DDD5F1A2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763B8-0681-4CAF-872F-6727E6123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40E28-F5A0-4A52-AC5F-2B1030352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5272A-B913-4B94-9297-CFE7FBD7F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5B0A2-5D79-423F-9B6E-C257551C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68B01-D1F4-4A4B-9328-F3D895172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B6D36-BA10-4BED-AADF-1B79BED8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29CD5-483E-45F5-85AA-4A8CB5A1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FA29-3DFE-4671-97BA-D0745F78F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FD620-4B2D-4A2A-A93C-75CD97B10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79EAB-7024-4C0A-B315-0A2F1691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F37C0-7A3C-4C6D-A220-8BD620B7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DA62C-86AD-48D8-B1D4-A254E905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9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C258-1888-4478-AA07-DDBA8646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C4ED4-DD67-4233-BBB5-B01199007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E0CF1-932A-493A-854E-DDFC7E3C3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137C0-BEA2-4FDC-96C6-587DD2F62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E37D7-49BF-4739-BA4A-736082DCB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635BAC-6347-4FEB-BCD9-8C8D603FB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988E70-420C-4609-8C26-A071AA520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ED9DA8-EF87-4CBE-988B-DEE75B4CE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5060-4E96-449E-A3C3-35556157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B2117-3DAA-4D65-8F72-0858A776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509AF-DE8F-4F64-A408-AD89BA03A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4F8D1-028F-4A8E-A67C-7BEA3779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9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67654-AB57-4428-8645-9F5766C9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B9286-DB54-44ED-97FE-748457218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9DDE0-2D42-4F18-A7DF-1DE925CE8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67504-4ADB-44B0-AB92-39BB63233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966CF-AD2F-4D24-B7BA-10E21042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9AC3A-A46C-4CA4-9E1E-A84B5CC76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CA6C9-A38A-4FF0-A8E8-1525F4A6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83396-1634-4059-A2F9-D0ADD3E23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A3FA7-D5C6-4BFD-864F-50F34CD9D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93224-203A-4D11-8A9E-D2830A8F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B8BA7-A0A8-4456-9C8F-2448786EF3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D1F72-D354-4B8C-8BC7-D49AE61D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1DDB2-99FC-4988-B3A7-CE7DCB58C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E3E0-E5B0-437A-9578-52FC58A7F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342AA-CC39-4F4F-9F7E-8013370E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6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083FE-4FC9-4A67-BE60-BD4A48B22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EE5B6-5404-45B3-9974-3F36101B4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56952-F243-4176-835D-25A44901E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998C3-D169-4904-B556-7DA9976DBBDF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71D1D-A0E7-4270-BB0C-15AC23C30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1302C-09F3-40BE-AB27-EC5254E304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46CF-2384-4952-A2C0-EA328BF9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4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272569" y="95250"/>
            <a:ext cx="3073038" cy="13042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856025" y="1642745"/>
            <a:ext cx="8563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WELCOME TO ON LINE CLASS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196318" y="2787652"/>
            <a:ext cx="81492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CLASS-UKG</a:t>
            </a:r>
          </a:p>
          <a:p>
            <a:r>
              <a:rPr lang="en-US" sz="3200" b="1" dirty="0"/>
              <a:t>SUBJECT-MATHS</a:t>
            </a:r>
          </a:p>
          <a:p>
            <a:r>
              <a:rPr lang="en-US" sz="3200" b="1" dirty="0"/>
              <a:t>TOPIC- NUMBER AND NUMBER </a:t>
            </a:r>
          </a:p>
          <a:p>
            <a:r>
              <a:rPr lang="en-US" sz="3200" b="1" dirty="0"/>
              <a:t>             NAMES 21-50</a:t>
            </a:r>
          </a:p>
          <a:p>
            <a:r>
              <a:rPr lang="en-US" sz="3200" b="1" dirty="0"/>
              <a:t>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9095213" y="5189537"/>
            <a:ext cx="2335941" cy="13255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62187C2-BD47-4A57-83B8-0B74EB2D0637}"/>
              </a:ext>
            </a:extLst>
          </p:cNvPr>
          <p:cNvSpPr txBox="1"/>
          <p:nvPr/>
        </p:nvSpPr>
        <p:spPr>
          <a:xfrm>
            <a:off x="836093" y="258870"/>
            <a:ext cx="6019800" cy="52322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Let’s recap the number names 21 to 50: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CF7B4E-EAD2-4DDA-8A27-1639EE312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46" y="1039377"/>
            <a:ext cx="1901392" cy="147637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6D4D42-10DD-4AF2-A480-7C0BF0E061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01" b="9999"/>
          <a:stretch/>
        </p:blipFill>
        <p:spPr>
          <a:xfrm>
            <a:off x="760846" y="3062287"/>
            <a:ext cx="2143125" cy="13716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8FF760-5F84-4EA3-83C5-3A6506605D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75" y="4980419"/>
            <a:ext cx="1534679" cy="1534679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788D438-92AC-434B-BC4D-E9C827AFE1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01" b="9999"/>
          <a:stretch/>
        </p:blipFill>
        <p:spPr>
          <a:xfrm>
            <a:off x="2903970" y="3062287"/>
            <a:ext cx="2143125" cy="13716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F8E82A8-93C8-4004-8A2C-EAC5269459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854" y="4980420"/>
            <a:ext cx="1534679" cy="1534679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E25CF92-A9D0-4733-BCD1-5E9D97A7C7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374" y="4980418"/>
            <a:ext cx="1534679" cy="1534679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D785CE6-C6D6-4D32-A2C2-ECBA77A71E3E}"/>
              </a:ext>
            </a:extLst>
          </p:cNvPr>
          <p:cNvSpPr txBox="1"/>
          <p:nvPr/>
        </p:nvSpPr>
        <p:spPr>
          <a:xfrm>
            <a:off x="3953597" y="1386030"/>
            <a:ext cx="694604" cy="6046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B5C6B0-5FDD-4ABA-977F-07F7E14554E3}"/>
              </a:ext>
            </a:extLst>
          </p:cNvPr>
          <p:cNvSpPr txBox="1"/>
          <p:nvPr/>
        </p:nvSpPr>
        <p:spPr>
          <a:xfrm>
            <a:off x="6124575" y="3433250"/>
            <a:ext cx="815239" cy="6046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 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4216CC1-A65C-4CE0-B093-AAE0EF9DBEDA}"/>
              </a:ext>
            </a:extLst>
          </p:cNvPr>
          <p:cNvSpPr txBox="1"/>
          <p:nvPr/>
        </p:nvSpPr>
        <p:spPr>
          <a:xfrm>
            <a:off x="6124576" y="5395025"/>
            <a:ext cx="718986" cy="58477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 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7B0022-9F6F-4AFE-9681-9B49361FB71A}"/>
              </a:ext>
            </a:extLst>
          </p:cNvPr>
          <p:cNvSpPr txBox="1"/>
          <p:nvPr/>
        </p:nvSpPr>
        <p:spPr>
          <a:xfrm>
            <a:off x="5511117" y="1426768"/>
            <a:ext cx="1023033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  Ten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4C56F2B-75C9-4507-8DE4-B1DA11C4B5A1}"/>
              </a:ext>
            </a:extLst>
          </p:cNvPr>
          <p:cNvSpPr txBox="1"/>
          <p:nvPr/>
        </p:nvSpPr>
        <p:spPr>
          <a:xfrm>
            <a:off x="7553272" y="3473988"/>
            <a:ext cx="1461183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  Twenty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1066CC7-7FA3-4089-BA38-EF7EDFCA4495}"/>
              </a:ext>
            </a:extLst>
          </p:cNvPr>
          <p:cNvSpPr txBox="1"/>
          <p:nvPr/>
        </p:nvSpPr>
        <p:spPr>
          <a:xfrm>
            <a:off x="7115842" y="5435764"/>
            <a:ext cx="1461184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  Thirty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F96708B-C8F0-4935-A16B-C9AB8596C7F0}"/>
              </a:ext>
            </a:extLst>
          </p:cNvPr>
          <p:cNvSpPr/>
          <p:nvPr/>
        </p:nvSpPr>
        <p:spPr>
          <a:xfrm>
            <a:off x="142876" y="137412"/>
            <a:ext cx="11963399" cy="658317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2B15D1D-18EB-419B-8FAC-AD5397DA1978}"/>
              </a:ext>
            </a:extLst>
          </p:cNvPr>
          <p:cNvSpPr/>
          <p:nvPr/>
        </p:nvSpPr>
        <p:spPr>
          <a:xfrm>
            <a:off x="609601" y="868277"/>
            <a:ext cx="2294370" cy="1818574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15462DE-CF9B-4417-9140-2E25D9345A89}"/>
              </a:ext>
            </a:extLst>
          </p:cNvPr>
          <p:cNvSpPr/>
          <p:nvPr/>
        </p:nvSpPr>
        <p:spPr>
          <a:xfrm>
            <a:off x="457201" y="2838800"/>
            <a:ext cx="5053916" cy="1818574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FB2E2C7-FC7A-4178-B69B-F483C50FECFE}"/>
              </a:ext>
            </a:extLst>
          </p:cNvPr>
          <p:cNvSpPr/>
          <p:nvPr/>
        </p:nvSpPr>
        <p:spPr>
          <a:xfrm>
            <a:off x="609600" y="4788087"/>
            <a:ext cx="5218313" cy="1818574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833185" y="5186173"/>
            <a:ext cx="2860872" cy="1325562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2CB4AC-956C-48FD-92B7-3339241B2E06}"/>
              </a:ext>
            </a:extLst>
          </p:cNvPr>
          <p:cNvSpPr/>
          <p:nvPr/>
        </p:nvSpPr>
        <p:spPr>
          <a:xfrm>
            <a:off x="142876" y="137412"/>
            <a:ext cx="11963399" cy="658317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12F744-B6B4-4112-9BC4-5DB44F0B8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9" y="743025"/>
            <a:ext cx="1547236" cy="1800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A6423C-247D-4244-8088-39A68C83A1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64" y="780941"/>
            <a:ext cx="1547236" cy="1800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F2AAA4-BFE4-43B4-B80E-CB8E04A1F6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508" y="838200"/>
            <a:ext cx="1547236" cy="180015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993ADE9-9E0E-4FED-A7C4-D91FC9AC4138}"/>
              </a:ext>
            </a:extLst>
          </p:cNvPr>
          <p:cNvSpPr/>
          <p:nvPr/>
        </p:nvSpPr>
        <p:spPr>
          <a:xfrm>
            <a:off x="663408" y="490131"/>
            <a:ext cx="7094201" cy="23241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C76022-FC55-457A-A476-3FAB702C174D}"/>
              </a:ext>
            </a:extLst>
          </p:cNvPr>
          <p:cNvSpPr txBox="1"/>
          <p:nvPr/>
        </p:nvSpPr>
        <p:spPr>
          <a:xfrm>
            <a:off x="8280833" y="1245427"/>
            <a:ext cx="694604" cy="6046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 40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568444-6A5D-4C26-AB8A-E873E615A05A}"/>
              </a:ext>
            </a:extLst>
          </p:cNvPr>
          <p:cNvSpPr txBox="1"/>
          <p:nvPr/>
        </p:nvSpPr>
        <p:spPr>
          <a:xfrm>
            <a:off x="10096260" y="3919319"/>
            <a:ext cx="138333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  Fifty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7B4A1DE-6F54-4C4C-A8FB-8558A79C06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093" y="838200"/>
            <a:ext cx="1547236" cy="18001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2BE5487-4FBF-41CE-9D85-4654EB4305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0" r="13780"/>
          <a:stretch/>
        </p:blipFill>
        <p:spPr>
          <a:xfrm>
            <a:off x="735636" y="3354061"/>
            <a:ext cx="1521743" cy="1743074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53A1960-3BF7-4169-9DE7-01BAB002A3F5}"/>
              </a:ext>
            </a:extLst>
          </p:cNvPr>
          <p:cNvSpPr/>
          <p:nvPr/>
        </p:nvSpPr>
        <p:spPr>
          <a:xfrm>
            <a:off x="497943" y="3138450"/>
            <a:ext cx="8207907" cy="23241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903D5CD-3F97-4CC9-B488-585662FFDC9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0" r="13780"/>
          <a:stretch/>
        </p:blipFill>
        <p:spPr>
          <a:xfrm>
            <a:off x="2340140" y="3354061"/>
            <a:ext cx="1521743" cy="17430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8930859-70CE-4B96-9187-2302883A298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0" r="13780"/>
          <a:stretch/>
        </p:blipFill>
        <p:spPr>
          <a:xfrm>
            <a:off x="3866187" y="3342767"/>
            <a:ext cx="1521743" cy="17430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35C99A8-41F6-4779-9C91-BAA73631D8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0" r="13780"/>
          <a:stretch/>
        </p:blipFill>
        <p:spPr>
          <a:xfrm>
            <a:off x="5474995" y="3342767"/>
            <a:ext cx="1521743" cy="174307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E1113A5-ABB7-450F-80A7-A082513170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0" r="13780"/>
          <a:stretch/>
        </p:blipFill>
        <p:spPr>
          <a:xfrm>
            <a:off x="6996738" y="3309392"/>
            <a:ext cx="1521743" cy="174307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D683CE7-B6FF-4418-BD83-31EC24EFFA85}"/>
              </a:ext>
            </a:extLst>
          </p:cNvPr>
          <p:cNvSpPr txBox="1"/>
          <p:nvPr/>
        </p:nvSpPr>
        <p:spPr>
          <a:xfrm>
            <a:off x="8968745" y="3878581"/>
            <a:ext cx="775329" cy="6046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 50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1D4AA0-150E-4A1A-B6B6-F59127D67807}"/>
              </a:ext>
            </a:extLst>
          </p:cNvPr>
          <p:cNvSpPr txBox="1"/>
          <p:nvPr/>
        </p:nvSpPr>
        <p:spPr>
          <a:xfrm>
            <a:off x="9404592" y="1326903"/>
            <a:ext cx="138333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  Forty</a:t>
            </a:r>
          </a:p>
        </p:txBody>
      </p:sp>
    </p:spTree>
    <p:extLst>
      <p:ext uri="{BB962C8B-B14F-4D97-AF65-F5344CB8AC3E}">
        <p14:creationId xmlns:p14="http://schemas.microsoft.com/office/powerpoint/2010/main" val="1818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960956" y="5254962"/>
            <a:ext cx="2693202" cy="132556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DA68576-5548-4BA2-AD55-F3D6685A1B40}"/>
              </a:ext>
            </a:extLst>
          </p:cNvPr>
          <p:cNvSpPr txBox="1"/>
          <p:nvPr/>
        </p:nvSpPr>
        <p:spPr>
          <a:xfrm>
            <a:off x="361950" y="485775"/>
            <a:ext cx="8473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Fill in the missing letters and say the correct number: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30CA9D-92BF-4452-867D-D46B4C13B0AA}"/>
              </a:ext>
            </a:extLst>
          </p:cNvPr>
          <p:cNvSpPr txBox="1"/>
          <p:nvPr/>
        </p:nvSpPr>
        <p:spPr>
          <a:xfrm>
            <a:off x="590550" y="1278836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Th__rt__s__</a:t>
            </a:r>
            <a:r>
              <a:rPr lang="en-US" sz="2400" dirty="0" err="1"/>
              <a:t>ve</a:t>
            </a:r>
            <a:r>
              <a:rPr lang="en-US" sz="2400" dirty="0"/>
              <a:t>__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78BF6B-6234-45FD-B40B-DD7345C05E33}"/>
              </a:ext>
            </a:extLst>
          </p:cNvPr>
          <p:cNvSpPr txBox="1"/>
          <p:nvPr/>
        </p:nvSpPr>
        <p:spPr>
          <a:xfrm>
            <a:off x="5952122" y="1421457"/>
            <a:ext cx="79518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 37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1C9876-11CE-47B4-BACC-87377ACE0FAF}"/>
              </a:ext>
            </a:extLst>
          </p:cNvPr>
          <p:cNvSpPr txBox="1"/>
          <p:nvPr/>
        </p:nvSpPr>
        <p:spPr>
          <a:xfrm>
            <a:off x="7724773" y="1421457"/>
            <a:ext cx="68580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 27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7CDDEF-02B4-402C-B9D6-C45F05647A52}"/>
              </a:ext>
            </a:extLst>
          </p:cNvPr>
          <p:cNvSpPr txBox="1"/>
          <p:nvPr/>
        </p:nvSpPr>
        <p:spPr>
          <a:xfrm>
            <a:off x="590550" y="2234029"/>
            <a:ext cx="280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Tw__</a:t>
            </a:r>
            <a:r>
              <a:rPr lang="en-US" sz="2400" dirty="0" err="1"/>
              <a:t>nt</a:t>
            </a:r>
            <a:r>
              <a:rPr lang="en-US" sz="2400" dirty="0"/>
              <a:t>__e__</a:t>
            </a:r>
            <a:r>
              <a:rPr lang="en-US" sz="2400" dirty="0" err="1"/>
              <a:t>gh</a:t>
            </a:r>
            <a:r>
              <a:rPr lang="en-US" sz="2400" dirty="0"/>
              <a:t>__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A0DCD9-42DC-4C2A-AEA1-0327A9E02BBE}"/>
              </a:ext>
            </a:extLst>
          </p:cNvPr>
          <p:cNvSpPr txBox="1"/>
          <p:nvPr/>
        </p:nvSpPr>
        <p:spPr>
          <a:xfrm>
            <a:off x="609801" y="3335926"/>
            <a:ext cx="2633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F__rt__n</a:t>
            </a:r>
            <a:r>
              <a:rPr lang="en-US" sz="2400" dirty="0"/>
              <a:t>__ __e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B9DB5B-BBC7-4029-ADB7-EA080201F4F7}"/>
              </a:ext>
            </a:extLst>
          </p:cNvPr>
          <p:cNvSpPr txBox="1"/>
          <p:nvPr/>
        </p:nvSpPr>
        <p:spPr>
          <a:xfrm>
            <a:off x="523875" y="4437823"/>
            <a:ext cx="280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T__ __</a:t>
            </a:r>
            <a:r>
              <a:rPr lang="en-US" sz="2400" dirty="0" err="1"/>
              <a:t>rt__t__re</a:t>
            </a:r>
            <a:r>
              <a:rPr lang="en-US" sz="2400" dirty="0"/>
              <a:t>__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72B359-3E5A-4165-8735-1B30CDB98722}"/>
              </a:ext>
            </a:extLst>
          </p:cNvPr>
          <p:cNvSpPr txBox="1"/>
          <p:nvPr/>
        </p:nvSpPr>
        <p:spPr>
          <a:xfrm>
            <a:off x="667963" y="5531237"/>
            <a:ext cx="1781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F__f__y</a:t>
            </a:r>
            <a:endParaRPr lang="en-US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C0149B-AF29-4BE1-BA72-9483BD684179}"/>
              </a:ext>
            </a:extLst>
          </p:cNvPr>
          <p:cNvSpPr txBox="1"/>
          <p:nvPr/>
        </p:nvSpPr>
        <p:spPr>
          <a:xfrm>
            <a:off x="6096000" y="2283863"/>
            <a:ext cx="651309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18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202FD8-28B0-4AC4-ABD7-D9DF02403754}"/>
              </a:ext>
            </a:extLst>
          </p:cNvPr>
          <p:cNvSpPr txBox="1"/>
          <p:nvPr/>
        </p:nvSpPr>
        <p:spPr>
          <a:xfrm>
            <a:off x="7800976" y="2250910"/>
            <a:ext cx="60959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28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06EFE5-A527-40A2-8331-C7EFF24681DC}"/>
              </a:ext>
            </a:extLst>
          </p:cNvPr>
          <p:cNvSpPr txBox="1"/>
          <p:nvPr/>
        </p:nvSpPr>
        <p:spPr>
          <a:xfrm>
            <a:off x="6072737" y="3264626"/>
            <a:ext cx="79518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 49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633002-2F8B-4494-8910-61646B0D5CCD}"/>
              </a:ext>
            </a:extLst>
          </p:cNvPr>
          <p:cNvSpPr txBox="1"/>
          <p:nvPr/>
        </p:nvSpPr>
        <p:spPr>
          <a:xfrm>
            <a:off x="7800976" y="3225360"/>
            <a:ext cx="79518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39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1D0A2A-4914-4B49-B793-5BC9DC090DFA}"/>
              </a:ext>
            </a:extLst>
          </p:cNvPr>
          <p:cNvSpPr txBox="1"/>
          <p:nvPr/>
        </p:nvSpPr>
        <p:spPr>
          <a:xfrm>
            <a:off x="6210300" y="4437823"/>
            <a:ext cx="79518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23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AE3F52-A0E7-4993-9C0A-52FA7F5E1BFD}"/>
              </a:ext>
            </a:extLst>
          </p:cNvPr>
          <p:cNvSpPr txBox="1"/>
          <p:nvPr/>
        </p:nvSpPr>
        <p:spPr>
          <a:xfrm>
            <a:off x="7809719" y="4434564"/>
            <a:ext cx="79518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 33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B8BEB-9A33-489F-A163-61618FF43094}"/>
              </a:ext>
            </a:extLst>
          </p:cNvPr>
          <p:cNvSpPr txBox="1"/>
          <p:nvPr/>
        </p:nvSpPr>
        <p:spPr>
          <a:xfrm>
            <a:off x="6200773" y="5517633"/>
            <a:ext cx="66715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C400C4-C4F5-4D97-A470-311504B04643}"/>
              </a:ext>
            </a:extLst>
          </p:cNvPr>
          <p:cNvSpPr txBox="1"/>
          <p:nvPr/>
        </p:nvSpPr>
        <p:spPr>
          <a:xfrm>
            <a:off x="7873802" y="5531237"/>
            <a:ext cx="79518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  40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51A3707-2713-48DA-B8C8-DBFD5A83396D}"/>
              </a:ext>
            </a:extLst>
          </p:cNvPr>
          <p:cNvSpPr/>
          <p:nvPr/>
        </p:nvSpPr>
        <p:spPr>
          <a:xfrm>
            <a:off x="142876" y="137412"/>
            <a:ext cx="11963399" cy="658317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FCFEB5-890E-403B-BDDE-AE95D7DB8C3E}"/>
              </a:ext>
            </a:extLst>
          </p:cNvPr>
          <p:cNvSpPr txBox="1"/>
          <p:nvPr/>
        </p:nvSpPr>
        <p:spPr>
          <a:xfrm>
            <a:off x="947886" y="1283993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C6D237-F339-4350-8F67-AE86D17E536A}"/>
              </a:ext>
            </a:extLst>
          </p:cNvPr>
          <p:cNvSpPr txBox="1"/>
          <p:nvPr/>
        </p:nvSpPr>
        <p:spPr>
          <a:xfrm>
            <a:off x="1494070" y="1260265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A91E07-D3CB-4D96-9543-06E457B7121C}"/>
              </a:ext>
            </a:extLst>
          </p:cNvPr>
          <p:cNvSpPr txBox="1"/>
          <p:nvPr/>
        </p:nvSpPr>
        <p:spPr>
          <a:xfrm>
            <a:off x="1941744" y="1278836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787E70-4FB7-4C18-A870-7F4EDEB83477}"/>
              </a:ext>
            </a:extLst>
          </p:cNvPr>
          <p:cNvSpPr txBox="1"/>
          <p:nvPr/>
        </p:nvSpPr>
        <p:spPr>
          <a:xfrm>
            <a:off x="2575657" y="1278836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A227C0-E743-47D2-AFB6-F9C83AB607D5}"/>
              </a:ext>
            </a:extLst>
          </p:cNvPr>
          <p:cNvSpPr txBox="1"/>
          <p:nvPr/>
        </p:nvSpPr>
        <p:spPr>
          <a:xfrm>
            <a:off x="1007438" y="2220133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8C5760-8E0B-4A01-A284-5DB706C2B6F5}"/>
              </a:ext>
            </a:extLst>
          </p:cNvPr>
          <p:cNvSpPr txBox="1"/>
          <p:nvPr/>
        </p:nvSpPr>
        <p:spPr>
          <a:xfrm>
            <a:off x="1615991" y="2275731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03DD112-A5EB-4ECA-9E65-D081D7CCD0EC}"/>
              </a:ext>
            </a:extLst>
          </p:cNvPr>
          <p:cNvSpPr txBox="1"/>
          <p:nvPr/>
        </p:nvSpPr>
        <p:spPr>
          <a:xfrm>
            <a:off x="2045869" y="2222308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031F95F-380F-4E71-A805-6159B49A66B1}"/>
              </a:ext>
            </a:extLst>
          </p:cNvPr>
          <p:cNvSpPr txBox="1"/>
          <p:nvPr/>
        </p:nvSpPr>
        <p:spPr>
          <a:xfrm>
            <a:off x="2639820" y="2220133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92F0E59-12E9-4B38-A178-BAA7C2F756D9}"/>
              </a:ext>
            </a:extLst>
          </p:cNvPr>
          <p:cNvSpPr txBox="1"/>
          <p:nvPr/>
        </p:nvSpPr>
        <p:spPr>
          <a:xfrm>
            <a:off x="834386" y="3248472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D78A1B8-B18E-4A46-9147-83083C130A3D}"/>
              </a:ext>
            </a:extLst>
          </p:cNvPr>
          <p:cNvSpPr txBox="1"/>
          <p:nvPr/>
        </p:nvSpPr>
        <p:spPr>
          <a:xfrm>
            <a:off x="1380820" y="3302707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619D1E-5ADB-4A61-B243-3CC902DCDCC4}"/>
              </a:ext>
            </a:extLst>
          </p:cNvPr>
          <p:cNvSpPr txBox="1"/>
          <p:nvPr/>
        </p:nvSpPr>
        <p:spPr>
          <a:xfrm>
            <a:off x="1847345" y="3302707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AFDC7F-B90B-4A74-B768-A93D46E315F3}"/>
              </a:ext>
            </a:extLst>
          </p:cNvPr>
          <p:cNvSpPr txBox="1"/>
          <p:nvPr/>
        </p:nvSpPr>
        <p:spPr>
          <a:xfrm>
            <a:off x="2217566" y="3302707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BDEC169-9F97-4400-A033-B7CED7C80813}"/>
              </a:ext>
            </a:extLst>
          </p:cNvPr>
          <p:cNvSpPr txBox="1"/>
          <p:nvPr/>
        </p:nvSpPr>
        <p:spPr>
          <a:xfrm>
            <a:off x="784054" y="4414329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035E3EB-9FB5-4D1A-82F6-E806905742CB}"/>
              </a:ext>
            </a:extLst>
          </p:cNvPr>
          <p:cNvSpPr txBox="1"/>
          <p:nvPr/>
        </p:nvSpPr>
        <p:spPr>
          <a:xfrm>
            <a:off x="1165053" y="4414329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5D01E1-B1BE-4643-8706-383F5385E54A}"/>
              </a:ext>
            </a:extLst>
          </p:cNvPr>
          <p:cNvSpPr txBox="1"/>
          <p:nvPr/>
        </p:nvSpPr>
        <p:spPr>
          <a:xfrm>
            <a:off x="1657522" y="4414329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5043A2F-187D-4BD2-9719-BD74947B3718}"/>
              </a:ext>
            </a:extLst>
          </p:cNvPr>
          <p:cNvSpPr txBox="1"/>
          <p:nvPr/>
        </p:nvSpPr>
        <p:spPr>
          <a:xfrm>
            <a:off x="2025412" y="4454484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5CCA13-2E13-4EF4-AF06-5DA42818B63D}"/>
              </a:ext>
            </a:extLst>
          </p:cNvPr>
          <p:cNvSpPr txBox="1"/>
          <p:nvPr/>
        </p:nvSpPr>
        <p:spPr>
          <a:xfrm>
            <a:off x="2639821" y="4434564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DF0326C-6293-4E7A-A679-34E3A5ED5F6C}"/>
              </a:ext>
            </a:extLst>
          </p:cNvPr>
          <p:cNvSpPr txBox="1"/>
          <p:nvPr/>
        </p:nvSpPr>
        <p:spPr>
          <a:xfrm>
            <a:off x="1341500" y="5520563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B2F03C-3BCB-4E25-9EA1-B582D219852E}"/>
              </a:ext>
            </a:extLst>
          </p:cNvPr>
          <p:cNvSpPr txBox="1"/>
          <p:nvPr/>
        </p:nvSpPr>
        <p:spPr>
          <a:xfrm>
            <a:off x="861975" y="5491082"/>
            <a:ext cx="35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24714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4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animBg="1"/>
      <p:bldP spid="26" grpId="0" animBg="1"/>
      <p:bldP spid="29" grpId="0" animBg="1"/>
      <p:bldP spid="30" grpId="0" animBg="1"/>
      <p:bldP spid="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6506C494-D4E1-4D1C-B535-AB1104E1B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18153">
            <a:off x="3832050" y="2343814"/>
            <a:ext cx="7836976" cy="1697964"/>
          </a:xfrm>
          <a:prstGeom prst="rect">
            <a:avLst/>
          </a:prstGeom>
        </p:spPr>
      </p:pic>
      <p:pic>
        <p:nvPicPr>
          <p:cNvPr id="10" name="Picture 9" descr="odm logo new"/>
          <p:cNvPicPr>
            <a:picLocks noChangeAspect="1"/>
          </p:cNvPicPr>
          <p:nvPr/>
        </p:nvPicPr>
        <p:blipFill>
          <a:blip r:embed="rId3"/>
          <a:srcRect l="3133" t="22000" r="8233" b="24533"/>
          <a:stretch>
            <a:fillRect/>
          </a:stretch>
        </p:blipFill>
        <p:spPr>
          <a:xfrm>
            <a:off x="9141594" y="5150757"/>
            <a:ext cx="2727840" cy="1325562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46C5F5-A500-4B48-BC7D-9932A9EA2001}"/>
              </a:ext>
            </a:extLst>
          </p:cNvPr>
          <p:cNvSpPr/>
          <p:nvPr/>
        </p:nvSpPr>
        <p:spPr>
          <a:xfrm>
            <a:off x="122922" y="137412"/>
            <a:ext cx="11946155" cy="658317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17CF1-7387-4C72-90C4-C1A944B41464}"/>
              </a:ext>
            </a:extLst>
          </p:cNvPr>
          <p:cNvSpPr txBox="1"/>
          <p:nvPr/>
        </p:nvSpPr>
        <p:spPr>
          <a:xfrm>
            <a:off x="654518" y="233917"/>
            <a:ext cx="4427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Fill in the missing numbers: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7233F77-D0C7-4CCD-B658-9054D4A5A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52" y="751164"/>
            <a:ext cx="7187277" cy="15572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BD4C39E-105A-4194-AACA-4803019C4837}"/>
              </a:ext>
            </a:extLst>
          </p:cNvPr>
          <p:cNvSpPr txBox="1"/>
          <p:nvPr/>
        </p:nvSpPr>
        <p:spPr>
          <a:xfrm>
            <a:off x="3441322" y="1542467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F00F08-FDE9-4691-BAF6-25C7F7E5D655}"/>
              </a:ext>
            </a:extLst>
          </p:cNvPr>
          <p:cNvSpPr txBox="1"/>
          <p:nvPr/>
        </p:nvSpPr>
        <p:spPr>
          <a:xfrm>
            <a:off x="5562445" y="1433005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1AC8F2-19BA-4626-950B-E897F386BC3F}"/>
              </a:ext>
            </a:extLst>
          </p:cNvPr>
          <p:cNvSpPr txBox="1"/>
          <p:nvPr/>
        </p:nvSpPr>
        <p:spPr>
          <a:xfrm>
            <a:off x="7142212" y="1146012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14AAB7-075B-49A6-BB06-3C0CC35F1BA5}"/>
              </a:ext>
            </a:extLst>
          </p:cNvPr>
          <p:cNvSpPr txBox="1"/>
          <p:nvPr/>
        </p:nvSpPr>
        <p:spPr>
          <a:xfrm>
            <a:off x="6791423" y="3494058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BB3D23-9DD0-4FCB-8328-F05F4EDD6A4F}"/>
              </a:ext>
            </a:extLst>
          </p:cNvPr>
          <p:cNvSpPr txBox="1"/>
          <p:nvPr/>
        </p:nvSpPr>
        <p:spPr>
          <a:xfrm>
            <a:off x="9141594" y="3167390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66BA13-8158-47C9-B3DA-40C8F361F096}"/>
              </a:ext>
            </a:extLst>
          </p:cNvPr>
          <p:cNvSpPr txBox="1"/>
          <p:nvPr/>
        </p:nvSpPr>
        <p:spPr>
          <a:xfrm>
            <a:off x="4462262" y="1589933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E20734-A48D-4CF5-AD79-B06F01F98343}"/>
              </a:ext>
            </a:extLst>
          </p:cNvPr>
          <p:cNvSpPr txBox="1"/>
          <p:nvPr/>
        </p:nvSpPr>
        <p:spPr>
          <a:xfrm>
            <a:off x="6430397" y="1280857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39E0BE-CB7E-42DD-910C-E9ECAC7C84FD}"/>
              </a:ext>
            </a:extLst>
          </p:cNvPr>
          <p:cNvSpPr txBox="1"/>
          <p:nvPr/>
        </p:nvSpPr>
        <p:spPr>
          <a:xfrm>
            <a:off x="7958937" y="3313296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C367A2-8ED6-4B0F-A119-3D757083DBFD}"/>
              </a:ext>
            </a:extLst>
          </p:cNvPr>
          <p:cNvSpPr txBox="1"/>
          <p:nvPr/>
        </p:nvSpPr>
        <p:spPr>
          <a:xfrm>
            <a:off x="10154191" y="2790076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E71C1-3707-4EEA-AA62-14400FE61BDA}"/>
              </a:ext>
            </a:extLst>
          </p:cNvPr>
          <p:cNvSpPr txBox="1"/>
          <p:nvPr/>
        </p:nvSpPr>
        <p:spPr>
          <a:xfrm>
            <a:off x="10965583" y="2754741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46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FAB36083-EFAE-4B3A-A74D-AA6EA7A72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18" y="4301578"/>
            <a:ext cx="8707376" cy="18677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DC31316-D6D4-4AB5-8048-C5C5952C4584}"/>
              </a:ext>
            </a:extLst>
          </p:cNvPr>
          <p:cNvSpPr txBox="1"/>
          <p:nvPr/>
        </p:nvSpPr>
        <p:spPr>
          <a:xfrm>
            <a:off x="3809158" y="5370463"/>
            <a:ext cx="66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DF157FA-C502-4CB8-BD36-653A9560E7F5}"/>
              </a:ext>
            </a:extLst>
          </p:cNvPr>
          <p:cNvSpPr txBox="1"/>
          <p:nvPr/>
        </p:nvSpPr>
        <p:spPr>
          <a:xfrm>
            <a:off x="5123536" y="5370463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4826EE-6D73-4DB5-BC43-74ED9A3E4281}"/>
              </a:ext>
            </a:extLst>
          </p:cNvPr>
          <p:cNvSpPr txBox="1"/>
          <p:nvPr/>
        </p:nvSpPr>
        <p:spPr>
          <a:xfrm>
            <a:off x="6365821" y="5202972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D2E606-0ED4-432A-8237-ABFB075EA4A5}"/>
              </a:ext>
            </a:extLst>
          </p:cNvPr>
          <p:cNvSpPr txBox="1"/>
          <p:nvPr/>
        </p:nvSpPr>
        <p:spPr>
          <a:xfrm>
            <a:off x="7472002" y="5188768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2040672-8427-44BF-B459-D6805BD6817E}"/>
              </a:ext>
            </a:extLst>
          </p:cNvPr>
          <p:cNvSpPr txBox="1"/>
          <p:nvPr/>
        </p:nvSpPr>
        <p:spPr>
          <a:xfrm>
            <a:off x="8319938" y="4854500"/>
            <a:ext cx="70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331387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0" grpId="0"/>
      <p:bldP spid="37" grpId="0"/>
      <p:bldP spid="45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1114A3C-32AF-4E19-BB2D-F24FB6207C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8" t="1" r="308" b="2209"/>
          <a:stretch/>
        </p:blipFill>
        <p:spPr>
          <a:xfrm>
            <a:off x="57348" y="170261"/>
            <a:ext cx="12018745" cy="6517477"/>
          </a:xfrm>
          <a:prstGeom prst="rect">
            <a:avLst/>
          </a:prstGeom>
        </p:spPr>
      </p:pic>
      <p:pic>
        <p:nvPicPr>
          <p:cNvPr id="10" name="Picture 9" descr="odm logo new"/>
          <p:cNvPicPr>
            <a:picLocks noChangeAspect="1"/>
          </p:cNvPicPr>
          <p:nvPr/>
        </p:nvPicPr>
        <p:blipFill>
          <a:blip r:embed="rId3"/>
          <a:srcRect l="3133" t="22000" r="8233" b="24533"/>
          <a:stretch>
            <a:fillRect/>
          </a:stretch>
        </p:blipFill>
        <p:spPr>
          <a:xfrm>
            <a:off x="9673224" y="5514822"/>
            <a:ext cx="2310228" cy="111171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29877D1-7A27-4B63-B01E-67CF92ED59BC}"/>
              </a:ext>
            </a:extLst>
          </p:cNvPr>
          <p:cNvSpPr txBox="1"/>
          <p:nvPr/>
        </p:nvSpPr>
        <p:spPr>
          <a:xfrm>
            <a:off x="203714" y="242225"/>
            <a:ext cx="475488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Find and circle the hidden numbers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8D1D0D-C165-481E-BCF7-105530480A23}"/>
              </a:ext>
            </a:extLst>
          </p:cNvPr>
          <p:cNvSpPr txBox="1"/>
          <p:nvPr/>
        </p:nvSpPr>
        <p:spPr>
          <a:xfrm>
            <a:off x="5295095" y="1281944"/>
            <a:ext cx="771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C3BE72-3EC6-48D2-9432-721308A36675}"/>
              </a:ext>
            </a:extLst>
          </p:cNvPr>
          <p:cNvSpPr txBox="1"/>
          <p:nvPr/>
        </p:nvSpPr>
        <p:spPr>
          <a:xfrm>
            <a:off x="6599435" y="1396209"/>
            <a:ext cx="574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23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B46001-8771-4375-8BBE-B34F1F78D9BD}"/>
              </a:ext>
            </a:extLst>
          </p:cNvPr>
          <p:cNvSpPr txBox="1"/>
          <p:nvPr/>
        </p:nvSpPr>
        <p:spPr>
          <a:xfrm>
            <a:off x="10096817" y="1538821"/>
            <a:ext cx="731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20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3F48A1-43AE-44AC-B05E-B8F561B4F1D9}"/>
              </a:ext>
            </a:extLst>
          </p:cNvPr>
          <p:cNvSpPr txBox="1"/>
          <p:nvPr/>
        </p:nvSpPr>
        <p:spPr>
          <a:xfrm>
            <a:off x="7971322" y="5726757"/>
            <a:ext cx="771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50</a:t>
            </a:r>
            <a:endParaRPr lang="en-US" sz="20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86C84F-35DE-4216-B330-B534B7C67BC8}"/>
              </a:ext>
            </a:extLst>
          </p:cNvPr>
          <p:cNvSpPr txBox="1"/>
          <p:nvPr/>
        </p:nvSpPr>
        <p:spPr>
          <a:xfrm>
            <a:off x="7052912" y="2766478"/>
            <a:ext cx="75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22E51D-8A1A-4767-8BD8-1503FBC898F9}"/>
              </a:ext>
            </a:extLst>
          </p:cNvPr>
          <p:cNvSpPr txBox="1"/>
          <p:nvPr/>
        </p:nvSpPr>
        <p:spPr>
          <a:xfrm>
            <a:off x="4243138" y="2466505"/>
            <a:ext cx="553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42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D554D5-8E2E-47E8-8CBC-9BF4E7B4C32D}"/>
              </a:ext>
            </a:extLst>
          </p:cNvPr>
          <p:cNvSpPr txBox="1"/>
          <p:nvPr/>
        </p:nvSpPr>
        <p:spPr>
          <a:xfrm>
            <a:off x="1324275" y="4595215"/>
            <a:ext cx="562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441296-2EC5-4149-A439-6F6FF5741EFA}"/>
              </a:ext>
            </a:extLst>
          </p:cNvPr>
          <p:cNvSpPr txBox="1"/>
          <p:nvPr/>
        </p:nvSpPr>
        <p:spPr>
          <a:xfrm>
            <a:off x="911191" y="1479807"/>
            <a:ext cx="73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B470BC-B224-4BCE-B1FA-EBB82C642B31}"/>
              </a:ext>
            </a:extLst>
          </p:cNvPr>
          <p:cNvSpPr txBox="1"/>
          <p:nvPr/>
        </p:nvSpPr>
        <p:spPr>
          <a:xfrm>
            <a:off x="1732550" y="820279"/>
            <a:ext cx="644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864BDB-F402-4F1D-9D4B-CA6E7B0954EB}"/>
              </a:ext>
            </a:extLst>
          </p:cNvPr>
          <p:cNvSpPr txBox="1"/>
          <p:nvPr/>
        </p:nvSpPr>
        <p:spPr>
          <a:xfrm>
            <a:off x="6000951" y="590434"/>
            <a:ext cx="688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90000"/>
                  </a:schemeClr>
                </a:solidFill>
              </a:rPr>
              <a:t>28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0E47377-DD2D-417B-9F84-3029587ACE8C}"/>
              </a:ext>
            </a:extLst>
          </p:cNvPr>
          <p:cNvSpPr txBox="1"/>
          <p:nvPr/>
        </p:nvSpPr>
        <p:spPr>
          <a:xfrm>
            <a:off x="4796590" y="3750822"/>
            <a:ext cx="58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7FD5B73-2FB0-4C09-868B-4BA71D63F595}"/>
              </a:ext>
            </a:extLst>
          </p:cNvPr>
          <p:cNvSpPr txBox="1"/>
          <p:nvPr/>
        </p:nvSpPr>
        <p:spPr>
          <a:xfrm>
            <a:off x="4796590" y="5726758"/>
            <a:ext cx="771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30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C1F5EE2-D148-4C17-AF17-D60BFCD28BBA}"/>
              </a:ext>
            </a:extLst>
          </p:cNvPr>
          <p:cNvSpPr txBox="1"/>
          <p:nvPr/>
        </p:nvSpPr>
        <p:spPr>
          <a:xfrm>
            <a:off x="6645842" y="4826047"/>
            <a:ext cx="57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FB39576-9940-4607-B292-CA57F79B7BAC}"/>
              </a:ext>
            </a:extLst>
          </p:cNvPr>
          <p:cNvSpPr txBox="1"/>
          <p:nvPr/>
        </p:nvSpPr>
        <p:spPr>
          <a:xfrm>
            <a:off x="8864869" y="2241378"/>
            <a:ext cx="622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40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D7BF89D-3A94-4E7C-8831-8F0E25E6954B}"/>
              </a:ext>
            </a:extLst>
          </p:cNvPr>
          <p:cNvSpPr txBox="1"/>
          <p:nvPr/>
        </p:nvSpPr>
        <p:spPr>
          <a:xfrm>
            <a:off x="7648874" y="310162"/>
            <a:ext cx="893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49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F533329-217F-487A-8CAE-B24A1B35EE9D}"/>
              </a:ext>
            </a:extLst>
          </p:cNvPr>
          <p:cNvSpPr txBox="1"/>
          <p:nvPr/>
        </p:nvSpPr>
        <p:spPr>
          <a:xfrm>
            <a:off x="3094521" y="4337291"/>
            <a:ext cx="6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22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19D654-9813-4467-A562-B8B48993CBD9}"/>
              </a:ext>
            </a:extLst>
          </p:cNvPr>
          <p:cNvSpPr txBox="1"/>
          <p:nvPr/>
        </p:nvSpPr>
        <p:spPr>
          <a:xfrm>
            <a:off x="3065807" y="1124724"/>
            <a:ext cx="64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39FBE2-B175-49B9-A801-0DDBFF43FB02}"/>
              </a:ext>
            </a:extLst>
          </p:cNvPr>
          <p:cNvSpPr txBox="1"/>
          <p:nvPr/>
        </p:nvSpPr>
        <p:spPr>
          <a:xfrm>
            <a:off x="2620474" y="3519990"/>
            <a:ext cx="64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F6ACD2-8E64-449F-B2F4-DF9A43D33C8C}"/>
              </a:ext>
            </a:extLst>
          </p:cNvPr>
          <p:cNvSpPr txBox="1"/>
          <p:nvPr/>
        </p:nvSpPr>
        <p:spPr>
          <a:xfrm>
            <a:off x="11149263" y="310162"/>
            <a:ext cx="69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90000"/>
                  </a:schemeClr>
                </a:solidFill>
              </a:rPr>
              <a:t>34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07E07FB-CF91-4EFB-A79F-C5DE2DE2F0B7}"/>
              </a:ext>
            </a:extLst>
          </p:cNvPr>
          <p:cNvSpPr txBox="1"/>
          <p:nvPr/>
        </p:nvSpPr>
        <p:spPr>
          <a:xfrm>
            <a:off x="11149263" y="4395160"/>
            <a:ext cx="725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A27173-1C7C-4679-9354-10594DC5E6C5}"/>
              </a:ext>
            </a:extLst>
          </p:cNvPr>
          <p:cNvSpPr txBox="1"/>
          <p:nvPr/>
        </p:nvSpPr>
        <p:spPr>
          <a:xfrm>
            <a:off x="10129786" y="4595215"/>
            <a:ext cx="57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5848F19-823C-4225-819F-F56A31D887B7}"/>
              </a:ext>
            </a:extLst>
          </p:cNvPr>
          <p:cNvSpPr/>
          <p:nvPr/>
        </p:nvSpPr>
        <p:spPr>
          <a:xfrm>
            <a:off x="1611428" y="796052"/>
            <a:ext cx="689007" cy="5101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D4B847A-1542-4D24-92D6-39341BFEDBE2}"/>
              </a:ext>
            </a:extLst>
          </p:cNvPr>
          <p:cNvSpPr/>
          <p:nvPr/>
        </p:nvSpPr>
        <p:spPr>
          <a:xfrm>
            <a:off x="2941316" y="987915"/>
            <a:ext cx="821360" cy="54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E657CBD-61DC-4383-83F1-007E323C64F3}"/>
              </a:ext>
            </a:extLst>
          </p:cNvPr>
          <p:cNvSpPr/>
          <p:nvPr/>
        </p:nvSpPr>
        <p:spPr>
          <a:xfrm>
            <a:off x="5893054" y="621822"/>
            <a:ext cx="821360" cy="54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04890DB2-76F7-4463-A25C-EE05CD2529BE}"/>
              </a:ext>
            </a:extLst>
          </p:cNvPr>
          <p:cNvSpPr/>
          <p:nvPr/>
        </p:nvSpPr>
        <p:spPr>
          <a:xfrm>
            <a:off x="6415473" y="1328016"/>
            <a:ext cx="804676" cy="5057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08EA65F-EEEB-4F1D-9085-081FA2559234}"/>
              </a:ext>
            </a:extLst>
          </p:cNvPr>
          <p:cNvSpPr/>
          <p:nvPr/>
        </p:nvSpPr>
        <p:spPr>
          <a:xfrm>
            <a:off x="10979215" y="250852"/>
            <a:ext cx="821360" cy="54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07C4215-A596-474F-A229-3319E39CE3FB}"/>
              </a:ext>
            </a:extLst>
          </p:cNvPr>
          <p:cNvSpPr/>
          <p:nvPr/>
        </p:nvSpPr>
        <p:spPr>
          <a:xfrm>
            <a:off x="10006978" y="1532564"/>
            <a:ext cx="821360" cy="54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4BC9709-791B-46BD-BA8B-A57FEA5185F5}"/>
              </a:ext>
            </a:extLst>
          </p:cNvPr>
          <p:cNvSpPr/>
          <p:nvPr/>
        </p:nvSpPr>
        <p:spPr>
          <a:xfrm>
            <a:off x="6851581" y="2766477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1CD56DE-60FB-4C80-BBD6-BA539BD2F216}"/>
              </a:ext>
            </a:extLst>
          </p:cNvPr>
          <p:cNvSpPr/>
          <p:nvPr/>
        </p:nvSpPr>
        <p:spPr>
          <a:xfrm>
            <a:off x="4650694" y="3659730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282F267-D2BD-4FE2-B976-4B16F88F82BA}"/>
              </a:ext>
            </a:extLst>
          </p:cNvPr>
          <p:cNvSpPr/>
          <p:nvPr/>
        </p:nvSpPr>
        <p:spPr>
          <a:xfrm>
            <a:off x="2902015" y="4364382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29479D96-F8E6-4D29-A844-F73DD9B294A5}"/>
              </a:ext>
            </a:extLst>
          </p:cNvPr>
          <p:cNvSpPr/>
          <p:nvPr/>
        </p:nvSpPr>
        <p:spPr>
          <a:xfrm>
            <a:off x="2475296" y="3547081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B2DC679-EF57-4E8E-A729-25538CF9718E}"/>
              </a:ext>
            </a:extLst>
          </p:cNvPr>
          <p:cNvSpPr/>
          <p:nvPr/>
        </p:nvSpPr>
        <p:spPr>
          <a:xfrm>
            <a:off x="1120142" y="4568123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32842622-EC49-4764-90A0-5F899245CABD}"/>
              </a:ext>
            </a:extLst>
          </p:cNvPr>
          <p:cNvSpPr/>
          <p:nvPr/>
        </p:nvSpPr>
        <p:spPr>
          <a:xfrm>
            <a:off x="4650694" y="5737411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FBB7260-0559-47C6-903A-4E1970764FAB}"/>
              </a:ext>
            </a:extLst>
          </p:cNvPr>
          <p:cNvSpPr/>
          <p:nvPr/>
        </p:nvSpPr>
        <p:spPr>
          <a:xfrm>
            <a:off x="10995259" y="4449051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8649AF0-5928-46EA-8FB6-0966BF57446B}"/>
              </a:ext>
            </a:extLst>
          </p:cNvPr>
          <p:cNvSpPr/>
          <p:nvPr/>
        </p:nvSpPr>
        <p:spPr>
          <a:xfrm>
            <a:off x="4013735" y="2439718"/>
            <a:ext cx="853438" cy="461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C46D06C4-EB32-46BF-8F64-08E6283B254D}"/>
              </a:ext>
            </a:extLst>
          </p:cNvPr>
          <p:cNvSpPr/>
          <p:nvPr/>
        </p:nvSpPr>
        <p:spPr>
          <a:xfrm>
            <a:off x="8765406" y="2065510"/>
            <a:ext cx="821360" cy="54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 animBg="1"/>
      <p:bldP spid="65" grpId="0" animBg="1"/>
      <p:bldP spid="66" grpId="0" animBg="1"/>
      <p:bldP spid="67" grpId="0" animBg="1"/>
      <p:bldP spid="70" grpId="0" animBg="1"/>
      <p:bldP spid="74" grpId="0" animBg="1"/>
      <p:bldP spid="75" grpId="0" animBg="1"/>
      <p:bldP spid="76" grpId="0" animBg="1"/>
      <p:bldP spid="77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433908" y="5020807"/>
            <a:ext cx="3580292" cy="17228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DA3DCE-9778-4303-977E-C10054E5F6B2}"/>
              </a:ext>
            </a:extLst>
          </p:cNvPr>
          <p:cNvSpPr txBox="1"/>
          <p:nvPr/>
        </p:nvSpPr>
        <p:spPr>
          <a:xfrm>
            <a:off x="1832093" y="131590"/>
            <a:ext cx="541902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Class assignment: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684A642-748C-4E85-A686-59E7A9C48967}"/>
              </a:ext>
            </a:extLst>
          </p:cNvPr>
          <p:cNvSpPr/>
          <p:nvPr/>
        </p:nvSpPr>
        <p:spPr>
          <a:xfrm rot="19933197">
            <a:off x="-20032" y="244635"/>
            <a:ext cx="1403704" cy="7027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43896-6B5C-40EE-B6DE-359FD95FE41A}"/>
              </a:ext>
            </a:extLst>
          </p:cNvPr>
          <p:cNvSpPr txBox="1"/>
          <p:nvPr/>
        </p:nvSpPr>
        <p:spPr>
          <a:xfrm rot="19539822">
            <a:off x="21764" y="280526"/>
            <a:ext cx="1443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19/7/21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29EF5B-2B04-45B0-A69C-BE8871DBA570}"/>
              </a:ext>
            </a:extLst>
          </p:cNvPr>
          <p:cNvSpPr txBox="1"/>
          <p:nvPr/>
        </p:nvSpPr>
        <p:spPr>
          <a:xfrm>
            <a:off x="802306" y="1597672"/>
            <a:ext cx="267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Th__rt__n</a:t>
            </a:r>
            <a:r>
              <a:rPr lang="en-US" sz="2800" dirty="0"/>
              <a:t>__ n__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752160A-7E4B-493E-B1AF-25B40F4599BB}"/>
              </a:ext>
            </a:extLst>
          </p:cNvPr>
          <p:cNvSpPr txBox="1"/>
          <p:nvPr/>
        </p:nvSpPr>
        <p:spPr>
          <a:xfrm>
            <a:off x="802306" y="2523876"/>
            <a:ext cx="267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F__rt__e</a:t>
            </a:r>
            <a:r>
              <a:rPr lang="en-US" sz="2800" dirty="0"/>
              <a:t>__ </a:t>
            </a:r>
            <a:r>
              <a:rPr lang="en-US" sz="2800" dirty="0" err="1"/>
              <a:t>g__t</a:t>
            </a:r>
            <a:endParaRPr lang="en-US" sz="28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D666B5-97F1-48E8-BE4A-690FCE55D034}"/>
              </a:ext>
            </a:extLst>
          </p:cNvPr>
          <p:cNvSpPr txBox="1"/>
          <p:nvPr/>
        </p:nvSpPr>
        <p:spPr>
          <a:xfrm>
            <a:off x="802306" y="3641627"/>
            <a:ext cx="267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Th__rt</a:t>
            </a:r>
            <a:r>
              <a:rPr lang="en-US" sz="2800" dirty="0"/>
              <a:t>__ __ 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668B5F-F921-4EEF-935A-2C6206EFEF36}"/>
              </a:ext>
            </a:extLst>
          </p:cNvPr>
          <p:cNvSpPr txBox="1"/>
          <p:nvPr/>
        </p:nvSpPr>
        <p:spPr>
          <a:xfrm>
            <a:off x="743659" y="4580787"/>
            <a:ext cx="345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Tw__</a:t>
            </a:r>
            <a:r>
              <a:rPr lang="en-US" sz="2800" dirty="0" err="1"/>
              <a:t>nt</a:t>
            </a:r>
            <a:r>
              <a:rPr lang="en-US" sz="2800" dirty="0"/>
              <a:t>__t__ r__ __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3211D6F-02C9-4F4E-9887-0C90148D3617}"/>
              </a:ext>
            </a:extLst>
          </p:cNvPr>
          <p:cNvSpPr txBox="1"/>
          <p:nvPr/>
        </p:nvSpPr>
        <p:spPr>
          <a:xfrm>
            <a:off x="802306" y="5519947"/>
            <a:ext cx="267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Fo</a:t>
            </a:r>
            <a:r>
              <a:rPr lang="en-US" sz="2800" dirty="0"/>
              <a:t>__t__ f__ v__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31268B-6554-4F69-9B3B-CFA605B86500}"/>
              </a:ext>
            </a:extLst>
          </p:cNvPr>
          <p:cNvSpPr txBox="1"/>
          <p:nvPr/>
        </p:nvSpPr>
        <p:spPr>
          <a:xfrm>
            <a:off x="4957005" y="2583705"/>
            <a:ext cx="1716505" cy="5681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122FDDF-074C-4AD7-924E-8EB634DA5F12}"/>
              </a:ext>
            </a:extLst>
          </p:cNvPr>
          <p:cNvSpPr txBox="1"/>
          <p:nvPr/>
        </p:nvSpPr>
        <p:spPr>
          <a:xfrm>
            <a:off x="4957009" y="1662093"/>
            <a:ext cx="1716505" cy="5681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A95E182-2C12-469D-B6C0-178F84E1349A}"/>
              </a:ext>
            </a:extLst>
          </p:cNvPr>
          <p:cNvSpPr txBox="1"/>
          <p:nvPr/>
        </p:nvSpPr>
        <p:spPr>
          <a:xfrm>
            <a:off x="4957006" y="3626921"/>
            <a:ext cx="1716505" cy="5681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C4D05A0-A9DD-4919-9E97-0E7451C5C771}"/>
              </a:ext>
            </a:extLst>
          </p:cNvPr>
          <p:cNvSpPr txBox="1"/>
          <p:nvPr/>
        </p:nvSpPr>
        <p:spPr>
          <a:xfrm>
            <a:off x="4957007" y="4627720"/>
            <a:ext cx="1716505" cy="5681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794DEC9-4C28-43B3-AFEE-F08351501B07}"/>
              </a:ext>
            </a:extLst>
          </p:cNvPr>
          <p:cNvSpPr txBox="1"/>
          <p:nvPr/>
        </p:nvSpPr>
        <p:spPr>
          <a:xfrm>
            <a:off x="4957005" y="5540924"/>
            <a:ext cx="1716505" cy="5681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471A1B9-48E8-4490-B547-B7720BC3DE15}"/>
              </a:ext>
            </a:extLst>
          </p:cNvPr>
          <p:cNvSpPr txBox="1"/>
          <p:nvPr/>
        </p:nvSpPr>
        <p:spPr>
          <a:xfrm>
            <a:off x="802306" y="901359"/>
            <a:ext cx="1117172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Fill in the missing letters and write the correct number in the given boxes:</a:t>
            </a:r>
          </a:p>
        </p:txBody>
      </p:sp>
    </p:spTree>
    <p:extLst>
      <p:ext uri="{BB962C8B-B14F-4D97-AF65-F5344CB8AC3E}">
        <p14:creationId xmlns:p14="http://schemas.microsoft.com/office/powerpoint/2010/main" val="198154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358432" y="4098290"/>
            <a:ext cx="11282521" cy="26403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5"/>
          <p:cNvSpPr txBox="1"/>
          <p:nvPr/>
        </p:nvSpPr>
        <p:spPr>
          <a:xfrm>
            <a:off x="358432" y="2402207"/>
            <a:ext cx="11283324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>
              <a:buClr>
                <a:srgbClr val="000000"/>
              </a:buClr>
              <a:buSzPts val="1400"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246</Words>
  <Application>Microsoft Office PowerPoint</Application>
  <PresentationFormat>Widescreen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Nishitha Nanda</dc:creator>
  <cp:lastModifiedBy>Nishitha Nanda</cp:lastModifiedBy>
  <cp:revision>19</cp:revision>
  <dcterms:created xsi:type="dcterms:W3CDTF">2021-07-16T11:49:43Z</dcterms:created>
  <dcterms:modified xsi:type="dcterms:W3CDTF">2021-07-16T18:05:09Z</dcterms:modified>
</cp:coreProperties>
</file>