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90" r:id="rId4"/>
    <p:sldId id="285" r:id="rId5"/>
    <p:sldId id="286" r:id="rId6"/>
    <p:sldId id="284" r:id="rId7"/>
    <p:sldId id="287" r:id="rId8"/>
    <p:sldId id="291" r:id="rId9"/>
    <p:sldId id="278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AE1"/>
    <a:srgbClr val="CC0000"/>
    <a:srgbClr val="990000"/>
    <a:srgbClr val="4EDDEC"/>
    <a:srgbClr val="8DE9F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564" y="-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1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2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2061-AE4C-49F4-9841-DCE6EA197BA5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7510-8665-46E8-9408-98629A38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803" y="2822252"/>
            <a:ext cx="9327570" cy="101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2" b="1" dirty="0">
                <a:solidFill>
                  <a:srgbClr val="FF0000"/>
                </a:solidFill>
              </a:rPr>
              <a:t>WELCOME TO ONLINE CLASS</a:t>
            </a:r>
            <a:endParaRPr lang="en-IN" sz="6012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696" y="4100751"/>
            <a:ext cx="8335539" cy="277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8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4008" b="1" dirty="0"/>
              <a:t>SUBJECT	:  Conversation</a:t>
            </a:r>
          </a:p>
          <a:p>
            <a:pPr>
              <a:lnSpc>
                <a:spcPct val="150000"/>
              </a:lnSpc>
            </a:pPr>
            <a:r>
              <a:rPr lang="en-US" sz="4008" b="1" dirty="0"/>
              <a:t>CHAPTER 	:   	About Myself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7173" y="653613"/>
            <a:ext cx="3665045" cy="114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5F9F001D-2973-4016-8759-763F1655F69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413183" y="7947037"/>
            <a:ext cx="2915478" cy="14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C3AA0EC3-851C-4A77-BFC1-2E5226B95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12" y="9726675"/>
            <a:ext cx="2466975" cy="184785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B323FEBF-CDE3-46EB-ACE2-0AEF1C939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12" y="9876675"/>
            <a:ext cx="2466975" cy="184785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E74057BF-2875-4253-A266-10A4702F4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00" y="9698062"/>
            <a:ext cx="1828800" cy="2505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109899A4-1157-4F00-B15B-6BCEF76BE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962" y="10093312"/>
            <a:ext cx="1971675" cy="2314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D24216-E8C8-48CE-8E53-5E898BFCC33C}"/>
              </a:ext>
            </a:extLst>
          </p:cNvPr>
          <p:cNvSpPr/>
          <p:nvPr/>
        </p:nvSpPr>
        <p:spPr>
          <a:xfrm rot="390446">
            <a:off x="2011959" y="3364639"/>
            <a:ext cx="1964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This  is          me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151EB4-C6A8-4BFD-B477-70B14AE7A27A}"/>
              </a:ext>
            </a:extLst>
          </p:cNvPr>
          <p:cNvSpPr/>
          <p:nvPr/>
        </p:nvSpPr>
        <p:spPr>
          <a:xfrm rot="21403911">
            <a:off x="8533459" y="3733613"/>
            <a:ext cx="1964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 am Rahul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B2DAA5-2FD6-4605-8283-DEA6B1D30F0A}"/>
              </a:ext>
            </a:extLst>
          </p:cNvPr>
          <p:cNvSpPr txBox="1"/>
          <p:nvPr/>
        </p:nvSpPr>
        <p:spPr>
          <a:xfrm>
            <a:off x="670157" y="3487879"/>
            <a:ext cx="11194805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       LET’S </a:t>
            </a:r>
            <a:r>
              <a:rPr lang="en-US" sz="6600" b="1" dirty="0">
                <a:solidFill>
                  <a:srgbClr val="FF0000"/>
                </a:solidFill>
              </a:rPr>
              <a:t>LEARN ONCE </a:t>
            </a:r>
            <a:r>
              <a:rPr lang="en-US" sz="6600" b="1" dirty="0" smtClean="0">
                <a:solidFill>
                  <a:srgbClr val="FF0000"/>
                </a:solidFill>
              </a:rPr>
              <a:t>AGAIN       </a:t>
            </a:r>
          </a:p>
          <a:p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          </a:t>
            </a:r>
            <a:r>
              <a:rPr lang="en-US" sz="6600" b="1" dirty="0" smtClean="0"/>
              <a:t>(ABOUT </a:t>
            </a:r>
            <a:r>
              <a:rPr lang="en-US" sz="6600" b="1" dirty="0"/>
              <a:t>MYSELF)</a:t>
            </a:r>
          </a:p>
        </p:txBody>
      </p:sp>
    </p:spTree>
    <p:extLst>
      <p:ext uri="{BB962C8B-B14F-4D97-AF65-F5344CB8AC3E}">
        <p14:creationId xmlns:p14="http://schemas.microsoft.com/office/powerpoint/2010/main" val="28770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reenshot_20210705-08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9232" y="91440"/>
            <a:ext cx="7479792" cy="1664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 smtClean="0">
                <a:solidFill>
                  <a:schemeClr val="tx1"/>
                </a:solidFill>
              </a:rPr>
              <a:t>Hello………..</a:t>
            </a:r>
            <a:endParaRPr lang="en-IN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6FE725-4CDB-46C3-AEAC-2DD8314A407B}"/>
              </a:ext>
            </a:extLst>
          </p:cNvPr>
          <p:cNvSpPr txBox="1"/>
          <p:nvPr/>
        </p:nvSpPr>
        <p:spPr>
          <a:xfrm>
            <a:off x="2999232" y="1121595"/>
            <a:ext cx="6543596" cy="452431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sz="3200" b="1" dirty="0" smtClean="0"/>
              <a:t>My </a:t>
            </a:r>
            <a:r>
              <a:rPr lang="en-US" sz="3200" b="1" dirty="0"/>
              <a:t>name </a:t>
            </a:r>
            <a:r>
              <a:rPr lang="en-US" sz="3200" b="1" dirty="0" smtClean="0"/>
              <a:t>is </a:t>
            </a:r>
            <a:r>
              <a:rPr lang="en-US" sz="3200" b="1" dirty="0" err="1" smtClean="0"/>
              <a:t>Ria</a:t>
            </a:r>
            <a:r>
              <a:rPr lang="en-US" sz="3200" b="1" dirty="0" smtClean="0"/>
              <a:t> Das.</a:t>
            </a:r>
          </a:p>
          <a:p>
            <a:r>
              <a:rPr lang="en-US" sz="3200" b="1" dirty="0" smtClean="0"/>
              <a:t>      I am a girl.</a:t>
            </a:r>
          </a:p>
          <a:p>
            <a:r>
              <a:rPr lang="en-US" sz="3200" b="1" dirty="0" smtClean="0"/>
              <a:t>      </a:t>
            </a:r>
            <a:r>
              <a:rPr lang="en-US" sz="3200" b="1" dirty="0"/>
              <a:t>I am 6 years old.</a:t>
            </a:r>
          </a:p>
          <a:p>
            <a:r>
              <a:rPr lang="en-US" sz="3200" b="1" dirty="0"/>
              <a:t>      I study in UKG.</a:t>
            </a:r>
          </a:p>
          <a:p>
            <a:r>
              <a:rPr lang="en-US" sz="3200" b="1" dirty="0" smtClean="0"/>
              <a:t>      I </a:t>
            </a:r>
            <a:r>
              <a:rPr lang="en-US" sz="3200" b="1" dirty="0"/>
              <a:t>read in ODM Public </a:t>
            </a:r>
            <a:r>
              <a:rPr lang="en-US" sz="3200" b="1" dirty="0" smtClean="0"/>
              <a:t>school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I </a:t>
            </a:r>
            <a:r>
              <a:rPr lang="en-US" sz="3200" b="1" dirty="0"/>
              <a:t>live  in Bhubaneswar.</a:t>
            </a:r>
          </a:p>
          <a:p>
            <a:r>
              <a:rPr lang="en-US" sz="3200" b="1" dirty="0" smtClean="0"/>
              <a:t>      My </a:t>
            </a:r>
            <a:r>
              <a:rPr lang="en-US" sz="3200" b="1" dirty="0" err="1"/>
              <a:t>favourite</a:t>
            </a:r>
            <a:r>
              <a:rPr lang="en-US" sz="3200" b="1" dirty="0"/>
              <a:t> food is pizza.</a:t>
            </a:r>
          </a:p>
          <a:p>
            <a:r>
              <a:rPr lang="en-US" sz="3200" b="1" dirty="0" smtClean="0"/>
              <a:t>      My </a:t>
            </a:r>
            <a:r>
              <a:rPr lang="en-US" sz="3200" b="1" dirty="0" err="1"/>
              <a:t>favourite</a:t>
            </a:r>
            <a:r>
              <a:rPr lang="en-US" sz="3200" b="1" dirty="0"/>
              <a:t> </a:t>
            </a:r>
            <a:r>
              <a:rPr lang="en-US" sz="3200" b="1" dirty="0" err="1"/>
              <a:t>colour</a:t>
            </a:r>
            <a:r>
              <a:rPr lang="en-US" sz="3200" b="1" dirty="0"/>
              <a:t> is pink</a:t>
            </a:r>
            <a:r>
              <a:rPr lang="en-US" sz="3200" b="1" dirty="0">
                <a:solidFill>
                  <a:schemeClr val="accent1"/>
                </a:solidFill>
              </a:rPr>
              <a:t>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5F9F001D-2973-4016-8759-763F1655F69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42873" y="8728418"/>
            <a:ext cx="2258727" cy="79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1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1057944"/>
            <a:ext cx="7187184" cy="44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C:\Users\user\Desktop\Screenshot_20210705-08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24" y="5366985"/>
            <a:ext cx="6894576" cy="37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42048" y="3171990"/>
            <a:ext cx="5705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He is my father.</a:t>
            </a:r>
          </a:p>
          <a:p>
            <a:r>
              <a:rPr lang="en-US" sz="3600" b="1" dirty="0" smtClean="0"/>
              <a:t>His </a:t>
            </a:r>
            <a:r>
              <a:rPr lang="en-US" sz="3600" b="1" dirty="0"/>
              <a:t>name is Mr. </a:t>
            </a:r>
            <a:r>
              <a:rPr lang="en-US" sz="3600" b="1" dirty="0" err="1" smtClean="0"/>
              <a:t>Subrata</a:t>
            </a:r>
            <a:r>
              <a:rPr lang="en-US" sz="3600" b="1" dirty="0" smtClean="0"/>
              <a:t> </a:t>
            </a:r>
            <a:r>
              <a:rPr lang="en-US" sz="3600" b="1" dirty="0"/>
              <a:t>Das.</a:t>
            </a:r>
          </a:p>
          <a:p>
            <a:endParaRPr lang="en-IN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91097" y="350058"/>
            <a:ext cx="735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LET’S MEET WTH MY PARENTS.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44673"/>
            <a:ext cx="610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She is my mother.</a:t>
            </a:r>
          </a:p>
          <a:p>
            <a:r>
              <a:rPr lang="en-US" sz="3600" b="1" dirty="0"/>
              <a:t>Her name is </a:t>
            </a:r>
            <a:r>
              <a:rPr lang="en-US" sz="3600" b="1" dirty="0" smtClean="0"/>
              <a:t>Mrs. </a:t>
            </a:r>
            <a:r>
              <a:rPr lang="en-US" sz="3600" b="1" dirty="0" err="1"/>
              <a:t>S</a:t>
            </a:r>
            <a:r>
              <a:rPr lang="en-US" sz="3600" b="1" dirty="0" err="1" smtClean="0"/>
              <a:t>asmita</a:t>
            </a:r>
            <a:r>
              <a:rPr lang="en-US" sz="3600" b="1" dirty="0" smtClean="0"/>
              <a:t> Das.</a:t>
            </a:r>
            <a:endParaRPr lang="en-US" sz="3600" b="1" dirty="0"/>
          </a:p>
          <a:p>
            <a:endParaRPr lang="en-IN" sz="3600" b="1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xmlns="" id="{5F9F001D-2973-4016-8759-763F1655F692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42873" y="8728418"/>
            <a:ext cx="2258727" cy="79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1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Screenshot_20210705-08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0" y="323849"/>
            <a:ext cx="12076493" cy="67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2368" y="8011283"/>
            <a:ext cx="482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He is my brother.</a:t>
            </a:r>
            <a:endParaRPr lang="en-IN" sz="4000" b="1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5F9F001D-2973-4016-8759-763F1655F69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13183" y="7947037"/>
            <a:ext cx="2915478" cy="14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42367" y="8724166"/>
            <a:ext cx="482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His name is </a:t>
            </a:r>
            <a:r>
              <a:rPr lang="en-IN" sz="4000" b="1" dirty="0" err="1" smtClean="0"/>
              <a:t>Rohan</a:t>
            </a:r>
            <a:r>
              <a:rPr lang="en-IN" sz="4000" b="1" dirty="0" smtClean="0"/>
              <a:t>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474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Screenshot_20210705-08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05" y="4901184"/>
            <a:ext cx="7095744" cy="39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Screenshot_20210705-08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400"/>
            <a:ext cx="6868949" cy="386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42048" y="3171990"/>
            <a:ext cx="5705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He is my grandfather.</a:t>
            </a:r>
          </a:p>
          <a:p>
            <a:r>
              <a:rPr lang="en-US" sz="3600" b="1" dirty="0" smtClean="0"/>
              <a:t>His </a:t>
            </a:r>
            <a:r>
              <a:rPr lang="en-US" sz="3600" b="1" dirty="0"/>
              <a:t>name is Mr. </a:t>
            </a:r>
            <a:r>
              <a:rPr lang="en-US" sz="3600" b="1" dirty="0" err="1" smtClean="0"/>
              <a:t>Subas</a:t>
            </a:r>
            <a:r>
              <a:rPr lang="en-US" sz="3600" b="1" dirty="0" smtClean="0"/>
              <a:t> </a:t>
            </a:r>
            <a:r>
              <a:rPr lang="en-US" sz="3600" b="1" dirty="0"/>
              <a:t>Das.</a:t>
            </a:r>
          </a:p>
          <a:p>
            <a:endParaRPr lang="en-IN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68017"/>
            <a:ext cx="610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She is my grandmother.</a:t>
            </a:r>
          </a:p>
          <a:p>
            <a:r>
              <a:rPr lang="en-US" sz="3600" b="1" dirty="0"/>
              <a:t>Her name is </a:t>
            </a:r>
            <a:r>
              <a:rPr lang="en-US" sz="3600" b="1" dirty="0" smtClean="0"/>
              <a:t>Mrs. </a:t>
            </a:r>
            <a:r>
              <a:rPr lang="en-US" sz="3600" b="1" dirty="0" err="1" smtClean="0"/>
              <a:t>Laxmi</a:t>
            </a:r>
            <a:r>
              <a:rPr lang="en-US" sz="3600" b="1" dirty="0" smtClean="0"/>
              <a:t> Das.</a:t>
            </a:r>
            <a:endParaRPr lang="en-US" sz="3600" b="1" dirty="0"/>
          </a:p>
          <a:p>
            <a:endParaRPr lang="en-IN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66617" y="329514"/>
            <a:ext cx="8604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LET’S MEET WTH MY GRANDPARENTS.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12" name="Google Shape;55;p13">
            <a:extLst>
              <a:ext uri="{FF2B5EF4-FFF2-40B4-BE49-F238E27FC236}">
                <a16:creationId xmlns:a16="http://schemas.microsoft.com/office/drawing/2014/main" xmlns="" id="{5F9F001D-2973-4016-8759-763F1655F692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094976" y="8613648"/>
            <a:ext cx="2706624" cy="9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C:\Users\user\Downloads\IMG-20210705-WA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60" y="2011680"/>
            <a:ext cx="2201478" cy="24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ownloads\IMG-20210705-WA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65" y="5953133"/>
            <a:ext cx="2292096" cy="29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ownloads\IMG-20210705-WA0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393" y="5674241"/>
            <a:ext cx="2762800" cy="29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Screenshot_20210705-075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0"/>
            <a:ext cx="11447653" cy="70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9577" y="8159034"/>
            <a:ext cx="735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I  LOVE MY FAMILY VERY MUCH.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8018" y="7451148"/>
            <a:ext cx="735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THIS IS MY FAMILY.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5F9F001D-2973-4016-8759-763F1655F69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86122" y="8119874"/>
            <a:ext cx="2915478" cy="144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6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New Doc 2021-07-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2" y="668238"/>
            <a:ext cx="8259498" cy="89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xmlns="" id="{5F9F001D-2973-4016-8759-763F1655F69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46920" y="7947037"/>
            <a:ext cx="2915478" cy="14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22929" y="14501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HOME ASSIGNMENT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6108097"/>
            <a:ext cx="12801600" cy="219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817783" y="3968908"/>
            <a:ext cx="9166479" cy="153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8006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2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2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8006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2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169</Words>
  <Application>Microsoft Office PowerPoint</Application>
  <PresentationFormat>A3 Paper (297x420 mm)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Windows User</cp:lastModifiedBy>
  <cp:revision>39</cp:revision>
  <dcterms:created xsi:type="dcterms:W3CDTF">2021-06-13T13:17:08Z</dcterms:created>
  <dcterms:modified xsi:type="dcterms:W3CDTF">2021-07-05T09:18:42Z</dcterms:modified>
</cp:coreProperties>
</file>