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0" r:id="rId5"/>
    <p:sldId id="259" r:id="rId6"/>
    <p:sldId id="261" r:id="rId7"/>
    <p:sldId id="262" r:id="rId8"/>
    <p:sldId id="263" r:id="rId9"/>
    <p:sldId id="266" r:id="rId10"/>
    <p:sldId id="268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C28"/>
    <a:srgbClr val="4B6D17"/>
    <a:srgbClr val="E40D08"/>
    <a:srgbClr val="5407A3"/>
    <a:srgbClr val="7CDB05"/>
    <a:srgbClr val="E16734"/>
    <a:srgbClr val="DAED05"/>
    <a:srgbClr val="4F0FBD"/>
    <a:srgbClr val="D8090F"/>
    <a:srgbClr val="1C9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C50B-0987-40DC-B95E-5FE4736A6B76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7018-A071-4278-B6F8-E7C61D445FA0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C50B-0987-40DC-B95E-5FE4736A6B76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7018-A071-4278-B6F8-E7C61D445FA0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C50B-0987-40DC-B95E-5FE4736A6B76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7018-A071-4278-B6F8-E7C61D445FA0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C50B-0987-40DC-B95E-5FE4736A6B76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7018-A071-4278-B6F8-E7C61D445FA0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C50B-0987-40DC-B95E-5FE4736A6B76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7018-A071-4278-B6F8-E7C61D445FA0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C50B-0987-40DC-B95E-5FE4736A6B76}" type="datetimeFigureOut">
              <a:rPr lang="en-US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7018-A071-4278-B6F8-E7C61D445FA0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C50B-0987-40DC-B95E-5FE4736A6B76}" type="datetimeFigureOut">
              <a:rPr lang="en-US" smtClean="0"/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7018-A071-4278-B6F8-E7C61D445FA0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C50B-0987-40DC-B95E-5FE4736A6B76}" type="datetimeFigureOut">
              <a:rPr lang="en-US" smtClean="0"/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7018-A071-4278-B6F8-E7C61D445FA0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C50B-0987-40DC-B95E-5FE4736A6B76}" type="datetimeFigureOut">
              <a:rPr lang="en-US" smtClean="0"/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7018-A071-4278-B6F8-E7C61D445FA0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C50B-0987-40DC-B95E-5FE4736A6B76}" type="datetimeFigureOut">
              <a:rPr lang="en-US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7018-A071-4278-B6F8-E7C61D445FA0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3C50B-0987-40DC-B95E-5FE4736A6B76}" type="datetimeFigureOut">
              <a:rPr lang="en-US" smtClean="0"/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7018-A071-4278-B6F8-E7C61D445FA0}" type="slidenum">
              <a:rPr lang="en-IN" smtClean="0"/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3C50B-0987-40DC-B95E-5FE4736A6B76}" type="datetimeFigureOut">
              <a:rPr lang="en-US" smtClean="0"/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87018-A071-4278-B6F8-E7C61D445FA0}" type="slidenum">
              <a:rPr lang="en-IN" smtClean="0"/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7.GIF"/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8.GIF"/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9.GIF"/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8.GIF"/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2214554"/>
            <a:ext cx="8563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WELCOME TO ONLINE CLASS </a:t>
            </a:r>
            <a:endParaRPr lang="en-IN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3429000"/>
            <a:ext cx="7021195" cy="2614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                 CLASS-UKG</a:t>
            </a:r>
            <a:endParaRPr lang="en-US" sz="3200" b="1" dirty="0" smtClean="0"/>
          </a:p>
          <a:p>
            <a:r>
              <a:rPr lang="en-US" sz="3200" b="1" dirty="0" smtClean="0"/>
              <a:t>                  SUBJECT-RHYME</a:t>
            </a:r>
            <a:endParaRPr lang="en-US" sz="3200" b="1" dirty="0" smtClean="0"/>
          </a:p>
          <a:p>
            <a:r>
              <a:rPr lang="en-US" sz="3200" b="1" dirty="0" smtClean="0"/>
              <a:t>                  TOPIC-ENGLISH RHYME</a:t>
            </a:r>
            <a:endParaRPr lang="en-US" sz="3200" b="1" dirty="0" smtClean="0"/>
          </a:p>
          <a:p>
            <a:r>
              <a:rPr lang="en-US" sz="3200" b="1" dirty="0"/>
              <a:t> </a:t>
            </a:r>
            <a:r>
              <a:rPr lang="en-US" sz="3200" b="1" dirty="0" smtClean="0"/>
              <a:t>                                 (five little caterpillars)</a:t>
            </a:r>
            <a:endParaRPr lang="en-US" sz="3200" b="1" dirty="0" smtClean="0"/>
          </a:p>
          <a:p>
            <a:r>
              <a:rPr lang="en-US" sz="3600" b="1" dirty="0"/>
              <a:t> </a:t>
            </a:r>
            <a:endParaRPr lang="en-IN" sz="3600" b="1" dirty="0"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79495" y="261215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C:\Users\SONY\Downloads\caterpillar_PNG32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08288" y="621343"/>
            <a:ext cx="2928926" cy="1288786"/>
          </a:xfrm>
          <a:prstGeom prst="rect">
            <a:avLst/>
          </a:prstGeom>
          <a:noFill/>
        </p:spPr>
      </p:pic>
      <p:pic>
        <p:nvPicPr>
          <p:cNvPr id="2" name="Picture 2" descr="C:\Users\SONY\Downloads\caterpillar_PNG32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705" y="4581525"/>
            <a:ext cx="2633345" cy="1289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NY\Downloads\CATER BAC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4305" y="188595"/>
            <a:ext cx="8803640" cy="637349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5" name="Picture 2" descr="C:\Users\SONY\Downloads\CATER LEAF.jpg"/>
          <p:cNvPicPr>
            <a:picLocks noChangeAspect="1" noChangeArrowheads="1"/>
          </p:cNvPicPr>
          <p:nvPr/>
        </p:nvPicPr>
        <p:blipFill>
          <a:blip r:embed="rId2"/>
          <a:srcRect l="3858" t="2226" r="8740" b="2077"/>
          <a:stretch>
            <a:fillRect/>
          </a:stretch>
        </p:blipFill>
        <p:spPr bwMode="auto">
          <a:xfrm flipH="1">
            <a:off x="1331595" y="497205"/>
            <a:ext cx="6858000" cy="575627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79760" y="573364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23215" y="4702175"/>
            <a:ext cx="670306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</a:rPr>
              <a:t>           Five little caterpillars sitting on a leaf 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one falls off and goes to sleep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                 closes her eyes and waits a week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up comes a butterfly floating on the breeze.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6" name="Picture 5" descr="5922a2_f9540c58ae71425a9b067cb6ce96ead0_mv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40000">
            <a:off x="1441450" y="2116455"/>
            <a:ext cx="3515360" cy="2966720"/>
          </a:xfrm>
          <a:prstGeom prst="rect">
            <a:avLst/>
          </a:prstGeom>
        </p:spPr>
      </p:pic>
      <p:pic>
        <p:nvPicPr>
          <p:cNvPr id="9" name="Picture 8" descr="tenor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6860" y="2493010"/>
            <a:ext cx="1819275" cy="1476375"/>
          </a:xfrm>
          <a:prstGeom prst="rect">
            <a:avLst/>
          </a:prstGeom>
        </p:spPr>
      </p:pic>
      <p:pic>
        <p:nvPicPr>
          <p:cNvPr id="10" name="Picture 9" descr="tenor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100" y="836930"/>
            <a:ext cx="1819275" cy="1476375"/>
          </a:xfrm>
          <a:prstGeom prst="rect">
            <a:avLst/>
          </a:prstGeom>
        </p:spPr>
      </p:pic>
      <p:pic>
        <p:nvPicPr>
          <p:cNvPr id="17" name="Picture 16" descr="tenor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060065" y="1485265"/>
            <a:ext cx="1929765" cy="1476375"/>
          </a:xfrm>
          <a:prstGeom prst="rect">
            <a:avLst/>
          </a:prstGeom>
        </p:spPr>
      </p:pic>
      <p:pic>
        <p:nvPicPr>
          <p:cNvPr id="18" name="Picture 17" descr="tenor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265" y="3357245"/>
            <a:ext cx="1819275" cy="1476375"/>
          </a:xfrm>
          <a:prstGeom prst="rect">
            <a:avLst/>
          </a:prstGeom>
        </p:spPr>
      </p:pic>
      <p:pic>
        <p:nvPicPr>
          <p:cNvPr id="19" name="Picture 18" descr="tenor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6235" y="2421255"/>
            <a:ext cx="1819275" cy="147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NY\Downloads\CATER BAC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560" y="147955"/>
            <a:ext cx="8943975" cy="6464300"/>
          </a:xfrm>
          <a:prstGeom prst="rect">
            <a:avLst/>
          </a:prstGeom>
          <a:noFill/>
        </p:spPr>
      </p:pic>
      <p:pic>
        <p:nvPicPr>
          <p:cNvPr id="5" name="Picture 2" descr="C:\Users\SONY\Downloads\CATER LEAF.jpg"/>
          <p:cNvPicPr>
            <a:picLocks noChangeAspect="1" noChangeArrowheads="1"/>
          </p:cNvPicPr>
          <p:nvPr/>
        </p:nvPicPr>
        <p:blipFill>
          <a:blip r:embed="rId2"/>
          <a:srcRect l="3858" t="2226" r="8740" b="2077"/>
          <a:stretch>
            <a:fillRect/>
          </a:stretch>
        </p:blipFill>
        <p:spPr bwMode="auto">
          <a:xfrm flipH="1">
            <a:off x="1357290" y="494986"/>
            <a:ext cx="6858048" cy="63630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596295" y="594954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251460" y="4797425"/>
            <a:ext cx="768794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</a:rPr>
              <a:t>Four little caterpillars sitting on a leaf 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                               one falls off and goes to sleep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closes her eyes and waits a week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         up comes a butterfly floating on the breeze.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3" name="Picture 2" descr="5922a2_c182ace890ab45578e37c315229bad7c_mv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145" y="1485265"/>
            <a:ext cx="3810000" cy="3810000"/>
          </a:xfrm>
          <a:prstGeom prst="rect">
            <a:avLst/>
          </a:prstGeom>
        </p:spPr>
      </p:pic>
      <p:pic>
        <p:nvPicPr>
          <p:cNvPr id="17" name="Picture 16" descr="tenor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295" y="1845310"/>
            <a:ext cx="2064385" cy="1476375"/>
          </a:xfrm>
          <a:prstGeom prst="rect">
            <a:avLst/>
          </a:prstGeom>
        </p:spPr>
      </p:pic>
      <p:pic>
        <p:nvPicPr>
          <p:cNvPr id="7" name="Picture 6" descr="tenor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785" y="3501390"/>
            <a:ext cx="1937385" cy="1476375"/>
          </a:xfrm>
          <a:prstGeom prst="rect">
            <a:avLst/>
          </a:prstGeom>
        </p:spPr>
      </p:pic>
      <p:pic>
        <p:nvPicPr>
          <p:cNvPr id="8" name="Picture 7" descr="tenor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475" y="2997200"/>
            <a:ext cx="1777365" cy="1476375"/>
          </a:xfrm>
          <a:prstGeom prst="rect">
            <a:avLst/>
          </a:prstGeom>
        </p:spPr>
      </p:pic>
      <p:pic>
        <p:nvPicPr>
          <p:cNvPr id="9" name="Picture 8" descr="tenor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643755" y="1196975"/>
            <a:ext cx="1929765" cy="147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NY\Downloads\CATER BAC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2710" y="129540"/>
            <a:ext cx="8931275" cy="6527800"/>
          </a:xfrm>
          <a:prstGeom prst="rect">
            <a:avLst/>
          </a:prstGeom>
          <a:noFill/>
        </p:spPr>
      </p:pic>
      <p:pic>
        <p:nvPicPr>
          <p:cNvPr id="5" name="Picture 2" descr="C:\Users\SONY\Downloads\CATER LEAF.jpg"/>
          <p:cNvPicPr>
            <a:picLocks noChangeAspect="1" noChangeArrowheads="1"/>
          </p:cNvPicPr>
          <p:nvPr/>
        </p:nvPicPr>
        <p:blipFill>
          <a:blip r:embed="rId2"/>
          <a:srcRect l="3858" t="2226" r="8740" b="2077"/>
          <a:stretch>
            <a:fillRect/>
          </a:stretch>
        </p:blipFill>
        <p:spPr bwMode="auto">
          <a:xfrm flipH="1">
            <a:off x="1401740" y="494986"/>
            <a:ext cx="6858048" cy="63630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740440" y="587779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23850" y="4932045"/>
            <a:ext cx="732345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</a:rPr>
              <a:t>Three little caterpillars sitting on a leaf 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                                  one falls off and goes to sleep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closes her eyes and waits a week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        up comes a butterfly floating on the breeze.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3" name="Picture 2" descr="5922a2_557427f662a44b90bb9737484f27dbfe_mv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60000">
            <a:off x="4845685" y="2347595"/>
            <a:ext cx="3424555" cy="2983865"/>
          </a:xfrm>
          <a:prstGeom prst="rect">
            <a:avLst/>
          </a:prstGeom>
        </p:spPr>
      </p:pic>
      <p:pic>
        <p:nvPicPr>
          <p:cNvPr id="17" name="Picture 16" descr="tenor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275965" y="1917065"/>
            <a:ext cx="1929765" cy="1476375"/>
          </a:xfrm>
          <a:prstGeom prst="rect">
            <a:avLst/>
          </a:prstGeom>
        </p:spPr>
      </p:pic>
      <p:pic>
        <p:nvPicPr>
          <p:cNvPr id="7" name="Picture 6" descr="tenor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915920" y="3455670"/>
            <a:ext cx="1929765" cy="1476375"/>
          </a:xfrm>
          <a:prstGeom prst="rect">
            <a:avLst/>
          </a:prstGeom>
        </p:spPr>
      </p:pic>
      <p:pic>
        <p:nvPicPr>
          <p:cNvPr id="8" name="Picture 7" descr="tenor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245" y="1412875"/>
            <a:ext cx="1891030" cy="147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NY\Downloads\CATER BAC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950" y="116840"/>
            <a:ext cx="8830310" cy="6423660"/>
          </a:xfrm>
          <a:prstGeom prst="rect">
            <a:avLst/>
          </a:prstGeom>
          <a:noFill/>
        </p:spPr>
      </p:pic>
      <p:pic>
        <p:nvPicPr>
          <p:cNvPr id="5" name="Picture 2" descr="C:\Users\SONY\Downloads\CATER LEAF.jpg"/>
          <p:cNvPicPr>
            <a:picLocks noChangeAspect="1" noChangeArrowheads="1"/>
          </p:cNvPicPr>
          <p:nvPr/>
        </p:nvPicPr>
        <p:blipFill>
          <a:blip r:embed="rId2"/>
          <a:srcRect l="3858" t="2226" r="8740" b="2077"/>
          <a:stretch>
            <a:fillRect/>
          </a:stretch>
        </p:blipFill>
        <p:spPr bwMode="auto">
          <a:xfrm flipH="1">
            <a:off x="1328080" y="494986"/>
            <a:ext cx="6858048" cy="636301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740440" y="587779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558165" y="4846320"/>
            <a:ext cx="718248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</a:rPr>
              <a:t>Two  little caterpillars sitting on a leaf 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                               one falls off and goes to sleep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closes her eyes and waits a week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       up comes a butterfly floating on the breeze.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7" name="Picture 6" descr="5922a2_14c5350e721447c18606fcf51e90636a_mv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60000">
            <a:off x="1576070" y="1301115"/>
            <a:ext cx="2857500" cy="2487930"/>
          </a:xfrm>
          <a:prstGeom prst="rect">
            <a:avLst/>
          </a:prstGeom>
        </p:spPr>
      </p:pic>
      <p:pic>
        <p:nvPicPr>
          <p:cNvPr id="17" name="Picture 16" descr="tenor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708400" y="2853055"/>
            <a:ext cx="1929765" cy="1476375"/>
          </a:xfrm>
          <a:prstGeom prst="rect">
            <a:avLst/>
          </a:prstGeom>
        </p:spPr>
      </p:pic>
      <p:pic>
        <p:nvPicPr>
          <p:cNvPr id="8" name="Picture 7" descr="tenor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100" y="1628775"/>
            <a:ext cx="2208530" cy="1476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ONY\Downloads\CATER BACK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4465" y="207645"/>
            <a:ext cx="8873490" cy="6412230"/>
          </a:xfrm>
          <a:prstGeom prst="rect">
            <a:avLst/>
          </a:prstGeom>
          <a:noFill/>
        </p:spPr>
      </p:pic>
      <p:pic>
        <p:nvPicPr>
          <p:cNvPr id="5" name="Picture 2" descr="C:\Users\SONY\Downloads\CATER LEAF.jpg"/>
          <p:cNvPicPr>
            <a:picLocks noChangeAspect="1" noChangeArrowheads="1"/>
          </p:cNvPicPr>
          <p:nvPr/>
        </p:nvPicPr>
        <p:blipFill>
          <a:blip r:embed="rId2"/>
          <a:srcRect l="3858" t="2226" r="8740" b="2077"/>
          <a:stretch>
            <a:fillRect/>
          </a:stretch>
        </p:blipFill>
        <p:spPr bwMode="auto">
          <a:xfrm flipH="1">
            <a:off x="1331595" y="476885"/>
            <a:ext cx="6858000" cy="600392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812195" y="594954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93700" y="4869180"/>
            <a:ext cx="741870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</a:rPr>
              <a:t>One   little caterpillars sitting on a leaf 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                                   she falls off and goes to sleep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closes her eyes and waits a week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b="1">
                <a:solidFill>
                  <a:srgbClr val="FF0000"/>
                </a:solidFill>
              </a:rPr>
              <a:t>          up comes a butterfly floating on the breeze.</a:t>
            </a:r>
            <a:endParaRPr lang="en-US" sz="2800" b="1">
              <a:solidFill>
                <a:srgbClr val="FF0000"/>
              </a:solidFill>
            </a:endParaRPr>
          </a:p>
        </p:txBody>
      </p:sp>
      <p:pic>
        <p:nvPicPr>
          <p:cNvPr id="3" name="Picture 2" descr="5922a2_557427f662a44b90bb9737484f27dbfe_mv2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10" y="765175"/>
            <a:ext cx="3754755" cy="3592830"/>
          </a:xfrm>
          <a:prstGeom prst="rect">
            <a:avLst/>
          </a:prstGeom>
        </p:spPr>
      </p:pic>
      <p:pic>
        <p:nvPicPr>
          <p:cNvPr id="8" name="Picture 7" descr="giphy (1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80000">
            <a:off x="2237740" y="3213100"/>
            <a:ext cx="2749550" cy="2496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969770" y="139065"/>
            <a:ext cx="52044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4000" b="1" u="sng"/>
              <a:t>BACKWARD  COUNTING</a:t>
            </a:r>
            <a:endParaRPr lang="en-US" sz="4000" b="1" u="sng"/>
          </a:p>
        </p:txBody>
      </p:sp>
      <p:sp>
        <p:nvSpPr>
          <p:cNvPr id="3" name="Text Box 2"/>
          <p:cNvSpPr txBox="1"/>
          <p:nvPr/>
        </p:nvSpPr>
        <p:spPr>
          <a:xfrm>
            <a:off x="112395" y="1184275"/>
            <a:ext cx="891984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</a:rPr>
              <a:t>Five little caterpillars sitting on a leaf,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en-US" sz="2800"/>
              <a:t>                                                     </a:t>
            </a:r>
            <a:r>
              <a:rPr lang="en-US" sz="2800">
                <a:solidFill>
                  <a:srgbClr val="92D050"/>
                </a:solidFill>
              </a:rPr>
              <a:t>One falls off,and goes to sleep</a:t>
            </a:r>
            <a:endParaRPr lang="en-US" sz="2800">
              <a:solidFill>
                <a:srgbClr val="92D050"/>
              </a:solidFill>
            </a:endParaRPr>
          </a:p>
          <a:p>
            <a:r>
              <a:rPr lang="en-US" sz="2800">
                <a:solidFill>
                  <a:schemeClr val="tx2"/>
                </a:solidFill>
              </a:rPr>
              <a:t>Closes her eyes and waits for a week</a:t>
            </a:r>
            <a:endParaRPr lang="en-US" sz="2800">
              <a:solidFill>
                <a:schemeClr val="tx2"/>
              </a:solidFill>
            </a:endParaRPr>
          </a:p>
          <a:p>
            <a:r>
              <a:rPr lang="en-US" sz="2800"/>
              <a:t>                            </a:t>
            </a:r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Up comes a butterfly floating on the breeze.</a:t>
            </a:r>
            <a:endParaRPr lang="en-US" sz="280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>
                <a:solidFill>
                  <a:srgbClr val="C00000"/>
                </a:solidFill>
              </a:rPr>
              <a:t>Four little caterpillars sitting on a leaf,</a:t>
            </a:r>
            <a:endParaRPr lang="en-US" sz="2800">
              <a:solidFill>
                <a:srgbClr val="C00000"/>
              </a:solidFill>
            </a:endParaRPr>
          </a:p>
          <a:p>
            <a:r>
              <a:rPr lang="en-US" sz="2800"/>
              <a:t>                                                     </a:t>
            </a:r>
            <a:r>
              <a:rPr lang="en-US" sz="2800">
                <a:solidFill>
                  <a:schemeClr val="accent2">
                    <a:lumMod val="75000"/>
                  </a:schemeClr>
                </a:solidFill>
              </a:rPr>
              <a:t>One falls off and goes to sleep.</a:t>
            </a:r>
            <a:endParaRPr lang="en-US" sz="280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>
                <a:solidFill>
                  <a:srgbClr val="1C981C"/>
                </a:solidFill>
              </a:rPr>
              <a:t>Closes her eyes and waits for a week</a:t>
            </a:r>
            <a:endParaRPr lang="en-US" sz="2800">
              <a:solidFill>
                <a:srgbClr val="1C981C"/>
              </a:solidFill>
            </a:endParaRPr>
          </a:p>
          <a:p>
            <a:r>
              <a:rPr lang="en-US" sz="2800"/>
              <a:t>                              </a:t>
            </a:r>
            <a:r>
              <a:rPr lang="en-US" sz="2800">
                <a:solidFill>
                  <a:srgbClr val="D8090F"/>
                </a:solidFill>
              </a:rPr>
              <a:t>Up comes a butterfly floating on the breeze.</a:t>
            </a:r>
            <a:endParaRPr lang="en-US" sz="2800">
              <a:solidFill>
                <a:srgbClr val="D8090F"/>
              </a:solidFill>
            </a:endParaRPr>
          </a:p>
          <a:p>
            <a:endParaRPr lang="en-US" sz="2800">
              <a:solidFill>
                <a:srgbClr val="D8090F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452150" y="594954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79705" y="405130"/>
            <a:ext cx="890587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002060"/>
                </a:solidFill>
              </a:rPr>
              <a:t>Three little caterpillars sitting on a leaf,</a:t>
            </a:r>
            <a:endParaRPr lang="en-US" sz="2800">
              <a:solidFill>
                <a:srgbClr val="002060"/>
              </a:solidFill>
            </a:endParaRPr>
          </a:p>
          <a:p>
            <a:r>
              <a:rPr lang="en-US" sz="2800"/>
              <a:t>                                                    </a:t>
            </a:r>
            <a:r>
              <a:rPr lang="en-US" sz="2800">
                <a:solidFill>
                  <a:srgbClr val="C00000"/>
                </a:solidFill>
              </a:rPr>
              <a:t>One falls off and goes to sleep </a:t>
            </a:r>
            <a:endParaRPr lang="en-US" sz="2800">
              <a:solidFill>
                <a:srgbClr val="C00000"/>
              </a:solidFill>
            </a:endParaRPr>
          </a:p>
          <a:p>
            <a:r>
              <a:rPr lang="en-US" sz="2800">
                <a:solidFill>
                  <a:srgbClr val="4F0FBD"/>
                </a:solidFill>
              </a:rPr>
              <a:t>Closes her eyes and waits a week</a:t>
            </a:r>
            <a:endParaRPr lang="en-US" sz="2800">
              <a:solidFill>
                <a:srgbClr val="4F0FBD"/>
              </a:solidFill>
            </a:endParaRPr>
          </a:p>
          <a:p>
            <a:r>
              <a:rPr lang="en-US" sz="2800"/>
              <a:t>                            </a:t>
            </a:r>
            <a:r>
              <a:rPr lang="en-US" sz="2800">
                <a:solidFill>
                  <a:srgbClr val="FF0000"/>
                </a:solidFill>
              </a:rPr>
              <a:t>Up comes a butterfly floating on the breeze.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DAED05"/>
                </a:solidFill>
              </a:rPr>
              <a:t>Two little caterpillars sitting on a leaf,</a:t>
            </a:r>
            <a:endParaRPr lang="en-US" sz="2800">
              <a:solidFill>
                <a:srgbClr val="DAED05"/>
              </a:solidFill>
            </a:endParaRPr>
          </a:p>
          <a:p>
            <a:r>
              <a:rPr lang="en-US" sz="2800"/>
              <a:t>                                                    </a:t>
            </a:r>
            <a:r>
              <a:rPr lang="en-US" sz="2800">
                <a:solidFill>
                  <a:srgbClr val="E16734"/>
                </a:solidFill>
              </a:rPr>
              <a:t>One falls off and goes to sleep.</a:t>
            </a:r>
            <a:endParaRPr lang="en-US" sz="2800">
              <a:solidFill>
                <a:srgbClr val="E16734"/>
              </a:solidFill>
            </a:endParaRPr>
          </a:p>
          <a:p>
            <a:r>
              <a:rPr lang="en-US" sz="2800">
                <a:solidFill>
                  <a:srgbClr val="7CDB05"/>
                </a:solidFill>
              </a:rPr>
              <a:t>Closes her eyes and waits for a week,</a:t>
            </a:r>
            <a:endParaRPr lang="en-US" sz="2800">
              <a:solidFill>
                <a:srgbClr val="7CDB05"/>
              </a:solidFill>
            </a:endParaRPr>
          </a:p>
          <a:p>
            <a:r>
              <a:rPr lang="en-US" sz="2800"/>
              <a:t>                           </a:t>
            </a:r>
            <a:r>
              <a:rPr lang="en-US" sz="2800">
                <a:solidFill>
                  <a:srgbClr val="FF0000"/>
                </a:solidFill>
              </a:rPr>
              <a:t> Up comes a butterfly floating on the breeze.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5407A3"/>
                </a:solidFill>
              </a:rPr>
              <a:t>One little caterpillar sitting on a leaf,</a:t>
            </a:r>
            <a:endParaRPr lang="en-US" sz="2800">
              <a:solidFill>
                <a:srgbClr val="5407A3"/>
              </a:solidFill>
            </a:endParaRPr>
          </a:p>
          <a:p>
            <a:r>
              <a:rPr lang="en-US" sz="2800"/>
              <a:t>                                                     </a:t>
            </a:r>
            <a:r>
              <a:rPr lang="en-US" sz="2800">
                <a:solidFill>
                  <a:srgbClr val="E40D08"/>
                </a:solidFill>
              </a:rPr>
              <a:t>She falls off and goes to sleep</a:t>
            </a:r>
            <a:endParaRPr lang="en-US" sz="2800">
              <a:solidFill>
                <a:srgbClr val="E40D08"/>
              </a:solidFill>
            </a:endParaRPr>
          </a:p>
          <a:p>
            <a:r>
              <a:rPr lang="en-US" sz="2800">
                <a:solidFill>
                  <a:srgbClr val="4B6D17"/>
                </a:solidFill>
              </a:rPr>
              <a:t>Closes her eyes and waits for a week</a:t>
            </a:r>
            <a:endParaRPr lang="en-US" sz="2800">
              <a:solidFill>
                <a:srgbClr val="4B6D17"/>
              </a:solidFill>
            </a:endParaRPr>
          </a:p>
          <a:p>
            <a:r>
              <a:rPr lang="en-US" sz="2800"/>
              <a:t>                             </a:t>
            </a:r>
            <a:r>
              <a:rPr lang="en-US" sz="2800">
                <a:solidFill>
                  <a:srgbClr val="FEBC28"/>
                </a:solidFill>
              </a:rPr>
              <a:t>Up comes a butterfly floating on the breeze.</a:t>
            </a:r>
            <a:endParaRPr lang="en-US" sz="2800">
              <a:solidFill>
                <a:srgbClr val="FEBC28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7452150" y="594954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/>
          <p:cNvPicPr preferRelativeResize="0"/>
          <p:nvPr/>
        </p:nvPicPr>
        <p:blipFill rotWithShape="1">
          <a:blip r:embed="rId1"/>
          <a:srcRect t="19231"/>
          <a:stretch>
            <a:fillRect/>
          </a:stretch>
        </p:blipFill>
        <p:spPr>
          <a:xfrm>
            <a:off x="0" y="5072074"/>
            <a:ext cx="9144000" cy="17859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14282" y="2214554"/>
            <a:ext cx="8429684" cy="1312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3600" b="1" i="0" u="none" strike="noStrike" cap="none" dirty="0" smtClean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lang="en-IN" sz="3600" b="1" i="0" u="none" strike="noStrike" cap="none" dirty="0" smtClean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lvl="0" algn="ctr">
              <a:lnSpc>
                <a:spcPct val="115000"/>
              </a:lnSpc>
              <a:buClr>
                <a:srgbClr val="000000"/>
              </a:buClr>
              <a:buSzPts val="4000"/>
            </a:pPr>
            <a:r>
              <a:rPr lang="en-IN" sz="3600" b="1" i="0" u="none" strike="noStrike" cap="none" dirty="0" smtClean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lang="en-IN" sz="36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2350</Words>
  <Application>WPS Presentation</Application>
  <PresentationFormat>On-screen Show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22</cp:revision>
  <dcterms:created xsi:type="dcterms:W3CDTF">2020-07-03T05:54:00Z</dcterms:created>
  <dcterms:modified xsi:type="dcterms:W3CDTF">2021-06-26T11:04:31Z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