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xt" ContentType="application/txt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59" r:id="rId5"/>
    <p:sldId id="260" r:id="rId6"/>
    <p:sldId id="257" r:id="rId7"/>
    <p:sldId id="263" r:id="rId8"/>
    <p:sldId id="26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media/image3.txt>GIF89a&#65533; &#65533; &#65533;  &#65533;&#65533;&#65533;k{!JZ!1   &#65533;&#65533;&#1453;&#65533;c&#65533;&#30476;k)&#65533;&#65533;k&#65533;&#65533;)&#65533;&#908;&#65533;!!&#65533;&#65533;Bs{!&#65533;R!&#65533;&#65533;s&#65533;  &#65533;&#1428;Zk!{&#65533;1&#65533;&#65533;J&#65533;&#65533;B&#65533;&#65533;1&#65533;&#65533;B&#65533;&#65533;&#388;&#65533;1ck!&#65533;&#65533;Z&#65533;s)&#65533;J!   !&#65533;NETSCAPE2.0   !&#65533;&#65533;GifBuilder 0.5 by Yves Piguet
Copyright &#65533;Lisa Konrad 
lsk@inscot.demon.co.uk
http://www.inscot.demon.co.uk
Visit Animation Arthouse for 
details of permission to use.
 !&#65533; &#65533; ,    &#65533; &#65533;  &#65533;&#65533;I&#65533;&#65533;8&#65533;&#891;&#65533;`(&#65533;di&#65533;h&#65533;&#65533;l&#65533;p,&#65533;tm&#65533;x&#65533;&#65533;|&#65533;&#65533;&#65533;&#65533;pH,&#65533;
 D`&#65533;D&#65533;&#65533;&#65533; &#65533;H4b&#65533;0@&#65533;&#65533;&#65533;TQ=&#65533;[s&#65533; &#65533;eY&#65533;&#65533;&#65533;8,&#65533;\&#65533;&#65533;&#65533;o&#65533;)zru		J{\~XN&#65533;&#65533; &#65533;Rt&#65533;xi\i&#65533;&#65533;&#65533;&#65533;}Xy&#65533;
yr[i&#65533;R&#65533;&#65533;&#65533;qKJe&#65533;	&#65533;&#65533;&#65533;&#65533;&#65533;r&#65533;&#65533;&#65533;X&#65533;j&#65533;X
x&#65533;&#65533;&#65533;&#65533;&#65533;&#65533;&#65533;&#65533;&#65533;&#898;&#65533;YLKj{d&#65533;&#65533;&#359;&#65533;&#65533;J&#65533;o&#65533;J&#65533;&#65533;Uug&#62061;VY#&#65533;&#65533;P \&#1090073;&#65533;&#65533;&#65533;&#65533;&#65533;&#65533;DP&#1791;;&#65533;`&#65533;9&#65533;&#65533;&#577;r&#65533;&#65533;&#65533;q&#65533;g&#54178;V&#65533;&#65533;Qt&#65533;&#65533;7&#65533;&#65533;:qx&#65533;!&#65533;&#65533;P&#65533;&#65533;h&#65533;&#65533;X&#65533;&#65533;$&#65533;ID&#65533; |Ll&#65533;C/b&#65533;uVLvqe&#65533;*&#65533;B&#65533;03&#65533;	&#65533;*=&#65533;"&#65533;1&#65533;&#65533;&#821;lU&#1254;&#65533;
&#65533;@&#65533;i|&#65533;d`T3&#65533;`&#65533;l&#65533;&#65533;d8`&#65533;&#65533;-&#65533;&#65533;&#65533;)f&#65533;EU&#65533;}&#65533;&#65533;&#1784;&#65533;&#65533;L&#65533;8e^P&#65533;&#65533;&#65533;&#966;m&#65533;;w&#65533;&#65533;4sS&#65533;(&#65533;&#65533;@&#65533;q,g&#65533;h&#65533;@a&#65533;k&#65533;&#65533;&#65533;&#65533;&#65533;U@n&#65533;&#65533;&#65533;&#425;&#65533;1&#642;&#65533;pn&#65533;\q&#65533;O&#65533;&#65533;&#65533;"<^&#65533;2&#65533;)&#799;&#65533;@&#65533;S&#65533;h&#65533;R	&#65533;&#65533; ]|&#65533;t&#65533;+@&#65533;CU&#767;e&#65533;+f$&#65533;&#65533;&#65533;&#801;&#65533;&#65533;5f&#65533;U~&#65533;&#65533;V&& _&#65533;&#65533;&#65533;&#65533;W&#65533;@&#65533;&#65533;&#65533;&#65533;"&#65533;i&#65533;]R&#65533;c>&#65533;&#65533;&#65533;!&#65533;&#65533;!\&#65533;H&#65533;TA&#65533;&#65533;7X&#65533;&#65533;&#65533;j&#65533;&#65533;&#65533;[1i(E82&#65533;P&#65533;&#65533;&#65533;&#65533;Gu^g&#65533;j&#65533;&#65533;&#65533;&#65533;V&#65533;&#65533;&#65533;1&#65533;&#65533;FT(d*&#65533;e&#65533;&#65533;S&#65533;7&#65533;&#65533;&#65533;&#65533;&#65533;czr`{&#65533;&#65533;+i&#65533;&#65533;[N&#1634;&#65533;\!EU0tjqSf1U#|&#65533;)gp&#65533;|&#65533;Uj &#65533;G$5u&#65533;&#65533;&#65533;h&#65533;-$&T;&#65533;&#65533;g6&#65533;]*&#65533;&@Z&#65533;&#65533;1}&#65533;&#65533;
&#65533;&#65533;9&#65533;O&#65533;.1&#65533;&#65533;bE&#65533;87+	&#65533;&#65533;&#65533;!&#65533;&#65533;&#65533;c&#65533;&#65533;hy&#65533;&#65533;aV1&#65533;+B&#65533;)cSR&#65533;&#65533;&#65533;s&#65533;&#1256;&#65533;&#65533;&#65533;m
nil&#65533;L6v&#10578;&#65533;a&#65533;&#65533;&#65533;&#65533;&#65533;+&#65533;{&#65533;+&#65533;&#65533;&#65533;i&#65533;Xs&#65533;&#65533;L%TS<iS&#65533;&#65533;'&#65533;&#65533;&#498;d&#65533;.L&#65533;&#65533;[&#1225;I
&#65533;&#65533;B|B5g(j&#65533;&#65533;&#65533;&#65533;}&#65533;&#65533;iX&#65533;*2&#65533;*&#65533;/6E&#65533;&#65533;c&#65533;&#65533;&#65533;a-1&#65533;	XS&#65533;&#65533;%&#65533;gQ&#65533;Q&#65533;&#65533;j	&#65533;&#65533;%&#65533;&#65533;&#2034;&#65533;&#65533;&#65533;,&#65533;&#65533;&#518;&#65533;%&#65533;F&#65533;T&#65533;&#65533;&#769;&#53338;Q&#65533;A&#23388;N&#65533;j+&#65533;d[&#65533;&#65533;u&#65533;
o&#65533;&#837;&#1253;fH&#65533;a0&#498;4K&#65533;}7&#65533;&#65533;hr&#65533;&#1885;&#65533;&#65533;&#65533;Lu&#65533;&#1264;i&#65533;&#65533;&#65533;&#65533;&#65533;"&#65533;[&#65533;+^E&#65533;&#65533; auY&#65533;&#65533;4&#65533;p&#65533;z(&#65533;&#65533;&#65533;&#65533;&#65533;&#65533;&#65533;&#65533;V&#65533;U&#65533;&#65533;01z&#65533;q&#65533;&#65533;!&#1816;&#65533;&#65533;8&#1335;&#65533;c&#65533;&#65533;&#550;&#65533;bs&#65533;!&#65533;`Z&#65533;&#65533;&#65533;&#65533;&#65533;g'&#65533;H&#65533;&#65533;8:&#1031;&#65533;{UIw&#65533;}KLo&#65533;&#65533;&#494;&#65533;K&#65533;f?&#65533;&#65533;wX<v&#65533;&#65533;g&#65533;TS&#65533;}&#65533;&#65533;|RL&#1296;"&#65533;&#65533;(pvX &#1794;&#65533;&#65533;`(&#65533;&#65533;&#65533;&#65533;&#65533;d &#65533;$&#65533;%t:&#65533;7&#65533;&#65533;;&#65533;&#65533;&#65533;&#65533; ~&#65533;B@&#65533;&#65533;&#65533;O&#65533;&#65533;&#65533;&#65533;c&#65533;%.&#65533;|'&#65533;!*n'&#65533;&#65533;&#65533;F5z =&#65533;BE4&#65533;&#65533;&#65533;`L&#65533;\*]D&#65533;&#65533;&#65533;&#65533;#m'&#65533;&#330;*e&#65533;&#65533;&#65533;E(&#65533;&#65533;P;&#65533;&#65533;t&#65533;&#65533;e&#65533;P&#65533;ZR4.&#65533;G[&#65533;9&#65533;)=4&#65533;&#65533;&#65533;5&#65533;%8&#65533;&#65533;&#65533;RzX#H&#65533;&#65533;\&#65533;&#65533;&#65533;S_A&#65533;&#65533;<&#65533;Q&#65533;&#341;&#65533;7&#65533;&#65533;&#714;&#65533;J&#65533;7wHt&#65533;~&#65533;5&#65533;<&#65533;o&#65533;x&#2087;*&#65533;&#65533;PC&#65533;&#65533;'t%&#65533;  &#65533;"]D&#65533;&#65533;Qqi&#65533;&#65533;&#65533;&#65533;&"&#65533;
K&#65533;I9&#65533;&#65533;Te<!&#65533;!HiI,%k++&#65533;V{n5&#65533;&#65533;a&#65533;&#65533;&#65533;&#65533;B&#65533;&#65533;&#65533;kf&#65533;&#65533;&#65533;!&#65533;^6&#1108;49r&#65533; &#65533;z&#65533;%Y&#65533;&#65533;F&#65533;&#65533;e&#65533;@&#65533;!&#65533;&#65533;&#1630;&#65533; O%[&#65533; &#65533;&#65533;M&#65533;&#65533;$iYUX&#65533;;&#65533;&#65533;>&#832;AKcAF&#65533;&#65533;c,AR&#65533;&#1096;^&#65533; ^A\b&#65533;@2Qf&#65533;^
]&#65533;@=&#65533;}"&#65533;z&#65533;d?x&#65533;$&#65533;&#583;l,&#65533; bH&#65533;&#65533;&#65533;&#65533;&#651;E0&#65533;&#65533;&#65533;b&#65533;&#65533;!&#65533; &#65533;&#1086;pBQK&#65533;Q-P&#65533;&#65533;&#657;&&#65533;&#65533;d&)&#65533;N&#65533;t&#65533;C&#65533;&#65533; &#65533;&#1441;k&#65533;&#65533;&#65533;J&#65533;s&#65533;&#65533;&#65533;&#65533;&#1782;&#65533;&#65533;&#65533;P&#65533;&#65533;T&#65533;&#65533;&#65533;My&#65533;b"^1&#65533;&#65533;&#65533;]$p]>&#65533;3&#1551;&#65533;&#65533;&#65533;&#65533;N)N&#65533;y&#65533;&#65533;&#65533;&#65533;&#65533;&#65533;&#65533;$;,&#1327;h@0kIt&#1294;	&#65533;&#65533;d{D{Y&#65533;R&#65533;B PI&#65533;(y&#65533;w&#65533;&#65533;&#65533;&#65533;,{o&#65533;&#65533;&#65533;]kn- P&#65533;l&#65533;&#65533;&#65533;&#65533;&#65533;&#1756;&#65533;&#65533;"b&#65533;Bl&#65533;&#65533;&#65533;&#65533;b@z)&#65533;&#65533;&#65533;&#65533;&#65533;&#65533;&#1338;P&#65533;  &#65533;&#65533;&#65533;&#65533;r&#65533;mg&#65533;{`@j&#65533;&#65533;&#65533;&#65533;u&#65533;^&#65533;@&#65533;jr&#65533;&#65533;=&#65533;&#65533;WG@&#65533;&#65533; &#65533;&#65533;&#65533;}&#65533;&#65533;+&#65533;&#65533;d&#65533;
&#65533;&#65533;g&#65533;n_ &#65533;&#65533;	&#65533;a&#65533;&#65533;<o&#65533;&#65533;&#65533;z&#65533;5&#65533;T&#65533;fh&#65533; &#1047;&#65533;&#65533;&#65533;@&#65533; &#984;&#65533;d&#65533;&#65533;&#65533;S)&#1289;%&#65533;1&#65533;&#65533;
J&#65533;&#65533; &#16256;&#65533;5&#65533;&#65533;&#65533;&#65533;&#65533;&#65533;&#65533;VxeZH&#65533;/h4&#65533;+&#1109;&#65533;S&#65533;&#65533;&#65533;kb&#65533;%g&#65533;
2&#65533;l*z&f&#65533;.h&#65533;\=&#65533;s&#65533;72:&#65533;&#65533;{`&#65533;!D$&#65533;&#65533;&#65533;Lr&#65533;&#65533;4&#65533;&#65533;&#65533;q5&#65533;&#65533;&#65533;&#65533;&#65533;&#65533;&#65533;&#65533;&#65533;&#65533;3f&#65533;&#65533;&#65533;o&#604;&#65533;P;"&#65533;%5?&#65533;l$V<&#1861;8&#65533;&#65533;&#65533;&#65533;PA&#736;&#65533;&#65533;&#65533;qL&#1843;&#65533;&#65533;|c&#65533;RD&#65533;&#65533;&#65533;&#65533;)mR&#65533;&#65533;&#65533;&#65533;R!&#65533;aE&#65533;;:&#692;&#65533;&#65533;&#65533;H&#65533;B^&#65533;&#1843;`"BK&#65533;&#65533;0"W&#1318;d&#65533;&#65533;VR&#65533;P&#65533;%&#65533;X&#65533;
&#65533;&#65533;z&#65533;&&#65533;%U&#65533;&#65533;&#1721;l&#65533;!{Pq&#65533;&#378;&#65533;&#65533;
&#65533;A&#65533;  #&#65533;&#65533;&#65533;G&#65533;,&#1192;&#65533;&#65533;0&#65533;+&#65533;&#65533;&#65533;g&#65533;Z&#65533;p&#65533;&#65533;8Fmh&#65533;d&#65533;&#65533;f&#65533;f&#1431;'&#65533;Mq2&#65533;&#65533;A&#65533;&#65533;c=i&#65533;<&#65533;>!&#65533;&#65533;&#65533;&#65533;[	&#65533;&#710;&#65533;&#65533;!&#65533;`"&#65533;&#65533;^<&#65533;&#65533;&#65533;PT&#65533;&#65533;c&#1248;l&#65533;]&#65533;(&#65533;z&#65533;&#65533;cV&#65533;&#65533;&#65533;4&#65533;\<A&#65533;45	F&#65533;&#65533;|&#65533;&#65533;&#65533;&#1902;&#65533;&#65533;w&#658;&#65533;&#65533;q &#65533;&#65533;&#65533;&#65533;=&#65533;fSD&#65533;&#65533;6W3<&#65533;ba&#385;H&#65533;&#65533;&#65533;&#65533;&#1820;&#65533;&#65533;&#65533;^?&&#65533;T8&#65533;&#65533;At+&#65533;={&#65533;&#65533;3&#65533;l!&#65533;_&#65533;K&#65533;X&#65533;+0&#65533;&#65533;&#65533;&#65533;&#65533;#&#65533;&#65533;v'&#65533;&#65533;&#65533;S&#65533;,	Qk?&#65533;<T6dh&#65533;S&#65533;&#65533;&@/&#65533;&#65533;p&#65533;.&#1295;&#65533;&#65533;&#65533;U&#65533;$M&#65533;&#65533;WU&#65533;}&#65533;&#65533;&#65533;&#65533;r&#65533;&#65533;&#65533;~E&#65533;y&#65533;(=?H&#65533;&#65533;C U&#65533;&#65533;&#26755;&#320;s~&#65533;&#65533;&#65533;&#65533;A;~HrF&#65533;yt8&#65533;&#65533;&#65533;&#65533;&#65533;&#65533;>&#544;&#65533;&#65533;&#1454;&#65533;&#65533;H&#65533;&#65533;&#65533;&#65533;m&#65533;6&#65533;Hg&#65533;&#65533;,&#65533;&#65533;z&#65533;)sSk&#65533;Z&#65533;@D&#65533;v!S0&#65533;R`q{ct&#65533;&#65533;&#65533;&#65533;&#65533;!&#65533;&#65533;O &#65533;8&#65533;&#65533;PHF&#65533;_&#1877;"i&#65533;q5&#65533;+%&#65533;lh\51d&#65533;&#65533;#&#65533;0&#1831;j&#65533;&#65533;&#65533;&#65533;&#65533;V&#949;)&#65533;c;&#65533;"V&#65533;&#65533;#e:&#65533; )&#65533;l&#65533;&#65533;Q9&#65533;$,&#65533;!&#65533;&#65533;-&#1537;&#65533;X&#65533;&#65533;<N1!L&#65533;=&#65533;Q&#65533;&#65533;&#65533;{&#65533;'A8'<&#65533;&#65533;&#65533;&#65533;9&#65533;&#65533;kX&&#65533;5g	&#65533;C?~&#65533;&#65533;zM&#65533;p&#65533;&#65533;&&#65533;&#65533;z({&#65533;&#65533;&#65533;S&#65533;]&#65533;w7&#65533;%;&#65533;ys&#65533;&#65533;&#65533;1~&#65533;8&#65533;D&#65533;&#65533;2&#65533;au&#65533;-rE&#65533;!&#65533;0z&#65533;|&#65533;&#65533;c&#65533;]&#65533;&#65533;&#65533;&#65533;B~&#65533;s2&#65533;&#65533;&#65533;&#65533;&#65533;&#65533;>M&#65533;]&#65533;&#65533;\&#65533;Uq{P&#65533;&#65533;4&#65533;S0&#65533;)&#65533;8[8fXT]&#65533;&#65533;&#65533;&#65533;`&#65533;&#65533;1AJ&#65533;e&#65533;6&#65533;e&#65533;&#65533;\&#65533;7&#65533;H=+B&#65533;&#65533;{&#65533;P3&#65533;&#65533;\&#65533;&#65533;&#65533;
&#65533;u&#65533;&#65533;%&#65533;)7&#65533;&#65533;z&#65533;f&#65533;&#65533;&#65533;]&#65533;&#65533;D&#65533;Hxy &#65533;k&#65533;QnA&#65533;bzTq&#65533;(ov&#65533;&#65533;&#65533;&#65533;&#65533;&#65533;1&#304;1'&#65533;#&#65533;}&#65533;b:&#65533;&#65533;f&#65533;&#65533;&#65533;&#65533;&#65533; '&#65533;&#65533;&#65533;&#65533;P s&#65533;c6^&#65533;'&#65533;&#65533;&#65533;qi"&#65533;mbM]H&#65533;jWhK&#65533;&#65533;&#65533;*iy&#65533;&#65533;&#65533;{&#65533;&#65533;&#65533;{&#65533;r&#65533;&#65533;&#65533;X7d2=&#65533;T#&#65533;Wf&#65533;&#65533;!&#65533;&#65533;&#65533;J&#65533;U(&#65533;!&#65533;&#65533;&#65533;h&#65533;&#65533;eW&#65533;&#65533;s&#65533;v|&#65533;&#65533;rI&#65533;&#65533;o&#65533;45a&#65533;|,&#65533;<hqK&#65533;B&#65533;{Dvz&#65533;&#65533;&#65533;&#65533;gWh%&#65533;hq&#65533;!>GA&#65533;&#65533;`&#65533;&#65533;*A&#65533;&#65533;&#65533;&#65533;a~&#65533;1&#65533;p)y&#65533;&#65533;&#65533;e&#65533;&#65533;	ia=hP&#65533;8=&#65533;c>3X#*V&#65533;&#65533;&#65533;y&#65533;V&#65533;}g&#65533;&#65533;CY'&#65533;<&#65533;&#65533;I&#65533;E7&#65533;jxD;&#65533;&#65533;(&#65533;&#65533;v&#65533;hIAi&#65533;]&#65533;&#65533;&#65533;'dB&#65533;&#65533;d&#65533;1i&#65533;Q&#65533;&#65533;&#627;]#iJS&#65533;=&#65533;{G9o.&#65533;&#65533;&#457;&#65533;&#65533;&#65533;&#65533;8&#65533;&&#65533;&#65533;&#65533;HG&#65533;&#65533;I&#65533;\U&#65533;&#65533;&#65533;&#65533;B&#65533;&#65533;u&#65533;8]Nww&#65533;Q*&#65533;x&#65533;&#65533;-&#65533;j&#1985;&#65533;&#65533;&#65533;8[&#65533;Q&#65533;iyu&#65533;e&#65533;g=&#65533;&#65533;&#29506;&#65533;&#65533;&#65533;y&#65533;$7;&#65533;Hw&#65533;-&#65533;&#65533;$h	f"&#65533;&#65533;\&#65533;iq&#65533;&#65533;t#w&#65533;Tf&#65533;&#65533;/&#65533;&#65533;c&#65533;&#65533;T!F9&#65533;!(&#65533;{&#65533;8-p&#65533;v&#65533;&#65533;fB&#65533;x}1&#65533;u3&#65533;g6&#65533;/&#65533;<qR&#65533;@<&#65533;&#65533;)~Uv&#65533;&#65533;m&#65533;n&#497;&#65533;)4(&#65533; R(F:&#65533;&#65533;f&#65533;9&#65533;&#65533;F&#65533;Q&#65533;u&#65533;8&#65533;&#65533;&#65533;MP&#65533;&#65533;&#65533;f?&#28001;VPq&#65533;'7(&#65533;&#65533;&#65533;"7&#65533;J&#65533;&#65533;V&#65533;&#65533;*s&#65533;tB&#65533;*&#65533;&#65533;&#65533;g&#65533;&#65533;1a&#65533;:&#65533;3L&#65533;&#65533;&#65533;E&#65533;&#1337;1C&#65533;}cS&#65533;4&#65533;&#65533;Z @&#65533;&#648;&#65533;G&#65533;&#65533;&#65533;&&#65533;&#65533;r
u&#65533;x&#65533;e&#65533;&#65533;&#65533;&#65533;&#65533;2&#65533;&#65533;`&#65533;&#65533;F?h7&#65533;4H|&#65533;sMD&#208;&#65533;
&#65533;&#65533;"&#65533;&#65533;&#65533;zr&#65533;	&#65533;&#65533;&#65533;&#65533;&#65533;&#1631;~&#65533;v&#65533;&#65533;(&#65533;&#65533;&#65533;&#65533;.&#65533;&#65533;&#65533;&#65533;&#65533;12&#65533;(s&#65533;b&#65533;&#65533;DH>&#65533;8&#65533;&&#65533;0
&#65533;&#65533;&#65533;z&#65533;)vV8&#65533;'&#65533;N&#65533; &#65533;&#65533;i&#65533;&#65533;l&#65533;&#65533;&#65533;8*&#65533;&#1242;{&#1431;&#65533;0&#65533;}&#65533;`&#65533;oj&#65533;&#65533;F&#65533;1&#65533;&#65533;$:&#65533;&#65533;
&#65533;J&#65533;&#65533;y&#65533;&#604;d&#65533;Z55$&#65533;
&#65533;&#65533;&#65533;&#65533;&#65533;AVi&#65533;(&#65533;5&#65533;Y&#65533;9&#65533;&#65533;(&#65533;X7oS}&#65533;&#65533;&#65533;)"&#65533;&#65533;'&#65533;HQ&#65533;g*K&#65533;WX&#65533;&#65533;&#65533;q&#65533;&#65533;&#65533;&#65533;&#65533;W&#65533;&#65533;:&#65533;u:&#65533;&#65533;&#65533;&#65533;(&#65533;&#65533;"&#65533;&#65533;&#65533;&#65533;k&#65533;Njs&#934;&#65533;)&#65533;p&#1302;q&#65533;T~&#65533;&#65533;&#65533;A&#65533;&#65533;&#65533;&#65533;&#65533;&#65533;R&#65533;&#65533;&#65533;&#65533;p&#65533;b&#65533;>w#&#65533;&#65533;q;&#65533;&#65533;jy{sw7&#65533;g&#65533;&#65533;|I0h6&#65533;&#922;D&#65533;&#65533;&#65533;&#65533;&#65533;p&#65533;&#65533;m[&#65533;X+&#65533;&#65533;&#65533;&#65533;d&#65533;&#676;&#65533;t&#65533;&#65533;J&#65533;]&#23336;&#1409;!&#65533;&#65533;<P	2&#65533;v&#65533;rd!&#65533;&#65533;&#65533;&#65533;[&#65533;&#65533;&#65533;m*&#65533;&#65533;&#65533;m&#1973;&#65533;&#65533;&#65533;.Ji&#65533;r&#65533;&#65533;d&#65533;&#65533;:&#65533;&#37553;&#65533;6&#65533;&#65533;&#65533;&#65533;&#416;&#65533;(*Ak&#65533;*@&#65533;$&#65533;ts&#65533;&#65533;&#65533;&#65533;{0&#65533;&#65533;F&#65533;@&#65533;otx5&#455;&#65533;b&#65533;&#65533;ZW&#65533;&#65533;V&#65533;&#65533;&#65533;1i&#65533;&#65533;\q7u&#65533;;&#65533;&#65533;P&#65533;&#65533;WCPjs&#1016;&#65533;&#65533;Yc&#65533;&#65533;&#65533;	&#65533;\y&#65533;KzBx4&#65533;-X&#65533;&#65533;&#65533;*u<&#65533;|&#65533;&#65533;&#65533;{&#65533;&#65533; &#65533;&#164;&#65533;5&#65533;Lt8&#65533;:=&#65533;&#65533;&#65533;&#657;&#65533;&#65533;&#65533;6&#65533;&#65533;m&#65533;&#1372;+&#65533;&#65533;I&#65533;&#65533;&#65533;&#65533;5&#65533;Q&#65533;&#65533;&#65533;w]e&#65533;J&#65533;Prr#;G&#65533;&#65533;NO&#65533;kz&#65533;&#65533;Nc&#65533;&#65533;&#65533;yh&#65533;&#65533;*&#65533;&#65533;&#1521;l	iy&#418;&#65533;Sf&#65533;&#65533;#&#65533;B<+T&#65533;Ul&#65533;&#65533;(&#65533;G&#65533;&#65533;'&#65533;&#65533;&#65533;&#65533;&#65533;7&#65533;&#65533;&#1889;cp&#65533;&#65533;/&#1711;]&#65533;&#65533;w&#65533;i&#65533;&#65533;P&#65533;&#65533;o&#65533;Q
&#65533;&#65533;&#65533;j,&#65533;&#65533;&#65533;&#65533;&#65533;4&#65533;j<&#65533;&#65533;&#65533;&#65533;a&#65533;&#65533;9,"1&#65533;&#65533;&#65533;&#65533;Ect&#65533;&#65533;]&#65533;&#65533;&#65533;&#65533;F
&#65533;&#65533;&#65533;:;B~[&#65533;V+&#65533;&#65533;&#65533;&#65533;&#65533;u&#65533;fCr{&#65533;K&#719;&#1667;&#65533;&#65533;&#65533;&#65533;&#65533;x&#1169;&#65533;P&#65533;&#65533;1&#65533;&#65533;&#65533;X&#65533;&#65533;r&#65533;7&#65533;EZ&#65533;Z&#65533;eb&#65533;&#65533;X}5&#65533;&#65533;&#65533;&#65533;hky]&#65533;(&#65533;#%&#65533;&#740;&#65533;W2&#65533;;&#65533;&#65533;&#778;;&#65533;wJ&#65533;&#65533;&#65533;t0&#1787;&#65533;&#65533;&#65533;&#65533;&#65533;&#65533;&#65533;&#65533;&#65533;&#65533;&#65533;=&#239;&#65533;&#65533;&#496; &#65533;{I&#65533;<&#65533;&#65533;&#65533;f&#65533;Y[&#65533;hh&#65533;&#65533;&#65533;&#65533;6&#65533;&#65533;&#65533;&#65533;&#65533;&#65533;&#65533;R&#65533;&#65533;E3R&#65533;&#65533;&#65533;&#65533;&#65533;m&#65533;4\&#65533;&#65533;&#65533;&#65533;&#65533;yC&#65533;&#1149;;&#65533;&#65533;*L&#65533;&#65533;&#65533;&#65533;j[)wL&#65533;&#65533;&#65533;&#65533;2&#1868;G&#65533;&#65533;X&#65533;&#65533;r&#65533;,&#713;z&#65533;P+&#65533;&#65533;&#65533;-&#833;&#65533;'&#65533;k&#65533;&#65533;&#65533;&#65533;&#65533;e&#65533;&#65533;&#65533;v&#65533;g&#342;&#65533;t&#65533;
&#65533;&#65533;&#65533;&#65533;9k&#65533;p&#65533;&#65533;&#65533;V&#65533;&#65533;H&#65533;&#65533;&#65533;2}&#65533;&#65533;&#65533;' M&#65533;&#65533;K&#875;&#65533;&#65533;QBE
&#65533;&#65533;&#65533;&#65533;|&#65533;&#65533;&#65533;FN&#65533;&#1343;|&#65533;&#65533;r(sC&#65533;jK}&#65533;7&#65533;6&#65533;I
&#65533;!Z&#65533;|&#65533;&#65533;Z&#65533;n~{|&#1240;&#1489;&#65533;o&#65533;&#65533;7~&#916;&#65533;&#65533;&#65533;8&#65533;%;yp&#65533;&#65533;&#65533;&#65533;7D&#65533;'&#1832;&#796;<&#65533;&#65533;+&#269;k<j&#65533;&#65533;P"L\&#65533;t&#65533;L&#65533;&#65533;&#1482;	&#65533;&#65533;&#65533;!&#65533;&#65533;&#65533;&#65533;;&#65533;&#65533;g&#65533;]&#65533;j&#65533;&#65533;&#845;&#65533;<&#65533;&#65533;&#1173;&#65533;&#65533;	?UA&#845;&#65533;&#65533;}sx&#65533;,&#65533;&#65533;}W&#65533;&#65533;&#65533;&#1789;V&#65533;&#65533;Y&#65533;6y&#65533;T&#65533;N&#65533;&#65533;&#65533;&#65533;k&#65533;GVa&#65533;=&#65533;x !&#65533;  ,  &#65533; |  &#65533;  &#65533;di&#65533;h&#65533;&#65533;l&#65533;p,&#65533;tm&#65533;x&#65533;D&#65533;&#65533;&#65533;P(&#65533;&#65533;H&#65533;`&#65533; &#65533;&#65533;&#65533;&#65533;R'&#620;&#65533;V8*&#65533;&#65533;Db&#65533;&#65533;&#65533;&#65533;cR&#1594;&#2025;&#65533;@@&#65533;&#65533;!c&#65533;&#65533;l~P&#65533;Bp&#65533;p^L?xQ``T~@AE&#65533;&#65533;:&#65533;&#65533;h`P`&#65533;k__~U&#65533;&#65533;&#65533;4&#65533;tT&#65533;&#65533;&#65533;`hVX&#65533;&#65533;.&#65533;&#65533;&#65533;P&#65533;&#65533;R&#65533;`uS&#65533;&#65533;&#65533;(&#65533;B&#65533;MT&#65533;&#65533;&#65533;v&#65533;v&#911;W&#65533;&#65533;"K&#1445;Mw&#65533;&#65533;&#65533;&#65533;&#65533;&#65533;&#65533;&#65533;&#65533;&#65533;S&#65533;&#65533;&#65533;Yd&#795;&#65533;&#65533;&#65533;T&#65533;&#65533;&#65533;&#65533;&#65533; u&#65533;&#65533;&#65533;I&#65533;1dh]<1&#65533;3&#65533;&#65533;&#65533;0P&#65533;DG&#65533;&#65533;&#65533;&#65533;&#65533;x&#65533;E
&#65533;9&#65533;c&#65533;=&#65533;&#1573;dI&#65533;&#65533;1&#65533;`&#65533;&#65533;	&#65533;&#65533;&#65533;fLq&#65533;s&#65533;wP&#65533;AxR&#65533;&#65533;&#65533;D&#65533;9&#65533;S!&#65533;(&#65533;&#65533;&#65533;w],&#65533;&#65533;iV-D&#65533;&#65533;X!&#65533;0KlN&#65533;&#65533;&#65533;&#65533;&#65533;a &#65533;a&#65533;&#65533;f&#65533;g&#65533;&#65533;I``&#65533;=-@&#65533;@&#65533;&#65533;&#1440;b&#65533;&#65533;&#65533;&#65533;}&#65533;O&#65533;&#65533;(@&#65533;[&#65533;&#65533;&#65533;&#65533;XU&#65533;&#65533;&#65533;&#65533;&#65533;&#65533;Eb+*&#65533;IV(&#65533;&#65533;&#65533;&#65533;5u&#1101;T:&#65533;&#65533;=-&#65533;d"&#65533;
1&#65533;&#65533;9%&#65533;&#65533;&#65533;	N&#65533;&#65533;&#65533;&#65533;?E&#65533;#&#65533;&#65533;&#65533;![&#65533;DwB&#65533;&#65533;p&#65533;^&#65533;&#65533;A&#65533;&#65533;A&#65533;im&#65533;&#65533;&#65533;c&#65533;Q&#65533;j&#65533;]T&#65533;&#65533;6a!&#65533;{&#65533;&#65533;&#65533;\&#65533;Xu&#65533;I &#65533;&#65533;&#65533;&#65533;&#65533;?&#65533;'a&#65533;g`W&#65533;&#65533;&#65533;&#65533;&#65533;E&#65533;&#65533;&#65533;0#j&#65533;\&#15954;&#65533;&#65533;Uv&#65533;tD&#65533;I&#65533;5f&#65533;&#65533;&#65533;-&#65533;&&#65533;6I&#65533;F&#1461;&#65533;i&#65533;&#65533;&#65533;&#65533;Y?2a,vP@&#65533;&#4692;$0U&#628;&#65533;~1}&#65533;&#65533; cj1&#65533;Q&#65533;	QU&#65533;,*&#1091;t&#65533;>&#65533;J&#65533;MP>&#65533;]&#65533;8v&#991;6(&#65533;>&#65533;&#65533;&#65533;&#65533;S&#65533;&#65533;&#1510;&#65533;9x&#65533;&#65533;B&#65533;C\&#65533; &#65533;&#65533;#KT@&#65533;&#65533;A&#65533;D {LW&#65533;&#65533;Gp&#65533;*&#65533;|&#65533;&#65533;&#65533;&#65533;&#65533;*#&#65533;&#65533;&#65533;8&#65533;
X&#65533;&#65533;5&#65533;&#65533;LG&#65533;&#65533;&#162;&#65533;&#65533;&#65533;&#65533;P"&#65533;?&#65533;&#65533;&#65533;&#1394;&#65533;&#65533;&#65533;e_&#65533;&#65533;Q&#65533;9&#65533;g&#65533;H3bh&#65533;OQ&#65533;%]&#65533;F*&#65533;&#65533;&#65533;2AL`&#65533;&#65533;x&#65533;&#65533;x&#65533;g&#65533;5&#65533;H&#65533;U<&#65533;*&#65533;&#65533;&#65533;xW4<&#65533;&#65533;&#65533;jY&#65533;=&#65533;&#65533;&#65533;&#65533;GJLAT&#65533;&#65533; &#65533;}&#65533;?pnL&#65533;Mv&#65533;&#65533;&#65533;&#65533;Y\&#65533;&#65533;&#65533;&#65533;&#65533;	*&#65533; &#65533;&#65533;[&#65533;O&#65533;\&#65533;p`&#65533;|39g&#819;]`Vu&#65533;\`&#65533;`&#65533;&#1151;@&#65533;(&#65533;`]&#65533;J&#65533;&#65533;&#65533;jLu&#65533;2&#65533;&#65533;&#65533;&#65533;&#65533;HE-6&#65533;#n&#65533;&#1190;&#65533;&#65533;&#65533;&#65533;c&#65533;`&#65533;ht&#65533;&#65533;&#65533;&#65533;=&#65533;&#65533;&#65533;&#65533;G&#65533;&#65533;	&#65533;+&#65533;t&#65533;I&#65533;&#65533;&#65533;&#65533;Lm&#65533;)8&#923;(@&#65533;T&#65533;&#65533;c&#65533;&#Ss&#65533;yGs&#65533;&#34814;fYd&#65533;&#65533;$&#65533;&#65533;&#65533;'&#65533;-j&#65533;&#65533;\&#65533;&#65533;Q0&#679;&#1336;&#65533;&#65533;$&#65533;&#65533;&#1780;&#65533;&#65533;&#65533;&#65533;&#65533;&#65533;&#343;&#65533;&#65533;&#922;&#65533;&#65533;-&#65533;`&#65533;&#65533;`E&#65533;By&#65533;&#65533;8#}&#65533;&#65533;'&#65533;Q&#65533;&#65533;&#65533;&#65533;&#65533;&#65533;P]&#65533;&#65533;&#65533;&#65533;3&#65533;&#65533;7&#65533;#&#65533;i&#65533;hJ&#65533;^%{D&#65533;&#65533;dm2&#65533;&#65533;Q&#65533;&#65533;&#65533;&#65533;&#65533;&#65533;]l&#65533; 2&#149;&#65533;#P2hm&#65533;&#65533;n&#65533;&#65533;&#65533;Fh&#65533;&#65533;&#65533;D&#65533;&#65533; &#65533;5+ao&#65533;N&#65533;&#65533;8!|&#65533;B&#65533;&#65533;&#65533;&#65533;|&#65533;&#65533;X&#65533;>&#65533;P&#65533;<i;F&#65533;NE!&#65533;Owv&#65533;r|&#65533;&#65533;'tM&#65533;B&#65533;jXd&#65533;&#65533;+&#65533;&#65533;F&#65533;&#65533;t &#65533;]&#65533;-&#65533;&#65533;Rq&#65533;B&#65533;S&#65533;&#65533;@&#65533;&#65533;v&#65533;(\$&#65533;&#65533;T
&#65533;&#65533;&#65533;8fq4&#65533;G &#65533;,]&#65533;V;d&#65533;:&#65533;b&#65533;&#65533;&#65533;R0&#65533;<H&&#65533;Ci&#65533;&#65533;F&#65533;_q&#65533;&#65533;.z&#65533;1&#65533;&#65533;>&#65533;>&#65533;{&#65533;b&#65533;@	+'0c&#65533;&#65533;&#65533;+y&#65533;&#65533;@&#65533;V&#65533;T&#65533;&#65533;&#65533;HD)"aW&#65533;&#65533;&#28168;-@k_`PXu&#65533;&#1554;&#65533;&#65533;`X*J&#65533;&#65533;n&#65533;&#65533;#j&#65533;&#65533;&#65533;I&#65533;&#65533;^&#714;%&#65533;|&#808;&#65533;&#65533;&#65533;&#65533;5&#394;&#65533;&#1165;&#61735;&#65533;&#65533;&#65533;&#65533;e!Ld0&#65533;;&#65533;&#65533;&#65533;|&#65533;&#65533;|&#65533;j&#65533;&#65533;#&#65533;<&#65533;&#65533;&#65533;CP&#1233;&#65533;0iSQ0&#65533;S&#65533;5&#65533;&#65533;&#65533;&#65533;&#65533;7&#65533;&#65533;&#65533;&#65533;&#65533;&#65533;&#65533;T&#65533;&#65533;&#65533;"&#65533;A&#65533;&#65533;&#65533;&#65533;&#65533;b&#65533;KUy&#65533;&#65533;&#65533;N/3@$&#65533;&#65533;&#65533;_Re7&#65533;&#65533;&#65533;2jS&#65533;;w&#65533;&#65533;,a&#65533;&#65533;U&#65533;&#65533; T&#65533;&#65533;5&#65533;q&#65533;L&#65533;4&#65533;&#65533;)&#65533;;&#65533;q&#65533;wt&#65533;6&#65533;&#65533;&#65533;^dj&#65533;&#65533;> &#65533;Q&#65533;;,&#65533;&#65533;&#65533;&#65533;AA2&#65533;&#65533;&#65533;]&#65533;C{&#65533;KQ7&#65533;Z&#65533;/&#65533;K&#65533;n&#65533;&#65533;&#65533;&#483;m&#65533;:yD&#65533;&#65533;&#65533;jA&#65533;}&#65533;&#65533;&GWp&#65533;&#65533;&#65533;&#65533;%&#65533;&#65533;&#65533;KD&#65533;&#65533;&#1291;b*'2C&#65533;Vu@",I&#65533;P&#65533;r&#65533;(&#65533;Ii:4U&#65533;p&#65533;Uk&#65533;&#755;&#65533;2&#65533;&#65533;`x<g&#65533;&#65533;R&#437;[&#65533;&#65533;B&#65533;'&#163;&#65533;@&#65533;"&#65533;.:&#65533;86AF&#65533;!C&#65533;k[&#65533;&#65533;&#65533;&#65533;&#65533;Y&#65533;+9&#65533;@&#65533;=&#65533;&#65533;&#65533;D}p26&#65533;&#65533;7fhO&#491;&#65533;&#65533;&#65533;om&#281;&#65533;k&#2027;&#65533;&#65533;&#65533;&#65533;1&#65533;&#65533;&#1297;&#65533;+&#65533;!'&#65533;z&#65533;&#1419;&#65533;&#65533;&#65533;,&#65533;JT&#65533;&#65533;Bads&#65533;&#65533;BO&#65533;$XFXx&#65533;&#1051;~&#65533;7&#65533;C&#65533;&#65533;&#65533;By&#65533;&#65533;,&#65533;&#65533;I&#65533;&#65533;&#65533;&#65533;&#65533;&#65533;&#65533;h&#464;&#65533;&#1683;&#65533;&#65533;y&#65533;CN&#65533;rCz>w6&#65533;&#65533;&#65533;s&#65533;Y&#366;&#65533;&#65533;&#65533;&#65533;)J&#65533;&#65533;,&#65533;E&#65533;&#65533;-&#65533;-&#65533;Lw#&#65533;XJ#$&#65533;&#65533;!&#65533;&#450;&#65533;&#65533;&#65533;&#65533;&#662;&#65533;&#65533;L&#65533;&#65533;!&#65533;N&#65533;&#65533;M&#65533;&#65533;&#1026;C&m`&#65533;&#65533;1&#65533;$?m&#526;&#65533;&#65533;&#65533;&#65533;Uy&#65533;3
BFF&#65533;&#65533;v&#65533;&#65533;&#65533;0&#65533;-&#65533;,}&#65533;&#65533;&#65533;/&#65533;&#65533;]3T:&#65533;t*&#65533;l&#65533;%&#65533;&#65533;
&#65533;[&#65533;&#65533;7#&#65533;m&#65533;SG:&#65533;E&#65533;Lc&#185;6&#65533;&#65533;&#65533;&#65533;&#65533;2e&#65533;&#65533;|&#65533;=&#65533;&#65533;&#65533;3'o&#65533;S&#1957;&#65533;K&#65533;)&#65533;eQ&#65533;&#65533;&#65533;_&#43036;DIn&#65533;6P&#65533;#&#1981;&#65533;&#65533;&#65533;&#65533;N&#65533;GpHhs&#65533;&#65533;L&#65533;&#65533;cF&#65533;&#65533;)&#65533;&#515;&#65533;&#1325;c&#65533;5&#65533;;&#65533;d&#65533;&#65533;&#65533;Js&#65533;&#1219;s&#65533;+&#65533;&#65533;%&#65533;&#65533;U&#65533;-&#65533;B&#65533;&#65533;T&#65533;&#65533;&#65533;l2?K&#420;E&#65533;&#65533;D&#65533;&#65533;&#65533;&#65533;&#65533;}&#65533;1&#65533;Z&#65533;&#65533;&#65533;&#65533;&#1190;&#65533;KC&#65533;s&#65533;qm&#65533;&#65533;&#65533;`&#65533; &#65533;&#65533;&#65533;&#65533;cx&#455;-+V&#65533;L&#65533;M&#65533;c&#65533;&#65533;&#65533;9D&#65533;[N&#65533;&#65533;Ds7&#65533;&#65533;5&#65533;d&#65533;)&#65533;%&#65533;&#65533;&#65533;E&#65533;&#65533;=3x^BXZ&#65533;&#403;o&#65533;&#65533;z&#65533;B&#65533;&#65533;l&#65533;ph|&#588;&#65533;&#65533;&#65533;&#65533;&#65533;&#65533;"Z&#65533;&#65533;&#65533;&#65533;}&#65533;SLT1)&#65533;&#65533;X&#65533;&#65533;&#65533;&#65533;&#65533;&#65533;6S&#65533;\OJ&#65533;i&#65533;&#65533;&#65533;&#65533;/&#65533;&#65533;&#65533;k&#65533;&#65533;F]Z
Q&#65533;L&#65533;Nw&#65533;&#65533;&#65533;&#65533; &#742;&#65533;&&#65533;&#1934;&#65533;3:M&#380;&#65533;b&#65533;&#65533;^&#65533;&#65533;`&#65533;&#65533;&#65533;&#225;&#65533;	&#324;M{&#65533;&#65533;&#65533;`/&#65533;/&#65533;&#65533;|&#65533;$]&#65533;&#65533;&#65533;`:-;&#65533;&#65533;sU&#65533;$G&#65533;d4U&#65533;&#65533;zEQ&#65533;'&#65533;&#65533;/&#65533;&#65533;pUq]&#1882;&#65533;K^c&#65533;c^z&#8661;Y-v6&#65533;Py!2&#65533;&#65533;&#65533;~&#65533;)\h&#1024;yy&#65533;2&#65533;&#65533;4r&#65533;&#65533;wBq~&#65533;n&#65533;&#65533;D&#65533;0)&#65533;J]_2n&#65533;6f&#65533;&#65533;&#65533;R{&#65533;Dnqg&#65533;&#65533;}&#65533;21&#65533;h&#65533;&#65533;&#65533;&#65533;uT&#1090;RuW?Bm&#65533;&#65533;`e*&#65533;!d&#65533;e&#65533;v&#65533;6&#65533;M1AR&#65533;Q/&#65533;&#65533;3&#65533;q$&#65533;S&#65533;!cT{5m8[e`&#65533;]&#65533;$f&#65533;&#65533;&#65533;&#65533;&#65533;&#65533;{&#65533;B&#1106;k1&#65533;`&#65533;$&#690;&#65533;&#65533;a&#65533;j&#65533;$W&#65533;lb&#65533;i&#65533;&&&#65533;5{2&#65533;&#65533;&#12648;&#65533;}&#65533;&gm63&#65533;6&#65533;&#65533;I&#65533;k&#65533;1Q+&#65533;&#65533;|&#65533;\&#65533;U]0}q&#65533;/&#65533;7/&#65533;&#65533;dGA&#65533;&#65533;&#678;&#65533;&#65533;Ag&#65533;&#65533;tIQ &#65533;wk&#65533;|Bzp&#65533;&#65533;2&#65533;7&#65533;fRk&#65533;u`&#65533;&#65533;{&#65533;57t s p&#65533;S&#65533;&#65533;n&#65533;&#65533;%&#65533;8M&#65533;AK&#65533;A&#65533;'&#65533;&#65533;793k&#65533;2z+x&#65533;&#65533;e"c&#65533;&#65533;}&#65533;&#65533;js &#65533;&#65533;#&#65533;&#65533;)=&#65533;&#65533;v_R&#65533;Q&#65533;&#65533;d&#65533;r0&#65533;H&#65533;&<&#65533;Q&#65533;&#65533;&#65533;&#65533;&#65533;)P&#65533;#&#65533;&#65533;hQ^&#65533;&#65533;c#&#65533;c<.+&#65533;`q&#65533;(&#65533;,&#65533;&#65533;c&#65533;fF1&#65533;&#65533;&#65533;&#65533;&#65533;.&#65533;R?&#65533;&#65533;C&#65533;&#65533;)&#65533;x &#65533;&#65533;o&#65533;{n4+" !&#65533;  ,  &#65533; &#65533;  &#65533;  &#65533;di&#65533;h&#65533;&#65533;lY H &#65533;ok&#65533;x&#65533;&#65533;,&#65533;&#65533;%  &#65533;o&#65533;l:O&#65533;&#65533;%x8&#65533;&#65533;&#65533;&#65533;&#65533;&#65533;z&#65533;&#65533;&#65533;&#20640;.&#65533;&#65533;K:&#65533;P&#276;&#65533;|g&#392;i&#154;h+&#65533;Hd>5s&#65533;&#65533;%v>e	&#65533;	[HGj1D&#65533;&#65533;r&#65533;yD&#65533;&#65533;&#65533;c
&#65533;&#65533;&#65533;&#65533;&#65533;&#65533;Nb21&#65533;T}B&#65533;&#65533;&#65533;&#65533;j&#65533;&#65533;&#65533;:&#65533;D&#65533;2Y&#65533;B&#65533;&#65533;&#65533;F&#65533;&#65533;in3&#65533;&#65533;+&#65533;E3&#65533;[&#65533;&#65533;F&#65533;e&#65533;&#65533;&#65533;&#65533;&#65533;$&#2006;&#65533;lA{V&#65533;{&#65533;&#65533;&#65533;	n&#65533;,#&#65533;n[&#65533;&#65533;&#65533;&#65533;&#65533;&#65533;&#65533;&#65533;>&#65533;&#65533;&#34004;`&#65533;&#65533;]8P&#65533;&#1729;owjM&#65533;&#65533;&#65533;#}&#65533;t&#65533;&#65533;;sF&#65533;p:S(&#65533;S&#65533;&#65533;$&#65533;&#65533;&#65533;EH&#65533;&#65533;YL&#65533;&#65533;y5&#65533;^&#65533;&#65533;JG&#65533;@*&#65533;WR&#65533;&#1881;&#65533; &#1311; &#65533;&#65533;T&#65533;&#65533;'&#65533;#&#65533;ha^&#65533;T`&#65533;v&#65533;&#65533;&#65533;&#65533;&#65533;&#65533;&#65533;r&#65533;&#65533;&#65533;G<1a@p-&#65533;&#65533;w&#65533;&#65533;\J&#65533;C&#65533;
&#65533;&#65533;+&#65533;&#65533; ~g&#65533;Z&#65533;&#65533;&#65533;&#966;&#65533;&#299;&#65533;&#65533;&#65533;&#65533;&#65533;X] &#65533;o&#65533;&#65533;&#65533;&#65533;j&#65533;0 &#65533;&#65533;D&#1610;4&#65533;&#65533;0/4d&#65533;Z&#65533;&#65533;&#672;&#65533;&#65533;PP&#65533;&#65533;&#65533;:B#&#65533;L "Iv&#65533;<9r?&#65533;C&#65533;S&#1858;&#65533;&#65533;&#65533;
&#65533;
_&#65533;&#65533;&#65533;a&#65533;&#65533;&#65533;q&#65533;&#65533;Hz^(&#65533;&#65533;e@	q&#65533; n&#65533;AF&#65533;\&#65533;&#65533;&#65533;&#65533; /&#65533;&#65533;i&#65533;1 Z&#65533;Hu }|&#65533;&#65533;&#65533;&#65533; &#65533;6&#65533;y&#65533;&#65533;a&#65533;"0&#65533;&#65533;GE&#65533;O&#65533;&#65533;&#65533;	&#65533;%:&#65533;K.-&#65533;&#65533;'XQd|p\&#65533;&#65533;&#65533;&#65533;)Y$&#65533;cd$&#65533;$S\0a-F&#65533;&#65533;j|&#65533;&#65533;K-&#65533;1=&#65533;CF&#65533;A&#65533;GzcQ\Z&#65533;MuS&#65533;&#65533;d&#65533;&#65533;&#65533;&#65533;B&#65533;D&#65533;&#65533;&#65533;3`&#65533;\&#65533;$&#65533;&#65533;&#65533;&#65533;&#65533;&#65533;y&#65533;&#65533;&#65533;&#65533;&#65533;&#65533;<iC&#65533;wX L?&#65533;&#65533;&#65533;&#65533;&#65533;&#65533;&#65533;^u&#65533;zKZ0&#65533;&#65533;&#65533;/&#65533;p&#651;&#65533;2&#65533;]&#65533;(&#65533;))x95dW&#65533;&#65533;lZkP&#65533;&#65533;&&#65533;&#65533;P^&#65533;&#65533;&#65533;b&#65533;B5&#65533;d&#640;U&#65533;L&#65533;&#65533;&#65533;F&#65533;&#65533;&#65533;8&#65533;J&#65533;0>,$&#65533;p&#65533;1Z&#65533;&#65533;&#65533;&#65533;5&#65533;&#65533;jkBb&#65533;&#65533;"&#65533; H&#65533;]\f&#65533;&#65533;&#65533;S&y&#65533;&#65533;&#65533;&#65533;&#1417;`i&#65533;&#65533;&#65533;&#65533;&#65533;&#65533;]RBkI&#65533;Q&#65533;Tl&#65533;&#65533;g&#65533;&#65533;&#65533;w&#65533;&#65533;&#65533;\&#65533;&#65533;X&#65533;&#65533;gjG&#65533;(&#46055;&#65533;<&#65533;2klQ&#65533;&#65533;&#65533;(>U D&#65533;YI&#65533;&#65533;2&#65533;&#65533;]&#65533;&#65533;&#65533;
N&#65533;J&#1267;'&#65533;j*j{Y[t&#65533;Ap&#65533;x&#65533;o~&#65533;&#65533;&#65533;&#65533;&#65533;&#65533;&#65533;*&#65533;I6&#65533;|&#65533;bE&#65533;U&#65533;&#65533;;&#65533;5&#65533;&#65533;&#65533;v&#65533;iM&#65533;&#65533;?&#822;@&#65533;&#65533;0&#65533;vO&#65533;dQ&#65533;&#65533;%d&#65533;&#1940;%#U&#261;&#65533;&#65533;&#741;K&#65533;
+&#65533;&#65533;&#332;&#65533;A%]O&#65533;2r`&#1936;&#65533;&#1861;&#486;B &#65533;&#65533;4&#65533;,&#65533;&#65533;&#65533;&#1969;&#65533;&#65533;&#65533;	&#65533;&#65533;qi&#65533;&#65533;4ji&#65533;&#65533;p^{S&#65533;GF}&#65533;\&#65533;&#65533;8&#1811;&#65533;&#65533;&#65533;n&#65533;=&#65533;&#65533;&#65533; a&#65533;XZZ&#65533;N&#65533;(&#65533;&#65533;&#65533;	&#65533;&#1639;&#65533;R&#65533;&#5994;%_}&#65533;K&#65533;C&#65533;.&#65533;>
&#65533;&#65533; Z&#65533;&#65533;ba&#65533;&#65533;R_|s&#65533;&#65533;&#65533;&#65533;~(&#65533; &#65533;&#65533;&#1526;&#65533;P&#65533;"&#65533;[&#65533;D&#65533;]&#65533;iqA &#65533;&#65533;&#65533;&#65533;&#65533;2|&#65533;&#65533;&#65533;_d{&#65533;&#65533;V&#65533;&#65533;nLS Z&#65533;."d&#65533;H?IO&#65533;f &#65533;e&#65533;YKu 
}&#65533;k&#65533;Q&#65533;&#65533;&#65533;x{&#65533;&#65533;$&#65533;&#65533;&#65533;&#65533;&#65533;E;
&#65533;.&#65533;&#488; <&#65533;x>
&#65533;:@(&#65533;)hk&#610;&#65533;&#534;&#65533;&#65533;`Y&#65533;&#65533;&#65533;'H&#1496;&#65533;&#65533;&#65533;"&#683;VO&#65533;E7&#65533; c&#65533;&#538;&#65533;WGT&#65533;/I\'?&#65533;`Y&#65533;I&#65533;&#65533;&#65533; &#65533;4&#65533;&#65533;\@&#65533;&#65533; &#65533;&#65533;&#65533;&#65533;&#593;"&#65533;&#65533;&#65533;&#1109;J&l\&#65533;&#65533; 6?&#65533;&#65533;&#65533;qJ"\v&#65533;&#65533;&#65533;I&#65533;Ix&#65533;&#65533;&#65533;&#65533;,&#65533;U&#65533;Ic&#65533;A&#65533;UM&#65533;L/{)H&#65533;&#65533;&#65533;*BB&#65533;+(&#65533;|S&#65533;&#65533;'{&#65533;&#65533;&#65533;F&#65533;&#65533;&#65533;&#65533;&#65533;q&#65533;QI_&#65533;$o&#65533;&#65533;m&#1040;J&#65533;	&#65533;&#65533;&#65533;t&#65533;1l&#65533;&#65533;7p&#65533;&#65533;&#65533;&#65533;+&#65533;	3I&#65533;O&#65533;G&#65533;&#65533;"T&#65533;&#65533;`:X&#65533;g&#65533;3#&#65533;b &#65533;&#65533;&#65533;e9 &#65533;!JaV&#65533;H.xd$&#65533;&#65533;}&#65533;2&#65533;&#65533;W&#65533;&#65533;&#65533;1[&#65533;L=QL&#65533;&#65533;,&#65533;&#1544;&#65533;&#65533;&#65533;&#65533;&#65533;4&#65533;&#65533;&#65533;b
&#65533;&#65533;=&#65533;&#65533;L&#65533;*i&#65533;&#65533;&#65533;&#65533;&#65533;&#1000;&#65533;&#484;&#65533; CS&#65533;[&#65533;5&#65533;Y&#65533;&#65533;(xj&#1387;*&#65533;&#65533;&#65533;@&#65533;&#65533;,&#65533;&#65533;&#65533;H&#65533;&#65533; D&#65533;&#65533;&#65533;&#65533; C&#65533;&#65533;&#65533;$2&#65533;&#65533;&#65533;&#1383;n	,8X&#65533;&#65533;&#65533;&#65533;&#65533;&#65533;R&#65533;:'&#65533;&#65533;C8t&#65533;&#65533;&#65533;&#65533;&#65533;&#65533;U/&#65533;&#65533;cx&#65533;&#1452;-I&#65533;W&#65533;&#65533;&#65533;_&#65533;&#65533;&#65533;&#1234;&#65533;&#65533;&#65533;&#65533;L&#65533;&#65533;&#65533;*uG&#65533;&#65533;&#65533;PG89&#65533;&#501;%&#65533;lB&#65533;@&#1784;	%&#65533;&#65533;&#65533;&#65533;&#65533;&#65533;&#65533;&#65533;42&#65533;kQ&#65533;&#65533;H&#65533;@&#65533;&#65533;F_&#65533;&&#252;&#65533;E&#65533;&#65533;.&#65533;&#65533;)&#65533;&#65533;&#65533;&#65533;gwinvC&#65533;&#65533;&#65533;a&#65533;&#65533;&#65533;RW&#65533;2^,`yr&#65533;n&#65533;<K&#65533;&#65533;&#65533;&#65533; e6X9|Z&#65533;~G&#65533;&#65533;&#65533;&#65533;<&#65533;`a&#65533;&#65533;&#65533;G!/v8"_&#65533;5&#65533;&#65533;&#65533; &#65533;&#65533;&#65533;&#65533;&#65533;&#65533;&#65533;&#1523;&#65533;&#65533;0	`&#65533;&#65533;&#65533;&#1203;rK&#65533;&#65533;Ip&#65533;q&#65533;86m&#65533;&#65533;PWa@&#65533;X1	&#65533;u&#65533;&#1904;!:&#65533;&#65533;j
?&#65533;T&#65533;:&#65533; K&#65533;&#65533;&#65533;C&#65533;&#1566;&#65533;&#65533;YH1[&#65533;&#65533;&#65533;&#65533;^'&#65533;&#65533;&#65533;&#65533;&#65533;]&#65533;[m&#65533;&#65533;*x&#65533;&#65533;&#65533;%&#65533;;&#480;&#65533;&#65533;Yv&#65533;&#65533;&#65533;&#65533;F&#65533;&#65533;&#65533;&#65533;-&#65533;hw&#65533;&#65533;&#65533;p&#65533;&#65533;&#65533;O&#65533;^&#65533;_<&#65533;&#65533;;8X&#65533;&#65533;H!&#65533;&#65533;&#65533;&#65533;&#65533;&#65533;6&#65533;&#65533;<W2&#65533;&#65533;&4&#65533;&#65533;&#65533;&#65533;G	s&#65533;T&#53189;&#65533;J&#65533;&#65533;[&#65533;&#65533;&#65533;zaL 0&#65533;&#65533;&#65533;Ha&#65533;&#65533;&#65533;a&#65533;&#65533;${&#65533;&#65533;8&#65533;`<<&#65533;-&#65533;Zng6Hm&#65533;&#65533;&#65533;%Bpu&#716;&#65533;+&#65533;^&#65533;*&#65533;ok&#65533;&#65533;&#65533;&#65533;&#65533;&#65533;m&#65533;}&#65533;7Z/&#65533;&#65533;&#65533;b&#65533;&#1581;&#65533;&#1324;&#65533;$&#65533;VP&#65533;BO&#65533;&#65533;0&#65533;&#65533;&#65533;&#65533; &#65533;|&#65533;.g&#65533;&#65533;pY),&#65533;#6&#65533;2&#65533;&#65533;l&#65533;&#65533;&#65533;QF&#65533;{fs&#65533;Mb( D[&#65533;|&#65533;&#65533;&#44904;^;Z
&#65533;&#65533;&#65533;&#65533;&#65533;&#65533;w&#65533;h&#65533;&#65533;@&#65533;&#65533;avn&#247;&#65533;7&#65533;*5&#65533;&#65533;&#65533;&#65533;;&#65533;&#65533;u)&#65533;&#65533;&#65533;J&#65533;&#65533;&#65533;*&#65533;V&#65533;_&#1314;&#65533;&#65533;&#65533;"&#65533;1&#65533;8&#65533;1&#65533;&#65533;+&#217;;&#65533;2&#65533;F&#65533;&#65533;&#65533;&#65533;8eG&#65533;&#65533;&#35092;&#65533;&#65533;&#65533;&#65533;'fLIA&#65533;}Bg&#65533;{&#65533;&#65533;~&#65533;&#65533;&#65533;k&#65533;g&#65533;&#65533;&#65533;w&#65533;&#65533;p&#65533;&#65533;&&#65533;	&#65533;&#65533;&#65533;&#65533;
&#65533;N3H&#65533;z&#65533;&#65533;UxB&#65533;U&#65533;&#65533;&#65533;&#65533;r&#65533;'&8&#65533;2T&#65533;A&#65533;&#65533;&#65533;&#65533;&#65533;E&#65533;Z&#65533;&#65533;&#65533;&#65533;sgHE?9&#65533;&#65533;&#204;5&#65533;I.
&#65533;|&#65533;%&#65533;C&#65533;&#1603;&#65533;w&#442;&#65533;&#65533;p,&#65533;&#65533;&#65533;&#238;\"&#65533;
&#65533;&#65533;&#65533;
$&#65533;) &#65533;&#65533;[&#65533;&#65533;&#65533;8&#513;v&#65533;gIf5&#1264;&#65533;i&#65533;&#65533;$&#65533;"&#65533;&#65533;&#65533;&#65533;&#65533;<&#65533;&#65533;&#65533;uIetGE&#65533;&#65533;u&#65533;&#65533;k&#65533;)&#65533;%1[%Y&#65533;v&#65533;&#65533;&#2044;&#1106;n&#65533;1&#65533;&#65533;q&#65533;&#65533;&#65533;p&#65533;&C3t<&#65533;&#65533;@DP1+&#65533;{&#65533;2&#65533;=MR]&#1472; &#65533; &#65533;3~&#65533;:D&#65533;W&#65533;f&#65533;R6%&#65533;R&#65533;.Sl&#65533;z&#65533;x&#65533;b|&#65533;&#65533;x&#2000;T&#65533;S=&#65533;&#65533;P&#65533;/l!&#65533;^P{h&#65533;&#65533;4d49&#65533;GF-&#65533;\c&#65533;<|&#65533;?%L&#742;fu"&#65533;&#65533;&#65533;&#65533;&#65533;&#65533;&#65533;&#65533;  &#65533;&#65533;"&#65533;Ar&#65533;iuB?pa3&#65533;p3~&#65533;&#65533;n&#65533;Md$mm&#65533;'&#65533;&#65533;&#65533; &#65533;y&#65533; 7F&#65533;&#65533;*&#65533;&#65533;bo2&#65533;&#65533;xU&#65533;p&#65533;7y&&#65533;h&#65533;y&#65533;G-5&#65533;h&#65533;&#65533;Ooh&#65533;l&#65533;&#65533;&#65533;&#65533;&#65533;?m&#65533;"EB
&#65533;v&#65533;&#c &#65533;s&#65533;&#65533;}&#65533;%k&#65533;&#65533;&#65533;TKEo&#65533;&#65533;4&#449;&#65533;&#65533;&#65533;&#65533; 65_% Vcd&#65533; &#65533;t@x&#65533;&#1799;yJ&#65533;
HDJ&#65533;x>&#65533;#&#65533;S
&#65533;&#65533;&#65533;&#65533;b&#65533;&#1859;&#65533;R	U{qb$\X&#65533;&#65533;g &#65533;Z&#65533;W&#65533;8y&#65533;w&#65533;/t&#65533;Vm&#65533;&#65533;&#65533;7&#65533;C&#65533;>&#65533;wf&#65533;d&#65533;#w&#65533;&#462;c@`s&#65533;k&#65533;1&#65533;8&#65533;s&#65533;~)&#65533;&#65533;4&#65533;6&#65533;&#65533;&#65533;cd&#65533;$&#65533;&#65533;"G&#65533;_&#65533;e&#65533;2$ni&#65533;T&#65533;&#65533;l&#65533;y&#65533;&#65533;&#16841;
&#65533;bB&#65533;&#65533;&#65533;|&#65533; ?&#65533;1&#65533;&#65533;7d}o&#65533;1&#65533;&#65533;?&#65533;2:&#65533;&#65533;s1&#65533;&#65533;l&#65533;&#65533;&#65533;`xb&#65533;f+&#65533; &#65533;%OS@&#65533;8=(&#65533;v&#65533;&#65533;&#65533;p&#65533;x&#65533;&#65533;?V&#65533;s&#65533;'&#65533;*&#65533;1v&#65533;&#65533;.&#65533;<&#65533;S&#65533;&#65533;g&#65533;"XC+"2U&#65533;8	y&#65533;&#65533;&#65533;&#65533;&#65533;aS/&#65533;G&#65533;79 &#65533;y8#&#65533;&#65533;g|&#65533;&#65533;k&#660;&#65533;s&#65533;z&#65533;H?&#65533;&#65533;+&#65533;yU&#1047;&#65533;W~B`&#65533;&#65533;-&#65533;@;H&#65533;(&#65533;&#65533;&#65533;&#65533;&#65533;Z&#65533;&#65533;L&#65533;2&#65533;&#65533;1&#65533;B&#65533;}&#65533;&#676;&#65533;j
&#65533;j&#65533;q1c&#65533;sthE&#65533;&#65533;1w&#65533;B&#65533;&#65533;VW&#65533;]&#65533;&#65533;&#65533;ZI;+&#65533;&#65533;&#65533;-&#65533;q&#65533;W&#65533;,&#600;&#65533;#?.b&#65533;&#1244;&#65533;"!y&#65533;&#65533;&#65533;?S&#65533;&#65533;&#65533;1&#65533;iE&#841;R3&#65533;@&#65533;&#65533;u&#65533;&#65533;`&#65533;2&#65533;I?&#65533;&#65533;12M&#65533;q&#65533;&#65533;c&#65533;&#65533;;&#65533;&#1246;&#65533;&#1052;&#65533;&#65533;&#65533;R&#65533;RAq&#65533;3~+&#65533;`&#65533;&#65533;&#65533;i&#65533;c&#1054;pyv&&#65533;9
B&#65533;<&#65533; &#65533;+S&#65533;&#65533;&#65533;-B&#65533;1!  !&#65533;  ,  &#65533; ~  &#65533;  &#65533;di&#65533;h&#65533;&#65533;l&#65533;fP@nm&#65533;x&#65533;&#65533;&#65533;&#65533;;&#65533;&#65533;!&#65533;&#65533;v&#548;ry&#65533;|&#65533;&#65533;&#65533;p&#65533;&#65533;&#65533;&#65533;&#65533;z&#65533;&#65533;&#65533;f&#65533;&#65533;D;&#1240;&#65533;&#65533;x8&#65533;#xN&#457;&#65533;@@&#65533;Z&#65533;UABou&#65533;&#65533;(DZC{EST&#65533;&#65533;&#65533;}&#65533;&#65533;uO>&#65533;CY&#65533;&#65533;SmA>r&#65533;&#65533;;&#65533;C>oC&#65533;RT&#424;&#433;&#65533;QD&#65533;&#65533;&#65533;,&#65533;>&#65533;&#65533;nghV&#65533;&#65533;&#65533;&#65533;Bq&#65533;&#65533;)e&#65533;&#65533;&#65533;&#65533;&#65533;&#65533;i&#65533;i&#65533;&#65533;&#65533;h&#65533;&#65533; Gd&#65533;&#65533;&#65533;&#492;p&#65533;<HB&#65533;I&#65533;y&#65533;&#65533;&#65533;&#65533;.&#65533;d&#65533;&#65533;b&#65533;&#1952;V&#65533;&#225;&#65533;&#1986;&#65533;&#65533;&#65533;r&#575;&#65533;&#65533;&#65533;E&#65533;r&#65533;E=&#65533;&#65533;&#1595;GI&#65533;&#65533;z="&#65533;&#65533;&#65533;&#65533;K&#65533;&#65533;h&#65533;&#65533;&#65533;&#65533;&#65533;bh$Q&#65533;C&#65533;&#228; &#65533; &#65533;q9Q/Pf&#65533;&#65533;cQHHxE&#65533;&#1683;&#684;&#65533;&#65533;&#65533;&#65533;
&#65533;&#65533;%s&#65533;Y
&#65533;&#65533;&#65533;&#65533;q&#65533;`&#65533;dC@&#65533;44&#65533;&#65533;&#65533;&#65533;^&#65533;
&#65533;)h&#51582;7&#65533;&#65533;&#65533;s6&#65533;I&#65533;&#65533;x&#65533;*&#65533;&#65533;&#65533;&#65533;e&#65533;mU&#65533;Yc&#65533;P&#65533;&#65533;&#65533;&#65533;&#65533;&#65533;V1&#648;W&#65533;&#65533;N&#65533;C&#65533;&#65533;T&#65533;&#65533;b&#65533;&#65533;?&#65533;p&#1456;[&#65533;&#65533;&#65533;&#65533;&#65533;
&#65533;&&#65533;&#65533;&#65533;&#65533;?m&#65533;&#65533;l.&#65533;&#65533;&#65533;<g&#65533;&#65533;&#65533;&#65533;&#65533;&#65533;9&#65533;j&#65533;;&#65533;&#65533;&#65533;&#65533;&#65533;|&#65533;,&#65533;Tg`w&#65533;e&#65533;M&#65533;&#65533;&#65533;&#65533;W&#65533;&#65533;`\k?&#65533;G&#65533;ybj&#65533;&#65533;z$&#65533;&#65533;&#65533;&#65533;P  &#65533;&#65533;&#65533;&#65533;&&#65533;<R&#65533;&#65533;P&#65533;vXzZ&#65533;P {q&#65533;&#904;$&#65533;1&#65533;tD&#65533;b&#65533;&#65533;Ew&#1604;a&#65533;0T&#65533;AR&#65533;&#65533;I&#65533;~&#65533;$y&#65533;
&#65533;&#65533;&#65533;&#65533;|&#65533;&#65533;&#65533;&#65533;&#65533;&#65533;&#65533;&#65533;&&#65533;8vIy&#65533;&#65533;&#65533;!
`B&#65533;1&#65533;I~&#65533;x&#65533;FRN>b&#65533;&#65533;vVE?2&#65533;c&#412;cJZgq&#65533;&#65533;&#65533;&#65533;9B&#65533;&#65533;&#65533;D&#65533;E&#65533;fn&#65533;&#65533;&#65533;&#65533;,&#65533;&#65533;&#65533;&#65533;&#65533;&#65533;&#65533;%d`&#65533;&#65533;"d&#65533;&#65533;*&#65533;&#65533;'?7&#65533;&#65533;&#65533;q&#65533;&#144;&#65533;6&#65533;&#65533;&#65533;d&#65533; C'&#65533;&#65533;&#65533;&#65533;&#65533;&#65533;S&#65533;&#65533;Y&#65533;PHE&#65533;&#65533;m&#65533;Q&#65533;<&#65533;9zW!&#65533;&#65533;&#65533;l&#65533;'&#65533;J&#65533;c&#65533;U&#65533;h&#65533;a&#65533;a:n&#65533;&#65533;L&#65533;_c&#65533;&#65533;&#388;&#1466;F&#750;J]g%&#65533;&#65533;j&#65533;&#65533;[LM&#65533;&#65533;&#65533;&#65533;&#65533;&#65533;s&#65533;<&#65533;&#65533;O>1O&#65533;0,;V*&#65533;&#65533;+&#65533;&#65533;q	&#65533;&#65533;&#65533;&#65533;&#65533;&#65533;V&#65533;&#65533;&#65533;W&#65533;&#65533;&#65533;&#65533;[&#65533;<B4m&#65533;&#65533;&#65533;&#65533;&#65533;{&#65533;&#65533;&#65533;&#65533;&#65533;=&#65533;&#65533;&#65533;"HuW&#65533;&#65533;&#65533;u&#65533;e&#65533;FR&#65533;3&#65533;&#65533;kl&#65533;=&#65533;B&#65533;&#65533;&#65533;q&#1772;&#65533;&#65533;NA&#65533;&#65533;&#1180;6r)&#65533;&#65533;JP&#65533;&#65533;&#65533;h&#65533;[
=X&#65533;]&#65533;W|&#65533;B_SHZ F&#65533;&#65533;~.&#65533;_5vZ&#22684;,&#65533;<&#65533;&#65533;&#65533; &#65533;v&#65533;&#65533;6&#65533;Ky%[E&#65533;&#65533;&#65533;-&#65533;&#1419;&#65533;&#65533;SH&#65533;&#65533;Pn&#65533;&#65533;&#65533;b&#65533;&#1561;vo&#65533;ib&#65533;9D&#65533;)mz&#65533;o&#65533;&#65533;I4+M:cI': &#65533;&#65533;DL&#65533;&#65533;&#65533; &#65533;&#65533;&#65533;%&#65533;&#65533;a&#65533;&#173;&#65533;cq&#1531;&#65533;&#65533;7&#65533;&#65533;+&#65533;S&#65533;&#65533;ON&#65533;5&#65533;9&#1876;]&#65533; &#65533;&#65533;&#65533;&#65533;H&#65533;&#65533;H&#65533;!&#65533;0&#65533;\&#65533;5bT&#65533;&#65533;]&#65533;VA&#65533;&#65533;&#65533;yA&#65533;y&#65533;&#65533;>,&#65533;5&#65533;X&#65533;D&#65533;	&#65533;&#65533;QH&#65533;&#65533;&#1174;DYi?T&#65533;&#65533;s,Q&#65533;&#65533;H&#65533;z&#65533;&#65533;&#65533;> &#65533;&#65533;Fu4!x&#65533;&#65533;854&#65533;  &#65533; )&#65533;&#65533;&#65533;t'&#65533;$3&#65533;5ln&<&#65533;G_&#65533;&#65533;)&#65533;`p&#65533;&#65533;<&#65533;&#65533;5l&#65533;&#65533;S&#65533;:&#65533;&#65533;.*1~(&#65533;^	&#888;&#65533;!&#65533;h&#65533;&#65533;&#65533;&#65533;]&#65533;i\&#65533;&#65533;S1 e0&#65533;+&#65533;lb7>&#65533;n
&#65533;&#65533;@&#65533;+Dw&#65533;&#65533; &#65533;&#65533;O&#65533;&#65533;2&#65533;>&#65533;F&#65533;gP&#65533;&#65533;&#65533;&#65533;&#65533;yd&#65533;CJ%&#65533;`6.6Qi&#65533;&#1554;k&#65533;~U&#65533;X2&#65533;e&#65533;&#65533;&#65533;&#65533;&#65533;&#65533;9&#65533;&#65533;&#65533;&#65533;jC&#65533;*e&#65533;u&#65533;5&#65533;&#65533;&#65533;&#65533;;&#65533;&#65533;&#65533;d) &#65533;&#65533;yS&#65533;&#65533;,&#65533;I&#65533;'l&#65533;2y&#65533;AtcJ&#65533;q&#65533;&#65533;&#65533;&#65533;&#65533;j-&#65533;&#65533;&	$7`&#65533;&#65533;,v&#65533;&#65533;&#65533;&#65533; p&#65533;lA&#65533;9&#65533;&#65533;&#65533;&#65533;&#65533;w|C@2P),&#65533;' &#65533;&#65533;*n&#65533;&#65533;&#65533;&#65533;.&#65533;&#65533;+/&#65533;u&#65533;&#65533;t&#65533;&#65533;&#65533;DL':Z&#65533;GrD&#65533;&#65533;A&#65533;Y&#65533;&#65533;r@&#1167;6:"KI&#65533;&#65533;&#65533;D!&#65533;&#65533;(Z&#65533;:&#65533;&#1072;no&#65533;&#65533;$V&#65533;&#65533;?&#65533;A&#65533;""+WT@b$*&#65533;"F%&#65533;&#65533;$IN=&#65533;&#65533;xw&#65533;$k-&#65533;b&#65533;B;J&#65533;U&#65533;N&#65533;;&#65533;K&#65533;&#65533;0)&#65533;&#65533;&#65533;j	&#65533;&#65533;&#65533;&#65533;H&#65533;&#65533;"&#65533;hn&#65533;&#65533;&#65533;&#65533;&#65533;'&#65533;&#1131;G&#65533;p&#65533;( &#65533;	1S &#698;&#65533;&#65533;?&#65533;M&#65533;C&#65533;&#65533;&#65533;&#65533;9&#65533;[&#65533;B&#65533;2&#65533;
r&#65533;(k&#65533;&#65533;&#65533;&#65533;G&#65533;p&#65533;&#65533;%D`&#65533;R&#65533;&#65533;&&#65533;*&#65533;@&#65533;&#65533;0^&#65533;&#65533;U&#65533;&#65533;tZ&#1846;&#65533;&#65533;&#65533;)i&#65533;&#65533;}&#65533;ur&#65533;&#65533;qO&#65533;&#65533;,&#65533;&#65533;~&#65533;&#65533;&#65533; &#65533;&#65533;)&#65533;]&#65533;&#65533;&#65533;&#65533;^&#65533;A&#65533;&#65533;&#65533;2&#65533;3K&#65533;W&#65533;h+B&#65533;&#65533;&#65533;&#65533;&#65533;&#65533;&#712;&#65533;&#65533;&#65533;u&#65533;&#441;/&#65533;p	&#65533;&#65533;s&#65533;&#65533;<&#65533;%&#65533;i&#65533;zxF&#65533;&#65533;0&#65533;OPg&#65533;&$&#65533;R&#65533;&#65533;&#65533;-&#65533;&#65533; [&#65533;JGQ&#65533;&#65533;&#65533;]&#65533;&#65533;&#65533;&#249;&#65533;&#65533;&#65533;b$&#65533;W&#65533;&#65533;&#65533;&#65533;m`&#65533;&#65533;&#65533;&#65533;X &#65533;jq5&#65533;&#65533;$->&#65533;q&#65533;&#65533;L&#65533;v@K&#65533;&#65533;sD)h&#65533;J&#65533;&#65533;&#65533;zM*&#20899;Yf&#65533;&#65533;&#65533;)&#65533;Vav&#65533;v&#65533; 3K&#65533;i&#65533; &#65533;&#65533;E$&#65533;5@&#65533;&#65533;k&#65533;&#65533;&#65533;9&#65533;1&#65533;@&#65533;gt&#65533;_&#65533;&#65533;&#65533;&#65533;&#65533;]&#65533;&#65533;&#65533;&#65533;U(&#65533;&#65533;
&#65533;&&#65533;Z&#65533;W&#65533;*&#1560;&#65533;&#65533;L3b&#65533;&#65533;&#65533;&#65533;<}&#65533;v&#65533;&#65533;&#33567;&#65533;&#65533;hO&#65533;A0@9&#65533;z&#65533;C[&#65533;&#65533;E&#65533;&#65533;\:U0K&#65533;&#65533;@r
&#65533;&#65533;&#65533;\&#65533;&#65533;&#65533;U&#65533;1$&#65533;Ycr&#65533;&#65533;&#65533;ku&#65533;6&#65533;&#950;&#65533;&#65533;&#65533;&#65533;nc&#65533;&#65533;&#65533;>q&#65533;&#65533;&#65533;YZS&#65533;&#65533;K&#65533;&#65533;&#65533;H+=&#65533;&#65533;&#65533;3af&#65533;!&#65533;6&#65533;xn&#65533;lv@A&#65533;A&#65533;cm&#65533;&#1681;=<5
&#65533;&#65533;<&#65533;\:	&#65533;j&#65533;&#65533;&#65533;o&#65533;j&#65533;~&#65533;cg&#65533;&#65533;&#65533;&#65533;k@<&#65533;&#65533;&#337;wjz&#65533;	'&#65533;&#65533;!x&#65533;:&#65533;&#65533;&#65533;&#313;!U(&#1511;&#1348;c&#65533;&#65533;3&#65533;&#65533;&#65533;1&#1113;&#65533;
f&#65533;2&#65533;z&#65533;&#65533;N:&#65533;&#65533;&&#65533;jl`&#65533;&#65533;&#65533;&#65533;sHJ&#65533;&#65533;]e.I&#558;&#65533;%&#65533;`&#65533;%'n.&#65533;:&#65533; 0D&#65533;&#65533;4&#65533;&#65533;&#65533;F&#65533;&#65533;&#65533;Se&#65533;&#65533;1h&#65533;<Dk&#65533;&#21087;&#65533;n&#65533;&#65533;&#65533;9&#65533;&#65533;&#65533;e/I&#65533;T&#65533;r&#65533;]&#65533;&#65533;v qwAH&#65533;&#65533;&#65533;&#65533;`&#65533;jk&#65533;7&#65533;&#65533;t&#65533;s=?&#65533;)G&#65533;]&#65533;&#65533;&#65533;&#65533;1X&#65533;&#65533;&#65533;GQ5&#65533;g7	BrjW<&#65533;t&#1776;&#65533;x.&#65533;&#65533;&#65533;KN&#65533;FG&#65533;&#65533;&#65533;&#1705;d&#65533;&#65533;Vv&#65533;&#65533;&#65533;&#65533;*:&#1566;|&#1418;&#65533;&#65533;&#65533;&#65533;&#65533;&#1646;&#65533;Zn&#65533;j&#65533;<d&#65533;Am$&#65533;&#65533;&#648;&#65533;&#65533;&#65533;X&#65533;9R
&#1132;7s&#65533;]2&#65533;&#65533;r k&#65533;	&#65533;&#65533;&#65533;&#65533;&#65533;c&#65533;&#65533;&#65533;&#65533;X&#65533;n&#65533;&#65533;&#65533;&|R&#65533;~&#65533;'|&#65533; &#65533;&#65533;sw[&#65533;j&#65533;1p&#65533;B:&#65533;R.&#65533;`&#65533;8&#65533;&#65533;{&#65533;&#65533;r#&#65533;RG-&#65533;q&#65533;&#65533;&#65533;&#65533;uJe8&#65533;.&#65533;&#65533;~lc&#65533;&#65533;&#65533;&#65533;5&#65533;d"&#65533;P@#&#65533;64&#65533;G/.&#65533;rY&#65533;*&#65533;`&#65533;'-W#&#65533;&#65533;sk&#65533;d&#65533; &#65533;d04[&#65533;U%G&#65533;&#65533;eT&#65533;&#1008;&#65533;&#65533;m&&#65533;ku&#65533;&#65533;%A&#65533;C)
&#65533;&#65533;l&#65533;&#65533;
&#65533;Rx&#65533;5&#65533;wX &#65533;&#1361;d&#65533;/fqNBc'Hw&#65533;&#65533;&#65533;&#65533;A&#65533;z&#65533;&qv"V&#65533;_b"8&#65533;Y&#65533;i&#1479;C$k&#65533;R&&#65533;&#65533;&#65533;&#65533;T&0xA(
&#65533;#w&#65533;hq&#65533;&;&#65533;&#65533;0 &#65533;h&#65533;2&#65533;`{&#65533;m&#65533;&#65533;?4p&#65533;(&#1606;&#65533;%p&#65533;`AXnZ&#65533;V&#65533;84&#65533;T&#65533;p{&#65533;&#65533;m3a'P&#65533;&#65533;&#65533;&&#65533;_@7&#65533;&#65533;X(&#65533;t>`I&#65533;&#65533;{&#65533;&#65533;1&#65533;&#65533;!1UD&#65533;f!~"&#65533;&#65533;o&#1655;}&&#65533;*i&#65533;m&#65533;&#65533;amUy&#65533;(&#65533;aNI&#65533;o&#65533;m&#65533;&#65533;$
)2&#65533;m#&#65533;4B&#65533; &#65533;dP&#65533;&#65533;&#65533;&#65533;&#65533;&#65533;&#65533;&#65533;68&#65533;6h&#65533;v&#65533;(M&#1952;t&#65533;#&#65533;&#65533;&#65533;&#65533;&#65533;&#65533;pP_&#65533;&#65533;7u&#65533;&#65533;HX&#65533;&#65533;`&#65533;pX&#65533;&#65533;&#65533;&#65533;wj&#65533;&#65533;&#65533;i&#65533;O&#65533;&#65533;q&#65533;&#65533;&#65533;cpy&#65533;&#65533;L&#65533;&#65533;&#65533;(VC3&#65533;&#65533;T&#65533;&#65533;&#65533;&#65533;a8&#65533;gg&#65533;i&#65533;m&#65533;(CX&#65533;'&#65533;q&#65533;&#65533;1&#65533;F&#65533;&#65533;&#65533;N	bn&#65533;&#65533;s(&#65533;&}&#65533;Q&#65533;&#65533;4)&#65533;mr3BfVog&#65533;&#1686;D&#65533;&#65533;#@e&#65533;#I&#65533;&#65533;&#65533;&#65533;&#65533;d&#65533;Q%.2&#65533;&#65533;X&#65533;q&#65533;&#65533;"x&#65533;rzDX4&#65533;V+&#65533;F &#65533;&#65533;&#65533;&#65533;&#65533;& 2 U&#1558;&#65533;&#65533;?F&#65533;m&#65533;}&#65533;Sewp&#65533;x&&#65533;&#65533;3J&#65533;v&#65533;|c&#65533;&#65533;&#65533;(&#65533;}&#65533;&#65533;Tm&#65533;#&#65533;&#1127;&#65533;#&#65533;&#65533;&#65533;t&#65533;0![GZ&#65533;&#65533;wE&#65533;&#65533;N&#65533;w&#65533;(z9&#65533;k&#65533;V%&#65533;G&#65533;RG&#65533;&&#1617;&#65533;7&#65533;2&#65533;&#65533;1&#65533;&#65533;m&#65533;&#65533;Z\&#65533;o&#65533;T&#65533;&#65533;&#65533;R&#65533;n&#65533;@k&#65533;c@&#65533;8Ly&#65533;&#65533;eCq	b&#65533;&#65533;h/@w&#65533;&#65533;1?&#65533;&#65533;$z&#65533;&#1593;*_oU&#65533;&#65533;ET&#1715;&#65533;&#65533;B&#65533;]&#65533;!  ;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1C19-76B3-40C5-9FF8-E34CA6B1A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9AB5A-78C7-4953-9ED6-3B31903F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AF0C-9CEB-4C32-8211-F2976AD0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5E1-2C79-49EE-93B1-993512C1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AADB-DEF3-43C2-A77E-2D47060C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89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04E9-072E-4C65-9C3C-1DB06FC7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04640-D1B6-48EB-A0BE-1379EFAD2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FF213-B9B8-4A48-9C23-0BCE2CDC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D92C5-2021-4427-AA56-C6B191B5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94EB-6E46-42EA-8F23-02BE7879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92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CE3E5-3289-496C-8BF1-3E2612F19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6CDA0-B4CC-4834-8664-D93DD8CCA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05F7A-E58A-4DAB-A459-4E2E2A2F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CD3BD-1C63-472B-B1C6-B325CEC4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8624-AB5A-440A-AE05-41BE8411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8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75DA-79BB-4860-AFB2-2C6F3C68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A0F6-1FFB-40F5-817C-E948F4AD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AB59-7F4B-4766-9782-1103763D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0362-EFAA-4B0C-8757-2DD0F0E9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A0F3-1B0B-47CC-AC5B-326AE509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759B-6922-4C6C-AE08-4DC368B5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A1738-DC16-4AE2-A34C-534B62D92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C6DB-E284-45D2-B574-763F6ADD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D300-7EFB-4953-80BF-7F38E232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6675-C411-412C-AA00-6BF3EC96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44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A630-0E91-4636-BB90-03AD7B5F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237A-690F-40A5-91D4-B0EA3A4C9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CFC7-2AEF-4A93-B5B1-E686F81B1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ABE08-2AF3-4AAF-A9AC-8E57CD01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DB2A3-889A-44E9-9E7D-BCEE4B7C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8E18-5D0E-4C02-9477-83DF396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03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8A13-2BD4-4059-9FC5-49D21302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5BD78-0BCD-4E0E-A58E-2D604ECA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6A19A-9A09-48C6-AC0E-21D3264C6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26EF3-EBFF-4F3F-B88E-307CDAB5B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3D9ED-E476-4F94-8444-3B23A0479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C4A84-4C13-49CE-8498-4390CE0C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19AB2-3275-4EAF-988F-00272D6A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CE0B7-6525-47C5-B929-C02E70D4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6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F5AF-9A91-4F35-BE03-0848A051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0528A-5F52-4367-829C-5AB0D220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6041D-4939-4EBC-995E-2D62CA8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811C-58A9-4B5F-B5C5-44AD7F5E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84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6BE15-BB43-4109-B4B0-A3660573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60262-4C25-4217-8238-BF3C9D35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3D17B-E994-41CC-87AF-24A105F0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8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A5F2-00D3-486F-9DF7-B9BE649E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64CF-CB35-4BFB-A7BB-A3130241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AF738-AECE-41C7-B109-FB1DA4E55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4832-E398-4CE8-BFD6-56491BA7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3CCCB-CD4C-4CA8-9FF8-69BF0145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B640-AA7C-4F2D-B7C9-6B1E6856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F165-251D-462A-8BF8-A7A87A39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1E2D-5EDE-4D1E-A8D6-CC5612865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D9B8-5C19-44DB-ADD0-BCB4190B0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0DF36-62A8-4F7E-BA33-B204060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36DE7-FBFC-42F9-BAB0-5BB3BA1A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7F8CC-9B1D-4A4B-9389-FDBBE8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42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7CFD6-58AE-4A5A-8DE0-C9A65955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88743-143F-43E4-988D-3B3021ED7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7568-DA92-4512-BDD8-958D2A4EE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E2D9-FE72-4169-A3E6-2FE1C0215A63}" type="datetimeFigureOut">
              <a:rPr lang="en-IN" smtClean="0"/>
              <a:t>17-07-2021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7FAA-5316-4F26-A4AE-E52B83C28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65B7-FB19-4185-B20D-AFB95EDE3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6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xt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gif" /><Relationship Id="rId4" Type="http://schemas.openxmlformats.org/officeDocument/2006/relationships/image" Target="../media/image4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.png" /><Relationship Id="rId5" Type="http://schemas.openxmlformats.org/officeDocument/2006/relationships/image" Target="../media/image3.txt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4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image" Target="../media/image14.jpeg" /><Relationship Id="rId7" Type="http://schemas.microsoft.com/office/2007/relationships/hdphoto" Target="../media/hdphoto1.wdp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DA6B81C1-E89D-49B6-B435-B17F2533012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90398" y="171197"/>
            <a:ext cx="2320600" cy="121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201EEE03-F0A7-43A6-A0C4-FC0D424234C2}"/>
              </a:ext>
            </a:extLst>
          </p:cNvPr>
          <p:cNvSpPr txBox="1"/>
          <p:nvPr/>
        </p:nvSpPr>
        <p:spPr>
          <a:xfrm>
            <a:off x="1937702" y="2136775"/>
            <a:ext cx="96771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SUBJECT-RHYME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TOPIC-</a:t>
            </a:r>
            <a:r>
              <a:rPr lang="en-GB" sz="3600" b="1" dirty="0">
                <a:solidFill>
                  <a:schemeClr val="tx1"/>
                </a:solidFill>
              </a:rPr>
              <a:t> THUMAK THUMAK KAR..</a:t>
            </a:r>
          </a:p>
          <a:p>
            <a:r>
              <a:rPr lang="en-GB" sz="3600" b="1" dirty="0"/>
              <a:t>                                               (</a:t>
            </a:r>
            <a:r>
              <a:rPr lang="en-US" sz="3600" b="1" dirty="0">
                <a:solidFill>
                  <a:schemeClr val="tx1"/>
                </a:solidFill>
              </a:rPr>
              <a:t>INTRODUCTION</a:t>
            </a:r>
            <a:r>
              <a:rPr lang="en-GB" sz="3600" b="1" dirty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0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D89C959-D2CF-4BC1-82E2-00B454A15EC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mazon.com: LFEEY 5x3ft Cute Cartoon Animals Zoo Photo Background Wild  Hippo Giraffe Monkey Lion Elephant Safari Backdrop for Party Kids Birthday  Baby Shower Genger Reveal Parties Photo Booth Props: Camera &amp;amp; Photo">
            <a:extLst>
              <a:ext uri="{FF2B5EF4-FFF2-40B4-BE49-F238E27FC236}">
                <a16:creationId xmlns:a16="http://schemas.microsoft.com/office/drawing/2014/main" id="{2DE7E9AF-0771-4D79-A276-9FE1558E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5252"/>
            <a:ext cx="6800850" cy="63715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699A0-D8C1-4978-98B3-0EC14930E866}"/>
              </a:ext>
            </a:extLst>
          </p:cNvPr>
          <p:cNvSpPr txBox="1"/>
          <p:nvPr/>
        </p:nvSpPr>
        <p:spPr>
          <a:xfrm>
            <a:off x="7322113" y="1531771"/>
            <a:ext cx="45717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Animals are the part </a:t>
            </a:r>
          </a:p>
          <a:p>
            <a:r>
              <a:rPr lang="en-US" sz="3200" dirty="0"/>
              <a:t>of living being. They </a:t>
            </a:r>
          </a:p>
          <a:p>
            <a:r>
              <a:rPr lang="en-US" sz="3200" dirty="0"/>
              <a:t>Live, eat, play, run, sleep,</a:t>
            </a:r>
          </a:p>
          <a:p>
            <a:r>
              <a:rPr lang="en-US" sz="3200" dirty="0"/>
              <a:t>breath like human beings.</a:t>
            </a:r>
          </a:p>
          <a:p>
            <a:r>
              <a:rPr lang="en-US" sz="3200" dirty="0"/>
              <a:t>Animal</a:t>
            </a:r>
            <a:r>
              <a:rPr lang="en-GB" sz="3200" dirty="0"/>
              <a:t>s</a:t>
            </a:r>
            <a:r>
              <a:rPr lang="en-US" sz="3200" dirty="0"/>
              <a:t> play an important</a:t>
            </a:r>
          </a:p>
          <a:p>
            <a:r>
              <a:rPr lang="en-US" sz="3200" dirty="0"/>
              <a:t> role in our life.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8828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D89C959-D2CF-4BC1-82E2-00B454A15EC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2C1192-40C2-4DD9-9268-E6563514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50" y="3559882"/>
            <a:ext cx="2841623" cy="2526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DB0BC8-7981-4DDD-8B4C-7E72F5DB2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" y="469709"/>
            <a:ext cx="3556800" cy="27021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22412-55C8-4DE7-B685-682F938AB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34" y="2128022"/>
            <a:ext cx="2979018" cy="33012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AD8A6-2C3F-4A07-8548-6E3A35EFBEF6}"/>
              </a:ext>
            </a:extLst>
          </p:cNvPr>
          <p:cNvSpPr txBox="1"/>
          <p:nvPr/>
        </p:nvSpPr>
        <p:spPr>
          <a:xfrm>
            <a:off x="4360142" y="2140773"/>
            <a:ext cx="45315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the olden days making </a:t>
            </a:r>
          </a:p>
          <a:p>
            <a:r>
              <a:rPr lang="en-US" sz="3200" b="1" dirty="0"/>
              <a:t>animals dance on the</a:t>
            </a:r>
          </a:p>
          <a:p>
            <a:r>
              <a:rPr lang="en-US" sz="3200" b="1" dirty="0"/>
              <a:t>streets by training them</a:t>
            </a:r>
          </a:p>
          <a:p>
            <a:r>
              <a:rPr lang="en-US" sz="3200" b="1" dirty="0"/>
              <a:t> was very common.</a:t>
            </a:r>
          </a:p>
        </p:txBody>
      </p:sp>
    </p:spTree>
    <p:extLst>
      <p:ext uri="{BB962C8B-B14F-4D97-AF65-F5344CB8AC3E}">
        <p14:creationId xmlns:p14="http://schemas.microsoft.com/office/powerpoint/2010/main" val="33042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 &amp;amp; Photos - Damaru | God art, Lord shiva painting, Vedic art">
            <a:extLst>
              <a:ext uri="{FF2B5EF4-FFF2-40B4-BE49-F238E27FC236}">
                <a16:creationId xmlns:a16="http://schemas.microsoft.com/office/drawing/2014/main" id="{C68663C2-83D8-4009-80E1-A9A1FD704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3999" r="5859" b="2801"/>
          <a:stretch/>
        </p:blipFill>
        <p:spPr bwMode="auto">
          <a:xfrm>
            <a:off x="5107695" y="3183416"/>
            <a:ext cx="2822425" cy="29622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Serpent Charmers: How to make a snake dance?. | OUTLOOK">
            <a:extLst>
              <a:ext uri="{FF2B5EF4-FFF2-40B4-BE49-F238E27FC236}">
                <a16:creationId xmlns:a16="http://schemas.microsoft.com/office/drawing/2014/main" id="{9AE6C764-04BB-4A14-935B-8D9C1845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450" y="301199"/>
            <a:ext cx="4305785" cy="3204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CING COBRA | Dance, Cobra, Hipster">
            <a:extLst>
              <a:ext uri="{FF2B5EF4-FFF2-40B4-BE49-F238E27FC236}">
                <a16:creationId xmlns:a16="http://schemas.microsoft.com/office/drawing/2014/main" id="{5E887B84-900F-4838-877C-EC47A2F1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80" y="424207"/>
            <a:ext cx="3300412" cy="474310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E3EC6-AD24-406C-AEFC-17C6669E2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4" y="3985769"/>
            <a:ext cx="2822424" cy="2571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030CB-099B-4AC1-8609-2549C83F8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653" y="424207"/>
            <a:ext cx="2547871" cy="2526383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FB708D7D-6AB9-4F08-9846-16F23E69A4CB}"/>
              </a:ext>
            </a:extLst>
          </p:cNvPr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3428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eet Monkey dance Show - YouTube">
            <a:extLst>
              <a:ext uri="{FF2B5EF4-FFF2-40B4-BE49-F238E27FC236}">
                <a16:creationId xmlns:a16="http://schemas.microsoft.com/office/drawing/2014/main" id="{A4294DAD-852A-4705-ABC9-92EE37D53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945"/>
          <a:stretch/>
        </p:blipFill>
        <p:spPr bwMode="auto">
          <a:xfrm>
            <a:off x="605813" y="3007146"/>
            <a:ext cx="5222110" cy="342899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nny monkey dance - YouTube">
            <a:extLst>
              <a:ext uri="{FF2B5EF4-FFF2-40B4-BE49-F238E27FC236}">
                <a16:creationId xmlns:a16="http://schemas.microsoft.com/office/drawing/2014/main" id="{097987A8-3096-4505-A7DA-DAE0FB81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2" y="517334"/>
            <a:ext cx="5222110" cy="3429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F4EA3-9311-4A01-9745-DB73F4B56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68" y="517334"/>
            <a:ext cx="3556800" cy="2052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77D49BD-0759-4BF1-B64E-F968B32D7A11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4736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314C9-9A44-43D3-9853-E1EB7F74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7" y="1107940"/>
            <a:ext cx="3576786" cy="3024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30" name="Picture 6" descr="Every Person has a Story - The Man and his Master | Fotugrafer">
            <a:extLst>
              <a:ext uri="{FF2B5EF4-FFF2-40B4-BE49-F238E27FC236}">
                <a16:creationId xmlns:a16="http://schemas.microsoft.com/office/drawing/2014/main" id="{54FAF7A6-3A1D-49A3-93C6-1AC7C55A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853653"/>
            <a:ext cx="3333552" cy="460170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ncing bears | Nature&amp;#39;s Crusaders">
            <a:extLst>
              <a:ext uri="{FF2B5EF4-FFF2-40B4-BE49-F238E27FC236}">
                <a16:creationId xmlns:a16="http://schemas.microsoft.com/office/drawing/2014/main" id="{5EEE56EA-E566-44CD-A045-C24A4559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548" y="476815"/>
            <a:ext cx="3333553" cy="42862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8A9602B-F3B3-48A7-B8AF-048080B3693E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814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her and son watching and feeding giraffe in zoo. Happy kid having fun  with animals safari park on warm summer day Stock Photo - Alamy">
            <a:extLst>
              <a:ext uri="{FF2B5EF4-FFF2-40B4-BE49-F238E27FC236}">
                <a16:creationId xmlns:a16="http://schemas.microsoft.com/office/drawing/2014/main" id="{CF0464A5-FAD8-4B2D-9762-E20B0C227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 bwMode="auto">
          <a:xfrm>
            <a:off x="314325" y="226207"/>
            <a:ext cx="3690942" cy="23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 Vacations for Kids Who Love Animals | Parents">
            <a:extLst>
              <a:ext uri="{FF2B5EF4-FFF2-40B4-BE49-F238E27FC236}">
                <a16:creationId xmlns:a16="http://schemas.microsoft.com/office/drawing/2014/main" id="{1E5BF8D4-89D0-4970-8292-F28E7D7A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5" y="846400"/>
            <a:ext cx="378618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entham Monkey Forest | Accessibility Guides">
            <a:extLst>
              <a:ext uri="{FF2B5EF4-FFF2-40B4-BE49-F238E27FC236}">
                <a16:creationId xmlns:a16="http://schemas.microsoft.com/office/drawing/2014/main" id="{5B19F11F-37A8-4630-BE48-A4A2DFFA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26206"/>
            <a:ext cx="3552825" cy="23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ng boy plays football with giant elephant">
            <a:extLst>
              <a:ext uri="{FF2B5EF4-FFF2-40B4-BE49-F238E27FC236}">
                <a16:creationId xmlns:a16="http://schemas.microsoft.com/office/drawing/2014/main" id="{4E60527F-0A11-47AF-8AFF-796BB6BE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29000"/>
            <a:ext cx="3690941" cy="21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utterstock_569293501">
            <a:extLst>
              <a:ext uri="{FF2B5EF4-FFF2-40B4-BE49-F238E27FC236}">
                <a16:creationId xmlns:a16="http://schemas.microsoft.com/office/drawing/2014/main" id="{210DB25B-1F65-4AE9-9E12-0F9CBDF8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429000"/>
            <a:ext cx="3552825" cy="21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62C1C457-F929-40C5-BF2A-F72C51D9DFCA}"/>
              </a:ext>
            </a:extLst>
          </p:cNvPr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9836170" y="5690724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E098F-9AE4-4553-A801-60CA17653714}"/>
              </a:ext>
            </a:extLst>
          </p:cNvPr>
          <p:cNvSpPr txBox="1"/>
          <p:nvPr/>
        </p:nvSpPr>
        <p:spPr>
          <a:xfrm>
            <a:off x="4232667" y="3535100"/>
            <a:ext cx="43351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However,today</a:t>
            </a:r>
            <a:r>
              <a:rPr lang="en-US" sz="2800" b="1" dirty="0"/>
              <a:t> this has </a:t>
            </a:r>
          </a:p>
          <a:p>
            <a:r>
              <a:rPr lang="en-US" sz="2800" b="1" dirty="0"/>
              <a:t>reduced because of the </a:t>
            </a:r>
          </a:p>
          <a:p>
            <a:r>
              <a:rPr lang="en-US" sz="2800" b="1" dirty="0"/>
              <a:t>awareness about animal</a:t>
            </a:r>
          </a:p>
          <a:p>
            <a:r>
              <a:rPr lang="en-US" sz="2800" b="1" dirty="0" err="1"/>
              <a:t>safety.Animals</a:t>
            </a:r>
            <a:r>
              <a:rPr lang="en-US" sz="2800" b="1" dirty="0"/>
              <a:t> </a:t>
            </a:r>
            <a:r>
              <a:rPr lang="en-US" sz="2800" b="1"/>
              <a:t>since then</a:t>
            </a:r>
          </a:p>
          <a:p>
            <a:r>
              <a:rPr lang="en-US" sz="2800" b="1"/>
              <a:t>taught </a:t>
            </a:r>
            <a:r>
              <a:rPr lang="en-US" sz="2800" b="1" dirty="0"/>
              <a:t>us </a:t>
            </a:r>
            <a:r>
              <a:rPr lang="en-US" sz="2800" b="1" dirty="0" err="1"/>
              <a:t>discipline,respect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for others and cooperation.</a:t>
            </a:r>
          </a:p>
        </p:txBody>
      </p:sp>
    </p:spTree>
    <p:extLst>
      <p:ext uri="{BB962C8B-B14F-4D97-AF65-F5344CB8AC3E}">
        <p14:creationId xmlns:p14="http://schemas.microsoft.com/office/powerpoint/2010/main" val="17692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E7420EBC-2D1F-44CF-94B8-A514AFBB421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6170" y="5690724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E875F-F015-45EF-B255-0EFE2DDEAA47}"/>
              </a:ext>
            </a:extLst>
          </p:cNvPr>
          <p:cNvSpPr txBox="1"/>
          <p:nvPr/>
        </p:nvSpPr>
        <p:spPr>
          <a:xfrm>
            <a:off x="983863" y="2895600"/>
            <a:ext cx="10224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C3300"/>
                </a:solidFill>
                <a:latin typeface="Algerian" panose="04020705040A02060702" pitchFamily="82" charset="0"/>
              </a:rPr>
              <a:t>Let’s wait &amp; watch how &amp; what </a:t>
            </a:r>
          </a:p>
          <a:p>
            <a:r>
              <a:rPr lang="en-US" sz="4000" dirty="0">
                <a:solidFill>
                  <a:srgbClr val="CC3300"/>
                </a:solidFill>
                <a:latin typeface="Algerian" panose="04020705040A02060702" pitchFamily="82" charset="0"/>
              </a:rPr>
              <a:t>                              the animals taught us </a:t>
            </a:r>
            <a:endParaRPr lang="en-IN" sz="4000" dirty="0">
              <a:solidFill>
                <a:srgbClr val="CC33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3295D928-3020-4824-BB5C-3FBEC97489DD}"/>
              </a:ext>
            </a:extLst>
          </p:cNvPr>
          <p:cNvSpPr txBox="1"/>
          <p:nvPr/>
        </p:nvSpPr>
        <p:spPr>
          <a:xfrm>
            <a:off x="2195512" y="164782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33950718-4668-407E-A863-42A12EF7DB0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252511"/>
            <a:ext cx="12192000" cy="2605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1681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106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Unknown User</cp:lastModifiedBy>
  <cp:revision>25</cp:revision>
  <dcterms:created xsi:type="dcterms:W3CDTF">2021-07-09T13:59:25Z</dcterms:created>
  <dcterms:modified xsi:type="dcterms:W3CDTF">2021-07-17T08:02:10Z</dcterms:modified>
</cp:coreProperties>
</file>