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69" r:id="rId4"/>
    <p:sldId id="268" r:id="rId5"/>
    <p:sldId id="267" r:id="rId6"/>
    <p:sldId id="266" r:id="rId7"/>
    <p:sldId id="265" r:id="rId8"/>
    <p:sldId id="264" r:id="rId9"/>
    <p:sldId id="261" r:id="rId10"/>
    <p:sldId id="263" r:id="rId11"/>
    <p:sldId id="262" r:id="rId12"/>
    <p:sldId id="260" r:id="rId13"/>
    <p:sldId id="259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38" y="2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7T16:36:04.720" idx="2">
    <p:pos x="6000" y="100"/>
    <p:text>+amanrouniyar@odmegroup.org How come the website here is ODM Egroup and not ODM PS?
_Assigned to you_
-Swoyan Satyendu</p:text>
  </p:cm>
  <p:cm authorId="0" dt="2020-06-17T16:36:04.724" idx="1">
    <p:pos x="6000" y="0"/>
    <p:text>1. The logo in the centre looks bad. take it to TOP-LEFT
2. Where in ODM E Group Logo, here? 
3. What about, Closing Slide? 
Similar changes, pending in Kids World PPT as well +amanrouniyar@odmegroup.org
_Assigned to you_
-Swoyan Satyendu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4516157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21"/>
            <a:ext cx="9144000" cy="13658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04900" y="105700"/>
            <a:ext cx="1170475" cy="11704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0" y="1139819"/>
            <a:ext cx="8763000" cy="19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" sz="3000" b="1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HUMAN REPRODUCTION</a:t>
            </a:r>
            <a:endParaRPr sz="29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" sz="2500" b="1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FEMALE REPRODUCTIVE SYSTEM</a:t>
            </a:r>
            <a:endParaRPr sz="2500" b="1" i="0" u="none" strike="noStrike" cap="none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352804" y="2571737"/>
            <a:ext cx="4764000" cy="9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SUBJECT : </a:t>
            </a:r>
            <a:r>
              <a:rPr lang="en" b="1" dirty="0" smtClean="0"/>
              <a:t>BIOLOGY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</a:t>
            </a:r>
            <a:r>
              <a:rPr lang="en" b="1" dirty="0" smtClean="0"/>
              <a:t>NUMBER:03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NAME </a:t>
            </a:r>
            <a:r>
              <a:rPr lang="en" b="1" dirty="0" smtClean="0"/>
              <a:t>:HUMAN REPRODUCTION</a:t>
            </a:r>
            <a:endParaRPr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113167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7037" y="1171853"/>
            <a:ext cx="654075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CERVIX: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uterus opens into vagina through a narrow  cylindrical cavity called cervix 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cavity of the cervix is called cervical canal  which along with the vagina forms the birth canal.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VAGINA: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It is an elastic muscular tube of 8-10 cm length which functions as female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copulatory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organ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IN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113167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39539" y="113201"/>
            <a:ext cx="270939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EXTERNAL GENITALIA</a:t>
            </a:r>
            <a:endParaRPr lang="en-US" sz="22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6611" y="606932"/>
            <a:ext cx="550506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female external genitalia include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mons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pubis, labia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majora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labia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minora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hymen and clitoris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Mons pubis is a cushion of fatty tissue covered by skin and pubic hair. 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labia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majora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are fleshy folds of tissue, which extend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down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from the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mons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pubis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andsurround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vaginal opening.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labia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minora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are paired folds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of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tissue under the labia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majora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5" descr="C:\Users\User\Pictures\biology images\female genitali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1" y="1859901"/>
            <a:ext cx="2733869" cy="1937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95942" y="2562954"/>
            <a:ext cx="486124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opening of the vagina is often covered partially by a membrane called hymen.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The clitoris a tiny finger-like structure which lies at the upper junction of the two labia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minora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above the urethral opening.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The hymen is often torn during the first coitus (intercourse).</a:t>
            </a:r>
            <a:endParaRPr lang="en-IN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113167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96984" y="141193"/>
            <a:ext cx="493917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ACCESSORY GLAND: MAMMARY GLAND</a:t>
            </a: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513" y="654425"/>
            <a:ext cx="470262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 functional mammary gland is characteristic of all female mammals.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mammary glands are paired structures (breasts) that contain glandular tissue and variable amount of fat.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glandular tissue of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each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breast is divided into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15-20 mammary lobes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containing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clusters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of cells called alveoli .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3184" y="2681287"/>
            <a:ext cx="480526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cells of alveoli secrete milk, which is stored in the cavities (lumen) of alveoli.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alveoli open into mammary tubules. The tubules of each lobe join to form a mammary duct.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Several mammary ducts join to form a wider mammary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ampulla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which is connected to lactiferous duct through which milk is sucked out.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4" descr="C:\Users\User\Pictures\biology images\mammary glan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4335" y="1212980"/>
            <a:ext cx="3749665" cy="280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15049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113167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26127" y="411781"/>
            <a:ext cx="12602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PUBERTY</a:t>
            </a:r>
            <a:endParaRPr lang="en-US" sz="22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84784" y="1260075"/>
            <a:ext cx="5533053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It is the period when primary sex organ become functional  and start secreting sex hormones which bring about development of secondary sex organs and appearance of secondary sex characters.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Hence sexual maturity is attained.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 female period of puberty is 10-14 years and changes include increase in size of ovaries, fallopian tubules, uterus. 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It also include development of mammary gland, voice with high pitch, growth of pubic hair and many more. 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113167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73800" y="271821"/>
            <a:ext cx="40190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FEMALE REPRODUCTIVE SYSTEM</a:t>
            </a:r>
            <a:endParaRPr lang="en-US" sz="22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8539" y="729069"/>
            <a:ext cx="576631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 dirty="0" smtClean="0">
                <a:latin typeface="Calibri" pitchFamily="34" charset="0"/>
                <a:cs typeface="Calibri" pitchFamily="34" charset="0"/>
              </a:rPr>
              <a:t>The female reproductive system is located in 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en-IN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pelvis region. </a:t>
            </a:r>
            <a:endParaRPr lang="en-IN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IN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 dirty="0" smtClean="0">
                <a:latin typeface="Calibri" pitchFamily="34" charset="0"/>
                <a:cs typeface="Calibri" pitchFamily="34" charset="0"/>
              </a:rPr>
              <a:t>It includes a pair 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of ovaries which are primary sex organs in human females.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IN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 dirty="0" smtClean="0">
                <a:latin typeface="Calibri" pitchFamily="34" charset="0"/>
                <a:cs typeface="Calibri" pitchFamily="34" charset="0"/>
              </a:rPr>
              <a:t>The system also include 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accessory ducts, glands and the external genitalia.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IN" dirty="0" smtClean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They are accessory sex organs.</a:t>
            </a:r>
            <a:endParaRPr lang="en-IN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4523" y="2690176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Accessory ducts are fallopian tubules (oviducts), uterus, cervix, vagina .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IN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Mammary glands are accessory glands.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IN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There is the external 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genitalia 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(vulva)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 pelvic region.</a:t>
            </a:r>
            <a:endParaRPr lang="en-IN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6" descr="C:\Users\User\Pictures\biology images\female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41837" y="2136708"/>
            <a:ext cx="3366260" cy="2603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113167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7118" y="377864"/>
            <a:ext cx="72592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DIAGRAM SHOWING FEMALE REPRODUCTIVE 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SYSTEM</a:t>
            </a:r>
            <a:endParaRPr lang="en-US" sz="22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4" descr="C:\Users\User\Pictures\biology images\female ncer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250" y="1194754"/>
            <a:ext cx="7585788" cy="364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113167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68243" y="290483"/>
            <a:ext cx="461697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b="1" dirty="0" smtClean="0">
                <a:solidFill>
                  <a:srgbClr val="FF0000"/>
                </a:solidFill>
              </a:rPr>
              <a:t>PRIMARY SEX ORGAN-OVARIES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249" y="649339"/>
            <a:ext cx="81362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ovaries are situated on each side of lower abdomen.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ovaries are the primary female sex organs that produce the female gamete (ovum) and several steroid hormones (ovarian hormones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).</a:t>
            </a:r>
            <a:endParaRPr lang="en-IN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In adults, each ovary is almond shaped in structure shape, with a length of about 2 to 4 cm and a width of about  1.5 cm.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It is suspended from the dorsal body wall by a fold of peritoneum called </a:t>
            </a:r>
            <a:r>
              <a:rPr lang="en-IN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mesovarium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IN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7909" y="2140511"/>
            <a:ext cx="47492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It is held in position by ovarian ligament which attach it to both pelvic wall and uterus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stroma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is divided into two zones- a peripheral cortex and an inner medulla.</a:t>
            </a:r>
            <a:endParaRPr lang="en-IN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5" descr="C:\Users\User\Pictures\biology images\ovary modif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97151" y="1975757"/>
            <a:ext cx="3946849" cy="1663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05273" y="3166479"/>
            <a:ext cx="4767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ovary is covered by a layer of </a:t>
            </a:r>
            <a:r>
              <a:rPr lang="en-IN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cuboidal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epithelium called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as germinal epithelium.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IN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Beneath the epithelium lies a connective tissue called as tunica </a:t>
            </a:r>
            <a:r>
              <a:rPr lang="en-IN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albugenia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which encloses ovarian </a:t>
            </a:r>
            <a:r>
              <a:rPr lang="en-IN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stroma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IN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germinal epithelium grows and </a:t>
            </a:r>
            <a:r>
              <a:rPr lang="en-IN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differenciate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to form egg mother cell (</a:t>
            </a:r>
            <a:r>
              <a:rPr lang="en-IN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oogonia</a:t>
            </a: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which undergoes meiosis to produce mature ovum.</a:t>
            </a:r>
            <a:endParaRPr lang="en-IN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" name="Picture 7" descr="C:\Users\User\Pictures\biology images\oogenesi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57192" y="3413769"/>
            <a:ext cx="4086808" cy="1729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113167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3015875" y="331703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7077" y="305835"/>
            <a:ext cx="7240555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ACCESSORY 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DUCTS:OVIDUCTS(FALLOPIAN 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TUBULES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defRPr/>
            </a:pPr>
            <a:endParaRPr lang="en-US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They are a pair of muscular tubules of about 10-12cm in length  which remain connected with ovary and uterus.</a:t>
            </a:r>
          </a:p>
          <a:p>
            <a:pPr algn="just">
              <a:defRPr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It has following parts:</a:t>
            </a:r>
          </a:p>
          <a:p>
            <a:pPr algn="just">
              <a:defRPr/>
            </a:pP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Infundibulum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 It is the funnel shaped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fimbriated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free end  which catches released ovum from ovary.</a:t>
            </a:r>
          </a:p>
          <a:p>
            <a:pPr algn="just">
              <a:defRPr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Ampulla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 It is the curved dilated part of oviduct which acts as site for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fertilisation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defRPr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Isthmus: It is the straight part of oviduct which remain connected with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ampulla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defRPr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Uterine part: It is a part of oviduct which passes into uterus and allows the fertilized ovum to move into uterus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113167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3687" y="523748"/>
            <a:ext cx="499367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DIAGRAM SHOWING FALLOPIAN TUBULE</a:t>
            </a:r>
            <a:endParaRPr lang="en-US" sz="22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7" descr="C:\Users\User\Pictures\biology images\oviduc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722" y="1105677"/>
            <a:ext cx="7604449" cy="374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113167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28547" y="281152"/>
            <a:ext cx="467788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ACCESSORY ORGAN: UTERUS </a:t>
            </a:r>
            <a:r>
              <a:rPr lang="en-IN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(WOMB)</a:t>
            </a:r>
            <a:endParaRPr lang="en-US" sz="22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9796" y="1296557"/>
            <a:ext cx="8070979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It is an inverted pear shaped large distensible part which anchors and nourishes developing foetus.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IN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It is supported by ligaments attached to the pelvic wall. The wall of the uterus has 3 layers .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external thin membranous-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perimetrium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middle thick layer of smooth muscle-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myometrium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and inner glandular layer-endometrial that lines the uterine cavity.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endometrial undergoes cyclic changes during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menstrual cycle while the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myometrium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exhibit strong contraction during delivery of the baby.</a:t>
            </a:r>
            <a:endParaRPr lang="en-IN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113167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5485" y="579731"/>
            <a:ext cx="56973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DIAGRAM SHOWING UTERUS, CERVIX, VAGINA</a:t>
            </a:r>
            <a:endParaRPr lang="en-US" sz="22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4" descr="C:\Users\User\Pictures\biology images\UTERU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465" y="989045"/>
            <a:ext cx="6598298" cy="392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841</Words>
  <Application>Microsoft Office PowerPoint</Application>
  <PresentationFormat>On-screen Show (16:9)</PresentationFormat>
  <Paragraphs>108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Simple Light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PRAVAT</cp:lastModifiedBy>
  <cp:revision>5</cp:revision>
  <dcterms:modified xsi:type="dcterms:W3CDTF">2020-07-23T14:01:30Z</dcterms:modified>
</cp:coreProperties>
</file>