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277" r:id="rId2"/>
    <p:sldId id="257" r:id="rId3"/>
    <p:sldId id="278" r:id="rId4"/>
    <p:sldId id="281" r:id="rId5"/>
    <p:sldId id="279" r:id="rId6"/>
    <p:sldId id="691" r:id="rId7"/>
    <p:sldId id="259"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3" clrIdx="0"/>
  <p:cmAuthor id="1" name="pinky.23815@gmail.com" initials="p" lastIdx="1" clrIdx="1">
    <p:extLst>
      <p:ext uri="{19B8F6BF-5375-455C-9EA6-DF929625EA0E}">
        <p15:presenceInfo xmlns:p15="http://schemas.microsoft.com/office/powerpoint/2012/main" userId="5b0e290a1e4c212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937"/>
    <a:srgbClr val="A0B1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132" autoAdjust="0"/>
  </p:normalViewPr>
  <p:slideViewPr>
    <p:cSldViewPr snapToGrid="0">
      <p:cViewPr varScale="1">
        <p:scale>
          <a:sx n="103" d="100"/>
          <a:sy n="103" d="100"/>
        </p:scale>
        <p:origin x="960" y="77"/>
      </p:cViewPr>
      <p:guideLst>
        <p:guide orient="horz" pos="1620"/>
        <p:guide pos="2880"/>
      </p:guideLst>
    </p:cSldViewPr>
  </p:slideViewPr>
  <p:notesTextViewPr>
    <p:cViewPr>
      <p:scale>
        <a:sx n="1" d="1"/>
        <a:sy n="1" d="1"/>
      </p:scale>
      <p:origin x="0" y="0"/>
    </p:cViewPr>
  </p:notesTextViewPr>
  <p:sorterViewPr>
    <p:cViewPr varScale="1">
      <p:scale>
        <a:sx n="1" d="1"/>
        <a:sy n="1" d="1"/>
      </p:scale>
      <p:origin x="0" y="-748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5:54.682" idx="3">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Google Shape;51;p1:notes">
            <a:extLst>
              <a:ext uri="{FF2B5EF4-FFF2-40B4-BE49-F238E27FC236}">
                <a16:creationId xmlns:a16="http://schemas.microsoft.com/office/drawing/2014/main" id="{C6D41A11-B11A-4909-A79F-FDD7D6524CFF}"/>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4099" name="Google Shape;52;p1:notes">
            <a:extLst>
              <a:ext uri="{FF2B5EF4-FFF2-40B4-BE49-F238E27FC236}">
                <a16:creationId xmlns:a16="http://schemas.microsoft.com/office/drawing/2014/main" id="{02A536BA-31C2-44B5-A9D1-3A345A7011B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Google Shape;60;p2:notes">
            <a:extLst>
              <a:ext uri="{FF2B5EF4-FFF2-40B4-BE49-F238E27FC236}">
                <a16:creationId xmlns:a16="http://schemas.microsoft.com/office/drawing/2014/main" id="{351C1CA1-C075-4E49-8E01-21E994078F0F}"/>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Lst>
            <a:ahLst/>
            <a:cxnLst>
              <a:cxn ang="0">
                <a:pos x="T0" y="T1"/>
              </a:cxn>
              <a:cxn ang="0">
                <a:pos x="T2" y="T3"/>
              </a:cxn>
              <a:cxn ang="0">
                <a:pos x="T4" y="T5"/>
              </a:cxn>
              <a:cxn ang="0">
                <a:pos x="T6" y="T7"/>
              </a:cxn>
              <a:cxn ang="0">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7171" name="Google Shape;61;p2:notes">
            <a:extLst>
              <a:ext uri="{FF2B5EF4-FFF2-40B4-BE49-F238E27FC236}">
                <a16:creationId xmlns:a16="http://schemas.microsoft.com/office/drawing/2014/main" id="{06C03297-4902-4FA1-B4F1-03A09A96F714}"/>
              </a:ext>
            </a:extLst>
          </p:cNvPr>
          <p:cNvSpPr txBox="1">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9F527A2-EDB1-4252-AAAB-5D832F740298}"/>
              </a:ext>
            </a:extLst>
          </p:cNvPr>
          <p:cNvSpPr>
            <a:spLocks noGrp="1" noChangeArrowheads="1"/>
          </p:cNvSpPr>
          <p:nvPr>
            <p:ph type="sldNum" sz="quarter" idx="5"/>
          </p:nvPr>
        </p:nvSpPr>
        <p:spPr>
          <a:ln/>
        </p:spPr>
        <p:txBody>
          <a:bodyPr/>
          <a:lstStyle/>
          <a:p>
            <a:fld id="{A6076D91-2CAF-48B4-8D51-D4C682E2D4EF}" type="slidenum">
              <a:rPr lang="en-US" altLang="en-US"/>
              <a:pPr/>
              <a:t>3</a:t>
            </a:fld>
            <a:endParaRPr lang="en-US" altLang="en-US"/>
          </a:p>
        </p:txBody>
      </p:sp>
      <p:sp>
        <p:nvSpPr>
          <p:cNvPr id="50178" name="Rectangle 2">
            <a:extLst>
              <a:ext uri="{FF2B5EF4-FFF2-40B4-BE49-F238E27FC236}">
                <a16:creationId xmlns:a16="http://schemas.microsoft.com/office/drawing/2014/main" id="{D5835F1B-16FA-4FE1-97EA-761AE0299B60}"/>
              </a:ext>
            </a:extLst>
          </p:cNvPr>
          <p:cNvSpPr>
            <a:spLocks noGrp="1" noRot="1" noChangeAspect="1" noChangeArrowheads="1" noTextEdit="1"/>
          </p:cNvSpPr>
          <p:nvPr>
            <p:ph type="sldImg"/>
          </p:nvPr>
        </p:nvSpPr>
        <p:spPr>
          <a:ln/>
        </p:spPr>
      </p:sp>
      <p:sp>
        <p:nvSpPr>
          <p:cNvPr id="50179" name="Rectangle 3">
            <a:extLst>
              <a:ext uri="{FF2B5EF4-FFF2-40B4-BE49-F238E27FC236}">
                <a16:creationId xmlns:a16="http://schemas.microsoft.com/office/drawing/2014/main" id="{38B762FA-4EE9-4F8A-A1D6-28AB7B62ACF1}"/>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5EB6705-611D-43A3-96EF-55E899CFF25D}"/>
              </a:ext>
            </a:extLst>
          </p:cNvPr>
          <p:cNvSpPr>
            <a:spLocks noGrp="1" noChangeArrowheads="1"/>
          </p:cNvSpPr>
          <p:nvPr>
            <p:ph type="sldNum" sz="quarter" idx="5"/>
          </p:nvPr>
        </p:nvSpPr>
        <p:spPr>
          <a:ln/>
        </p:spPr>
        <p:txBody>
          <a:bodyPr/>
          <a:lstStyle/>
          <a:p>
            <a:fld id="{47152730-5104-43E8-B2EE-897AF4890561}" type="slidenum">
              <a:rPr lang="en-US" altLang="en-US"/>
              <a:pPr/>
              <a:t>4</a:t>
            </a:fld>
            <a:endParaRPr lang="en-US" altLang="en-US"/>
          </a:p>
        </p:txBody>
      </p:sp>
      <p:sp>
        <p:nvSpPr>
          <p:cNvPr id="56322" name="Rectangle 2">
            <a:extLst>
              <a:ext uri="{FF2B5EF4-FFF2-40B4-BE49-F238E27FC236}">
                <a16:creationId xmlns:a16="http://schemas.microsoft.com/office/drawing/2014/main" id="{04257AB0-407F-4287-8EBC-7E9AF13876A4}"/>
              </a:ext>
            </a:extLst>
          </p:cNvPr>
          <p:cNvSpPr>
            <a:spLocks noGrp="1" noRot="1" noChangeAspect="1" noChangeArrowheads="1" noTextEdit="1"/>
          </p:cNvSpPr>
          <p:nvPr>
            <p:ph type="sldImg"/>
          </p:nvPr>
        </p:nvSpPr>
        <p:spPr>
          <a:ln/>
        </p:spPr>
      </p:sp>
      <p:sp>
        <p:nvSpPr>
          <p:cNvPr id="56323" name="Rectangle 3">
            <a:extLst>
              <a:ext uri="{FF2B5EF4-FFF2-40B4-BE49-F238E27FC236}">
                <a16:creationId xmlns:a16="http://schemas.microsoft.com/office/drawing/2014/main" id="{33963D1C-E685-4762-A2B4-2C91308531A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7E1D5F4-223D-48B0-9A2F-23161521DED2}"/>
              </a:ext>
            </a:extLst>
          </p:cNvPr>
          <p:cNvSpPr>
            <a:spLocks noGrp="1" noChangeArrowheads="1"/>
          </p:cNvSpPr>
          <p:nvPr>
            <p:ph type="sldNum" sz="quarter" idx="5"/>
          </p:nvPr>
        </p:nvSpPr>
        <p:spPr>
          <a:ln/>
        </p:spPr>
        <p:txBody>
          <a:bodyPr/>
          <a:lstStyle/>
          <a:p>
            <a:fld id="{CA77DDC7-E983-4257-B397-1A7CA0848569}" type="slidenum">
              <a:rPr lang="en-US" altLang="en-US"/>
              <a:pPr/>
              <a:t>5</a:t>
            </a:fld>
            <a:endParaRPr lang="en-US" altLang="en-US"/>
          </a:p>
        </p:txBody>
      </p:sp>
      <p:sp>
        <p:nvSpPr>
          <p:cNvPr id="52226" name="Rectangle 2">
            <a:extLst>
              <a:ext uri="{FF2B5EF4-FFF2-40B4-BE49-F238E27FC236}">
                <a16:creationId xmlns:a16="http://schemas.microsoft.com/office/drawing/2014/main" id="{9AF53971-2D81-4D8C-AA72-489DC181DD8E}"/>
              </a:ext>
            </a:extLst>
          </p:cNvPr>
          <p:cNvSpPr>
            <a:spLocks noGrp="1" noRot="1" noChangeAspect="1" noChangeArrowheads="1" noTextEdit="1"/>
          </p:cNvSpPr>
          <p:nvPr>
            <p:ph type="sldImg"/>
          </p:nvPr>
        </p:nvSpPr>
        <p:spPr>
          <a:ln/>
        </p:spPr>
      </p:sp>
      <p:sp>
        <p:nvSpPr>
          <p:cNvPr id="52227" name="Rectangle 3">
            <a:extLst>
              <a:ext uri="{FF2B5EF4-FFF2-40B4-BE49-F238E27FC236}">
                <a16:creationId xmlns:a16="http://schemas.microsoft.com/office/drawing/2014/main" id="{047153A3-2DC0-43C0-9B30-355BADBF3E6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Google Shape;73;p4:notes">
            <a:extLst>
              <a:ext uri="{FF2B5EF4-FFF2-40B4-BE49-F238E27FC236}">
                <a16:creationId xmlns:a16="http://schemas.microsoft.com/office/drawing/2014/main" id="{D7FBA2EC-7EF7-43AF-A7E2-821FAFA182A4}"/>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17411" name="Google Shape;74;p4:notes">
            <a:extLst>
              <a:ext uri="{FF2B5EF4-FFF2-40B4-BE49-F238E27FC236}">
                <a16:creationId xmlns:a16="http://schemas.microsoft.com/office/drawing/2014/main" id="{DA3897DA-909E-4157-B858-FF50C360D33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A294F99-1D69-4106-9706-BED5EEE8C5D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2877C59-5677-489F-9478-92A3E0A02E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2A082C9-9A0C-4002-8F64-E4E95CE61A02}"/>
              </a:ext>
            </a:extLst>
          </p:cNvPr>
          <p:cNvSpPr>
            <a:spLocks noGrp="1" noChangeArrowheads="1"/>
          </p:cNvSpPr>
          <p:nvPr>
            <p:ph type="sldNum" sz="quarter" idx="12"/>
          </p:nvPr>
        </p:nvSpPr>
        <p:spPr>
          <a:ln/>
        </p:spPr>
        <p:txBody>
          <a:bodyPr/>
          <a:lstStyle>
            <a:lvl1pPr>
              <a:defRPr/>
            </a:lvl1pPr>
          </a:lstStyle>
          <a:p>
            <a:pPr>
              <a:defRPr/>
            </a:pPr>
            <a:fld id="{93BC4B65-6C01-422E-9C1F-3A1A344DBA59}" type="slidenum">
              <a:rPr lang="en-US" altLang="en-US"/>
              <a:pPr>
                <a:defRPr/>
              </a:pPr>
              <a:t>‹#›</a:t>
            </a:fld>
            <a:endParaRPr lang="en-US" altLang="en-US"/>
          </a:p>
        </p:txBody>
      </p:sp>
    </p:spTree>
    <p:extLst>
      <p:ext uri="{BB962C8B-B14F-4D97-AF65-F5344CB8AC3E}">
        <p14:creationId xmlns:p14="http://schemas.microsoft.com/office/powerpoint/2010/main" val="1448559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1644714-08B4-44C6-BB53-367D2730217A}"/>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B8F25493-F634-4CC0-A42B-FA17773A8056}"/>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0633EB7B-CBF9-49F6-8AFA-D13253794A95}"/>
              </a:ext>
            </a:extLst>
          </p:cNvPr>
          <p:cNvSpPr>
            <a:spLocks noGrp="1"/>
          </p:cNvSpPr>
          <p:nvPr>
            <p:ph type="sldNum" sz="quarter" idx="12"/>
          </p:nvPr>
        </p:nvSpPr>
        <p:spPr/>
        <p:txBody>
          <a:bodyPr/>
          <a:lstStyle>
            <a:lvl1pPr>
              <a:defRPr/>
            </a:lvl1pPr>
          </a:lstStyle>
          <a:p>
            <a:pPr>
              <a:defRPr/>
            </a:pPr>
            <a:fld id="{A1E10067-7C39-43E7-9E82-87B29CD48371}" type="slidenum">
              <a:rPr lang="en-US" altLang="en-US"/>
              <a:pPr>
                <a:defRPr/>
              </a:pPr>
              <a:t>‹#›</a:t>
            </a:fld>
            <a:endParaRPr lang="en-US" altLang="en-US"/>
          </a:p>
        </p:txBody>
      </p:sp>
    </p:spTree>
    <p:extLst>
      <p:ext uri="{BB962C8B-B14F-4D97-AF65-F5344CB8AC3E}">
        <p14:creationId xmlns:p14="http://schemas.microsoft.com/office/powerpoint/2010/main" val="4058555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lIns="91425" tIns="91425" rIns="91425" bIns="91425" anchor="t">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311700" y="1152475"/>
            <a:ext cx="8520600" cy="3416400"/>
          </a:xfrm>
          <a:prstGeom prst="rect">
            <a:avLst/>
          </a:prstGeom>
          <a:noFill/>
          <a:ln>
            <a:noFill/>
          </a:ln>
        </p:spPr>
        <p:txBody>
          <a:bodyPr spcFirstLastPara="1" lIns="91425" tIns="91425" rIns="91425" bIns="91425">
            <a:noAutofit/>
          </a:bodyPr>
          <a:lstStyle>
            <a:lvl1pPr marL="457189" lvl="0" indent="-342892" algn="l">
              <a:lnSpc>
                <a:spcPct val="115000"/>
              </a:lnSpc>
              <a:spcBef>
                <a:spcPts val="0"/>
              </a:spcBef>
              <a:spcAft>
                <a:spcPts val="0"/>
              </a:spcAft>
              <a:buSzPts val="1800"/>
              <a:buChar char="●"/>
              <a:defRPr/>
            </a:lvl1pPr>
            <a:lvl2pPr marL="914378" lvl="1" indent="-317492" algn="l">
              <a:lnSpc>
                <a:spcPct val="115000"/>
              </a:lnSpc>
              <a:spcBef>
                <a:spcPts val="1600"/>
              </a:spcBef>
              <a:spcAft>
                <a:spcPts val="0"/>
              </a:spcAft>
              <a:buSzPts val="1400"/>
              <a:buChar char="○"/>
              <a:defRPr/>
            </a:lvl2pPr>
            <a:lvl3pPr marL="1371566" lvl="2" indent="-317492" algn="l">
              <a:lnSpc>
                <a:spcPct val="115000"/>
              </a:lnSpc>
              <a:spcBef>
                <a:spcPts val="1600"/>
              </a:spcBef>
              <a:spcAft>
                <a:spcPts val="0"/>
              </a:spcAft>
              <a:buSzPts val="1400"/>
              <a:buChar char="■"/>
              <a:defRPr/>
            </a:lvl3pPr>
            <a:lvl4pPr marL="1828754" lvl="3" indent="-317492" algn="l">
              <a:lnSpc>
                <a:spcPct val="115000"/>
              </a:lnSpc>
              <a:spcBef>
                <a:spcPts val="1600"/>
              </a:spcBef>
              <a:spcAft>
                <a:spcPts val="0"/>
              </a:spcAft>
              <a:buSzPts val="1400"/>
              <a:buChar char="●"/>
              <a:defRPr/>
            </a:lvl4pPr>
            <a:lvl5pPr marL="2285943" lvl="4" indent="-317492" algn="l">
              <a:lnSpc>
                <a:spcPct val="115000"/>
              </a:lnSpc>
              <a:spcBef>
                <a:spcPts val="1600"/>
              </a:spcBef>
              <a:spcAft>
                <a:spcPts val="0"/>
              </a:spcAft>
              <a:buSzPts val="1400"/>
              <a:buChar char="○"/>
              <a:defRPr/>
            </a:lvl5pPr>
            <a:lvl6pPr marL="2743132" lvl="5" indent="-317492" algn="l">
              <a:lnSpc>
                <a:spcPct val="115000"/>
              </a:lnSpc>
              <a:spcBef>
                <a:spcPts val="1600"/>
              </a:spcBef>
              <a:spcAft>
                <a:spcPts val="0"/>
              </a:spcAft>
              <a:buSzPts val="1400"/>
              <a:buChar char="■"/>
              <a:defRPr/>
            </a:lvl6pPr>
            <a:lvl7pPr marL="3200320" lvl="6" indent="-317492" algn="l">
              <a:lnSpc>
                <a:spcPct val="115000"/>
              </a:lnSpc>
              <a:spcBef>
                <a:spcPts val="1600"/>
              </a:spcBef>
              <a:spcAft>
                <a:spcPts val="0"/>
              </a:spcAft>
              <a:buSzPts val="1400"/>
              <a:buChar char="●"/>
              <a:defRPr/>
            </a:lvl7pPr>
            <a:lvl8pPr marL="3657509" lvl="7" indent="-317492" algn="l">
              <a:lnSpc>
                <a:spcPct val="115000"/>
              </a:lnSpc>
              <a:spcBef>
                <a:spcPts val="1600"/>
              </a:spcBef>
              <a:spcAft>
                <a:spcPts val="0"/>
              </a:spcAft>
              <a:buSzPts val="1400"/>
              <a:buChar char="○"/>
              <a:defRPr/>
            </a:lvl8pPr>
            <a:lvl9pPr marL="4114697" lvl="8" indent="-317492" algn="l">
              <a:lnSpc>
                <a:spcPct val="115000"/>
              </a:lnSpc>
              <a:spcBef>
                <a:spcPts val="1600"/>
              </a:spcBef>
              <a:spcAft>
                <a:spcPts val="1600"/>
              </a:spcAft>
              <a:buSzPts val="1400"/>
              <a:buChar char="■"/>
              <a:defRPr/>
            </a:lvl9pPr>
          </a:lstStyle>
          <a:p>
            <a:endParaRPr/>
          </a:p>
        </p:txBody>
      </p:sp>
      <p:sp>
        <p:nvSpPr>
          <p:cNvPr id="4" name="Google Shape;16;p3">
            <a:extLst>
              <a:ext uri="{FF2B5EF4-FFF2-40B4-BE49-F238E27FC236}">
                <a16:creationId xmlns:a16="http://schemas.microsoft.com/office/drawing/2014/main" id="{ABC86566-E9E5-454F-9C53-CA4C350BDA21}"/>
              </a:ext>
            </a:extLst>
          </p:cNvPr>
          <p:cNvSpPr txBox="1">
            <a:spLocks noGrp="1"/>
          </p:cNvSpPr>
          <p:nvPr>
            <p:ph type="sldNum" idx="10"/>
          </p:nvPr>
        </p:nvSpPr>
        <p:spPr>
          <a:xfrm>
            <a:off x="8472487" y="4663679"/>
            <a:ext cx="548879" cy="392906"/>
          </a:xfrm>
        </p:spPr>
        <p:txBody>
          <a:bodyPr spcFirstLastPara="1" wrap="square" lIns="91425" tIns="91425" rIns="91425" bIns="91425"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smtClean="0">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a:defRPr/>
            </a:pPr>
            <a:fld id="{1CF7198F-D119-4669-8EAC-990DF6100590}" type="slidenum">
              <a:rPr lang="en"/>
              <a:pPr>
                <a:defRPr/>
              </a:pPr>
              <a:t>‹#›</a:t>
            </a:fld>
            <a:endParaRPr lang="en"/>
          </a:p>
        </p:txBody>
      </p:sp>
    </p:spTree>
    <p:extLst>
      <p:ext uri="{BB962C8B-B14F-4D97-AF65-F5344CB8AC3E}">
        <p14:creationId xmlns:p14="http://schemas.microsoft.com/office/powerpoint/2010/main" val="3162044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52" r:id="rId1"/>
    <p:sldLayoutId id="2147483654" r:id="rId2"/>
    <p:sldLayoutId id="2147483655" r:id="rId3"/>
    <p:sldLayoutId id="2147483656" r:id="rId4"/>
    <p:sldLayoutId id="2147483657" r:id="rId5"/>
    <p:sldLayoutId id="2147483660" r:id="rId6"/>
    <p:sldLayoutId id="2147483661" r:id="rId7"/>
    <p:sldLayoutId id="2147483662"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Google Shape;54;p13">
            <a:extLst>
              <a:ext uri="{FF2B5EF4-FFF2-40B4-BE49-F238E27FC236}">
                <a16:creationId xmlns:a16="http://schemas.microsoft.com/office/drawing/2014/main" id="{7EAA727D-D81F-41F6-86FF-9FB8045F1C75}"/>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3767138"/>
            <a:ext cx="9144000" cy="1365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 name="Google Shape;56;p13">
            <a:extLst>
              <a:ext uri="{FF2B5EF4-FFF2-40B4-BE49-F238E27FC236}">
                <a16:creationId xmlns:a16="http://schemas.microsoft.com/office/drawing/2014/main" id="{AB6A113C-73DF-486E-A186-EA143228F422}"/>
              </a:ext>
            </a:extLst>
          </p:cNvPr>
          <p:cNvSpPr txBox="1"/>
          <p:nvPr/>
        </p:nvSpPr>
        <p:spPr>
          <a:xfrm>
            <a:off x="190500" y="1163241"/>
            <a:ext cx="8763000" cy="1931194"/>
          </a:xfrm>
          <a:prstGeom prst="rect">
            <a:avLst/>
          </a:prstGeom>
          <a:noFill/>
          <a:ln>
            <a:noFill/>
          </a:ln>
        </p:spPr>
        <p:txBody>
          <a:bodyPr spcFirstLastPara="1" lIns="91425" tIns="91425" rIns="91425" bIns="91425"/>
          <a:lstStyle/>
          <a:p>
            <a:pPr algn="ctr">
              <a:buSzPts val="3100"/>
              <a:defRPr/>
            </a:pPr>
            <a:r>
              <a:rPr lang="en-US" sz="2800" b="1" dirty="0">
                <a:solidFill>
                  <a:srgbClr val="FF0000"/>
                </a:solidFill>
                <a:latin typeface="Calibri"/>
                <a:ea typeface="Calibri"/>
                <a:cs typeface="Calibri"/>
                <a:sym typeface="Calibri"/>
              </a:rPr>
              <a:t>A.C. generator </a:t>
            </a:r>
          </a:p>
          <a:p>
            <a:pPr algn="ctr">
              <a:buSzPts val="3100"/>
              <a:defRPr/>
            </a:pPr>
            <a:r>
              <a:rPr lang="en-US" sz="2800" dirty="0">
                <a:latin typeface="Calibri"/>
                <a:ea typeface="Calibri"/>
                <a:cs typeface="Calibri"/>
                <a:sym typeface="Calibri"/>
              </a:rPr>
              <a:t>CLASS-XII</a:t>
            </a:r>
          </a:p>
        </p:txBody>
      </p:sp>
      <p:sp>
        <p:nvSpPr>
          <p:cNvPr id="3077" name="Google Shape;57;p13">
            <a:extLst>
              <a:ext uri="{FF2B5EF4-FFF2-40B4-BE49-F238E27FC236}">
                <a16:creationId xmlns:a16="http://schemas.microsoft.com/office/drawing/2014/main" id="{384A201C-D8E3-4A15-9BB1-0C50099593D7}"/>
              </a:ext>
            </a:extLst>
          </p:cNvPr>
          <p:cNvSpPr txBox="1">
            <a:spLocks noChangeArrowheads="1"/>
          </p:cNvSpPr>
          <p:nvPr/>
        </p:nvSpPr>
        <p:spPr bwMode="auto">
          <a:xfrm>
            <a:off x="1726406" y="3094435"/>
            <a:ext cx="6763941"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350" b="1" dirty="0"/>
              <a:t>SUBJECT : PHYSICS</a:t>
            </a:r>
          </a:p>
          <a:p>
            <a:pPr>
              <a:lnSpc>
                <a:spcPct val="100000"/>
              </a:lnSpc>
              <a:spcBef>
                <a:spcPct val="0"/>
              </a:spcBef>
              <a:buFontTx/>
              <a:buNone/>
            </a:pPr>
            <a:r>
              <a:rPr lang="en-US" altLang="en-US" sz="1350" b="1" dirty="0"/>
              <a:t>CHAPTER NUMBER: 07</a:t>
            </a:r>
          </a:p>
          <a:p>
            <a:pPr>
              <a:lnSpc>
                <a:spcPct val="100000"/>
              </a:lnSpc>
              <a:spcBef>
                <a:spcPct val="0"/>
              </a:spcBef>
              <a:buFontTx/>
              <a:buNone/>
            </a:pPr>
            <a:r>
              <a:rPr lang="en-US" altLang="en-US" sz="1350" b="1" dirty="0"/>
              <a:t>CHAPTER NAME : </a:t>
            </a:r>
            <a:r>
              <a:rPr lang="en-US" altLang="en-US" sz="1350" b="1" dirty="0">
                <a:cs typeface="Calibri" panose="020F0502020204030204" pitchFamily="34" charset="0"/>
                <a:sym typeface="Calibri" panose="020F0502020204030204" pitchFamily="34" charset="0"/>
              </a:rPr>
              <a:t>ALTERNATING CURRENT </a:t>
            </a:r>
            <a:endParaRPr lang="en-US" altLang="en-US" sz="1350" b="1" dirty="0"/>
          </a:p>
        </p:txBody>
      </p:sp>
      <p:pic>
        <p:nvPicPr>
          <p:cNvPr id="6" name="Google Shape;63;p14">
            <a:extLst>
              <a:ext uri="{FF2B5EF4-FFF2-40B4-BE49-F238E27FC236}">
                <a16:creationId xmlns:a16="http://schemas.microsoft.com/office/drawing/2014/main" id="{2F1D4256-20FE-4ADA-9C72-1F71E3A35A7F}"/>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0" y="119063"/>
            <a:ext cx="1662906" cy="821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Google Shape;63;p14">
            <a:extLst>
              <a:ext uri="{FF2B5EF4-FFF2-40B4-BE49-F238E27FC236}">
                <a16:creationId xmlns:a16="http://schemas.microsoft.com/office/drawing/2014/main" id="{74E285B5-0FBA-4C02-9653-16C15F8D1C2B}"/>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Google Shape;64;p14">
            <a:extLst>
              <a:ext uri="{FF2B5EF4-FFF2-40B4-BE49-F238E27FC236}">
                <a16:creationId xmlns:a16="http://schemas.microsoft.com/office/drawing/2014/main" id="{A473B25D-CCCC-48DA-B26F-34E7831D67C0}"/>
              </a:ext>
            </a:extLst>
          </p:cNvPr>
          <p:cNvSpPr txBox="1"/>
          <p:nvPr/>
        </p:nvSpPr>
        <p:spPr>
          <a:xfrm>
            <a:off x="272654" y="284560"/>
            <a:ext cx="8687990" cy="532209"/>
          </a:xfrm>
          <a:prstGeom prst="rect">
            <a:avLst/>
          </a:prstGeom>
          <a:noFill/>
          <a:ln>
            <a:noFill/>
          </a:ln>
        </p:spPr>
        <p:txBody>
          <a:bodyPr spcFirstLastPara="1" lIns="91425" tIns="91425" rIns="91425" bIns="91425"/>
          <a:lstStyle/>
          <a:p>
            <a:pPr>
              <a:buSzPts val="2200"/>
              <a:defRPr/>
            </a:pPr>
            <a:r>
              <a:rPr lang="en-IN" sz="2200" b="1" dirty="0">
                <a:solidFill>
                  <a:srgbClr val="FF0000"/>
                </a:solidFill>
                <a:cs typeface="Calibri" panose="020F0502020204030204" pitchFamily="34" charset="0"/>
              </a:rPr>
              <a:t>LEARNING OUTCOME</a:t>
            </a:r>
            <a:endParaRPr sz="2200" b="1" dirty="0">
              <a:solidFill>
                <a:srgbClr val="FF0000"/>
              </a:solidFill>
              <a:cs typeface="Calibri" panose="020F0502020204030204" pitchFamily="34" charset="0"/>
            </a:endParaRPr>
          </a:p>
        </p:txBody>
      </p:sp>
      <p:sp>
        <p:nvSpPr>
          <p:cNvPr id="65" name="Google Shape;65;p14">
            <a:extLst>
              <a:ext uri="{FF2B5EF4-FFF2-40B4-BE49-F238E27FC236}">
                <a16:creationId xmlns:a16="http://schemas.microsoft.com/office/drawing/2014/main" id="{B994BA42-7102-48B3-9525-E08E58BCFBF8}"/>
              </a:ext>
            </a:extLst>
          </p:cNvPr>
          <p:cNvSpPr txBox="1"/>
          <p:nvPr/>
        </p:nvSpPr>
        <p:spPr>
          <a:xfrm>
            <a:off x="272654" y="729853"/>
            <a:ext cx="8687990" cy="2889647"/>
          </a:xfrm>
          <a:prstGeom prst="rect">
            <a:avLst/>
          </a:prstGeom>
          <a:noFill/>
          <a:ln>
            <a:noFill/>
          </a:ln>
        </p:spPr>
        <p:txBody>
          <a:bodyPr spcFirstLastPara="1" lIns="91425" tIns="91425" rIns="91425" bIns="91425"/>
          <a:lstStyle/>
          <a:p>
            <a:pPr>
              <a:lnSpc>
                <a:spcPct val="150000"/>
              </a:lnSpc>
              <a:buSzPts val="1400"/>
              <a:defRPr/>
            </a:pPr>
            <a:r>
              <a:rPr lang="en-US" dirty="0">
                <a:latin typeface="Calibri"/>
                <a:ea typeface="Calibri"/>
                <a:cs typeface="Calibri"/>
                <a:sym typeface="Calibri"/>
              </a:rPr>
              <a:t>After this lesson, students will be able:</a:t>
            </a:r>
          </a:p>
          <a:p>
            <a:pPr marL="285743" indent="-285743">
              <a:lnSpc>
                <a:spcPct val="150000"/>
              </a:lnSpc>
              <a:buSzPts val="1400"/>
              <a:buFont typeface="Arial" panose="020B0604020202020204" pitchFamily="34" charset="0"/>
              <a:buChar char="•"/>
              <a:defRPr/>
            </a:pPr>
            <a:r>
              <a:rPr lang="en-US" dirty="0">
                <a:latin typeface="Calibri"/>
                <a:ea typeface="Calibri"/>
                <a:cs typeface="Calibri"/>
                <a:sym typeface="Calibri"/>
              </a:rPr>
              <a:t>Explain from where electricity comes and how we use it.</a:t>
            </a:r>
          </a:p>
          <a:p>
            <a:pPr marL="285743" indent="-285743">
              <a:lnSpc>
                <a:spcPct val="150000"/>
              </a:lnSpc>
              <a:buSzPts val="1400"/>
              <a:buFont typeface="Arial" panose="020B0604020202020204" pitchFamily="34" charset="0"/>
              <a:buChar char="•"/>
              <a:defRPr/>
            </a:pPr>
            <a:r>
              <a:rPr lang="en-US" dirty="0">
                <a:latin typeface="Calibri"/>
                <a:ea typeface="Calibri"/>
                <a:cs typeface="Calibri"/>
                <a:sym typeface="Calibri"/>
              </a:rPr>
              <a:t>Define electrical energy in terms of charge, voltage, current and resistance.</a:t>
            </a:r>
          </a:p>
          <a:p>
            <a:pPr marL="285743" indent="-285743">
              <a:lnSpc>
                <a:spcPct val="150000"/>
              </a:lnSpc>
              <a:buSzPts val="1400"/>
              <a:buFont typeface="Arial" panose="020B0604020202020204" pitchFamily="34" charset="0"/>
              <a:buChar char="•"/>
              <a:defRPr/>
            </a:pPr>
            <a:r>
              <a:rPr lang="en-US" dirty="0">
                <a:latin typeface="Calibri"/>
                <a:ea typeface="Calibri"/>
                <a:cs typeface="Calibri"/>
                <a:sym typeface="Calibri"/>
              </a:rPr>
              <a:t>Identify the types of engineering careers that work primarily with electrical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67" name="AutoShape 115">
            <a:extLst>
              <a:ext uri="{FF2B5EF4-FFF2-40B4-BE49-F238E27FC236}">
                <a16:creationId xmlns:a16="http://schemas.microsoft.com/office/drawing/2014/main" id="{7DF6E7D5-B7E0-45AD-83C0-65CD592FE57B}"/>
              </a:ext>
            </a:extLst>
          </p:cNvPr>
          <p:cNvSpPr>
            <a:spLocks noChangeArrowheads="1"/>
          </p:cNvSpPr>
          <p:nvPr/>
        </p:nvSpPr>
        <p:spPr bwMode="auto">
          <a:xfrm rot="13671985">
            <a:off x="4029075" y="371475"/>
            <a:ext cx="400050" cy="457200"/>
          </a:xfrm>
          <a:prstGeom prst="curvedRightArrow">
            <a:avLst>
              <a:gd name="adj1" fmla="val 20175"/>
              <a:gd name="adj2" fmla="val 43032"/>
              <a:gd name="adj3" fmla="val 33333"/>
            </a:avLst>
          </a:prstGeom>
          <a:solidFill>
            <a:srgbClr val="00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9223" name="Line 71">
            <a:extLst>
              <a:ext uri="{FF2B5EF4-FFF2-40B4-BE49-F238E27FC236}">
                <a16:creationId xmlns:a16="http://schemas.microsoft.com/office/drawing/2014/main" id="{BD5D751E-32C4-4BC4-8F04-5EDC2BDE8E6A}"/>
              </a:ext>
            </a:extLst>
          </p:cNvPr>
          <p:cNvSpPr>
            <a:spLocks noChangeShapeType="1"/>
          </p:cNvSpPr>
          <p:nvPr/>
        </p:nvSpPr>
        <p:spPr bwMode="auto">
          <a:xfrm flipV="1">
            <a:off x="2686050" y="514350"/>
            <a:ext cx="1600200" cy="222885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9404" name="Group 252">
            <a:extLst>
              <a:ext uri="{FF2B5EF4-FFF2-40B4-BE49-F238E27FC236}">
                <a16:creationId xmlns:a16="http://schemas.microsoft.com/office/drawing/2014/main" id="{0580725F-FAEC-43B2-A574-C0193865BA3C}"/>
              </a:ext>
            </a:extLst>
          </p:cNvPr>
          <p:cNvGrpSpPr>
            <a:grpSpLocks/>
          </p:cNvGrpSpPr>
          <p:nvPr/>
        </p:nvGrpSpPr>
        <p:grpSpPr bwMode="auto">
          <a:xfrm>
            <a:off x="2286000" y="1164431"/>
            <a:ext cx="1143000" cy="1464469"/>
            <a:chOff x="960" y="978"/>
            <a:chExt cx="960" cy="1230"/>
          </a:xfrm>
        </p:grpSpPr>
        <p:sp>
          <p:nvSpPr>
            <p:cNvPr id="49183" name="AutoShape 31">
              <a:extLst>
                <a:ext uri="{FF2B5EF4-FFF2-40B4-BE49-F238E27FC236}">
                  <a16:creationId xmlns:a16="http://schemas.microsoft.com/office/drawing/2014/main" id="{BF6EF06E-FCCF-425B-8EEF-A1879568BBD7}"/>
                </a:ext>
              </a:extLst>
            </p:cNvPr>
            <p:cNvSpPr>
              <a:spLocks noChangeArrowheads="1"/>
            </p:cNvSpPr>
            <p:nvPr/>
          </p:nvSpPr>
          <p:spPr bwMode="auto">
            <a:xfrm rot="-90549023">
              <a:off x="888" y="1176"/>
              <a:ext cx="1104" cy="960"/>
            </a:xfrm>
            <a:custGeom>
              <a:avLst/>
              <a:gdLst>
                <a:gd name="G0" fmla="+- 8551 0 0"/>
                <a:gd name="G1" fmla="+- -11776720 0 0"/>
                <a:gd name="G2" fmla="+- 0 0 -11776720"/>
                <a:gd name="T0" fmla="*/ 0 256 1"/>
                <a:gd name="T1" fmla="*/ 180 256 1"/>
                <a:gd name="G3" fmla="+- -11776720 T0 T1"/>
                <a:gd name="T2" fmla="*/ 0 256 1"/>
                <a:gd name="T3" fmla="*/ 90 256 1"/>
                <a:gd name="G4" fmla="+- -11776720 T2 T3"/>
                <a:gd name="G5" fmla="*/ G4 2 1"/>
                <a:gd name="T4" fmla="*/ 90 256 1"/>
                <a:gd name="T5" fmla="*/ 0 256 1"/>
                <a:gd name="G6" fmla="+- -11776720 T4 T5"/>
                <a:gd name="G7" fmla="*/ G6 2 1"/>
                <a:gd name="G8" fmla="abs -1177672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551"/>
                <a:gd name="G18" fmla="*/ 8551 1 2"/>
                <a:gd name="G19" fmla="+- G18 5400 0"/>
                <a:gd name="G20" fmla="cos G19 -11776720"/>
                <a:gd name="G21" fmla="sin G19 -11776720"/>
                <a:gd name="G22" fmla="+- G20 10800 0"/>
                <a:gd name="G23" fmla="+- G21 10800 0"/>
                <a:gd name="G24" fmla="+- 10800 0 G20"/>
                <a:gd name="G25" fmla="+- 8551 10800 0"/>
                <a:gd name="G26" fmla="?: G9 G17 G25"/>
                <a:gd name="G27" fmla="?: G9 0 21600"/>
                <a:gd name="G28" fmla="cos 10800 -11776720"/>
                <a:gd name="G29" fmla="sin 10800 -11776720"/>
                <a:gd name="G30" fmla="sin 8551 -11776720"/>
                <a:gd name="G31" fmla="+- G28 10800 0"/>
                <a:gd name="G32" fmla="+- G29 10800 0"/>
                <a:gd name="G33" fmla="+- G30 10800 0"/>
                <a:gd name="G34" fmla="?: G4 0 G31"/>
                <a:gd name="G35" fmla="?: -11776720 G34 0"/>
                <a:gd name="G36" fmla="?: G6 G35 G31"/>
                <a:gd name="G37" fmla="+- 21600 0 G36"/>
                <a:gd name="G38" fmla="?: G4 0 G33"/>
                <a:gd name="G39" fmla="?: -11776720 G38 G32"/>
                <a:gd name="G40" fmla="?: G6 G39 0"/>
                <a:gd name="G41" fmla="?: G4 G32 21600"/>
                <a:gd name="G42" fmla="?: G6 G41 G33"/>
                <a:gd name="T12" fmla="*/ 10800 w 21600"/>
                <a:gd name="T13" fmla="*/ 0 h 21600"/>
                <a:gd name="T14" fmla="*/ 1124 w 21600"/>
                <a:gd name="T15" fmla="*/ 10749 h 21600"/>
                <a:gd name="T16" fmla="*/ 10800 w 21600"/>
                <a:gd name="T17" fmla="*/ 2249 h 21600"/>
                <a:gd name="T18" fmla="*/ 20476 w 21600"/>
                <a:gd name="T19" fmla="*/ 10749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2249" y="10755"/>
                  </a:moveTo>
                  <a:cubicBezTo>
                    <a:pt x="2273" y="6050"/>
                    <a:pt x="6094" y="2249"/>
                    <a:pt x="10800" y="2249"/>
                  </a:cubicBezTo>
                  <a:cubicBezTo>
                    <a:pt x="15505" y="2249"/>
                    <a:pt x="19326" y="6050"/>
                    <a:pt x="19350" y="10755"/>
                  </a:cubicBezTo>
                  <a:lnTo>
                    <a:pt x="21599" y="10743"/>
                  </a:lnTo>
                  <a:cubicBezTo>
                    <a:pt x="21568" y="4800"/>
                    <a:pt x="16742" y="0"/>
                    <a:pt x="10799" y="0"/>
                  </a:cubicBezTo>
                  <a:cubicBezTo>
                    <a:pt x="4857" y="0"/>
                    <a:pt x="31" y="4800"/>
                    <a:pt x="0" y="10743"/>
                  </a:cubicBezTo>
                  <a:close/>
                </a:path>
              </a:pathLst>
            </a:custGeom>
            <a:solidFill>
              <a:srgbClr val="CC66FF"/>
            </a:solidFill>
            <a:ln w="9525">
              <a:miter lim="800000"/>
              <a:headEnd/>
              <a:tailEnd/>
            </a:ln>
            <a:effectLst/>
            <a:scene3d>
              <a:camera prst="legacyObliqueTopRight">
                <a:rot lat="1200000" lon="600000" rev="0"/>
              </a:camera>
              <a:lightRig rig="legacyFlat4" dir="b"/>
            </a:scene3d>
            <a:sp3d extrusionH="2386000" prstMaterial="legacyMetal">
              <a:bevelT w="13500" h="13500" prst="angle"/>
              <a:bevelB w="13500" h="13500" prst="angle"/>
              <a:extrusionClr>
                <a:srgbClr val="CC66FF"/>
              </a:extrusionClr>
              <a:contourClr>
                <a:srgbClr val="CC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IN" sz="1050"/>
            </a:p>
          </p:txBody>
        </p:sp>
        <p:sp>
          <p:nvSpPr>
            <p:cNvPr id="49269" name="Text Box 117">
              <a:extLst>
                <a:ext uri="{FF2B5EF4-FFF2-40B4-BE49-F238E27FC236}">
                  <a16:creationId xmlns:a16="http://schemas.microsoft.com/office/drawing/2014/main" id="{728068AB-A0F0-4C8F-AEAB-AC9898067B7A}"/>
                </a:ext>
              </a:extLst>
            </p:cNvPr>
            <p:cNvSpPr txBox="1">
              <a:spLocks noChangeArrowheads="1"/>
            </p:cNvSpPr>
            <p:nvPr/>
          </p:nvSpPr>
          <p:spPr bwMode="auto">
            <a:xfrm rot="2448905">
              <a:off x="1440" y="978"/>
              <a:ext cx="2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t>S</a:t>
              </a:r>
            </a:p>
          </p:txBody>
        </p:sp>
      </p:grpSp>
      <p:grpSp>
        <p:nvGrpSpPr>
          <p:cNvPr id="49264" name="Group 112">
            <a:extLst>
              <a:ext uri="{FF2B5EF4-FFF2-40B4-BE49-F238E27FC236}">
                <a16:creationId xmlns:a16="http://schemas.microsoft.com/office/drawing/2014/main" id="{769B7974-BB2A-4F0C-9833-31D24FA01BBA}"/>
              </a:ext>
            </a:extLst>
          </p:cNvPr>
          <p:cNvGrpSpPr>
            <a:grpSpLocks/>
          </p:cNvGrpSpPr>
          <p:nvPr/>
        </p:nvGrpSpPr>
        <p:grpSpPr bwMode="auto">
          <a:xfrm>
            <a:off x="2286000" y="3086100"/>
            <a:ext cx="1085850" cy="1133475"/>
            <a:chOff x="3312" y="2544"/>
            <a:chExt cx="912" cy="952"/>
          </a:xfrm>
        </p:grpSpPr>
        <p:sp>
          <p:nvSpPr>
            <p:cNvPr id="49233" name="Line 81">
              <a:extLst>
                <a:ext uri="{FF2B5EF4-FFF2-40B4-BE49-F238E27FC236}">
                  <a16:creationId xmlns:a16="http://schemas.microsoft.com/office/drawing/2014/main" id="{86C253FD-85D6-47E7-B218-A9144D63E2DF}"/>
                </a:ext>
              </a:extLst>
            </p:cNvPr>
            <p:cNvSpPr>
              <a:spLocks noChangeShapeType="1"/>
            </p:cNvSpPr>
            <p:nvPr/>
          </p:nvSpPr>
          <p:spPr bwMode="auto">
            <a:xfrm rot="251028">
              <a:off x="3792" y="2544"/>
              <a:ext cx="432" cy="240"/>
            </a:xfrm>
            <a:prstGeom prst="line">
              <a:avLst/>
            </a:prstGeom>
            <a:noFill/>
            <a:ln w="3810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34" name="Line 82">
              <a:extLst>
                <a:ext uri="{FF2B5EF4-FFF2-40B4-BE49-F238E27FC236}">
                  <a16:creationId xmlns:a16="http://schemas.microsoft.com/office/drawing/2014/main" id="{F2C133F3-2375-4645-98CA-F8E41EC6F7D8}"/>
                </a:ext>
              </a:extLst>
            </p:cNvPr>
            <p:cNvSpPr>
              <a:spLocks noChangeShapeType="1"/>
            </p:cNvSpPr>
            <p:nvPr/>
          </p:nvSpPr>
          <p:spPr bwMode="auto">
            <a:xfrm>
              <a:off x="3312" y="3120"/>
              <a:ext cx="480" cy="288"/>
            </a:xfrm>
            <a:prstGeom prst="line">
              <a:avLst/>
            </a:prstGeom>
            <a:noFill/>
            <a:ln w="3810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9235" name="Group 83">
              <a:extLst>
                <a:ext uri="{FF2B5EF4-FFF2-40B4-BE49-F238E27FC236}">
                  <a16:creationId xmlns:a16="http://schemas.microsoft.com/office/drawing/2014/main" id="{245E700E-E10C-4F36-9F27-556BB989327C}"/>
                </a:ext>
              </a:extLst>
            </p:cNvPr>
            <p:cNvGrpSpPr>
              <a:grpSpLocks/>
            </p:cNvGrpSpPr>
            <p:nvPr/>
          </p:nvGrpSpPr>
          <p:grpSpPr bwMode="auto">
            <a:xfrm rot="7480135" flipV="1">
              <a:off x="3628" y="3044"/>
              <a:ext cx="760" cy="144"/>
              <a:chOff x="1008" y="2976"/>
              <a:chExt cx="1344" cy="96"/>
            </a:xfrm>
          </p:grpSpPr>
          <p:sp>
            <p:nvSpPr>
              <p:cNvPr id="49236" name="Line 84">
                <a:extLst>
                  <a:ext uri="{FF2B5EF4-FFF2-40B4-BE49-F238E27FC236}">
                    <a16:creationId xmlns:a16="http://schemas.microsoft.com/office/drawing/2014/main" id="{0AC5709A-5CB7-4F70-9AFD-3A19821AD75E}"/>
                  </a:ext>
                </a:extLst>
              </p:cNvPr>
              <p:cNvSpPr>
                <a:spLocks noChangeShapeType="1"/>
              </p:cNvSpPr>
              <p:nvPr/>
            </p:nvSpPr>
            <p:spPr bwMode="auto">
              <a:xfrm flipV="1">
                <a:off x="1994"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37" name="Line 85">
                <a:extLst>
                  <a:ext uri="{FF2B5EF4-FFF2-40B4-BE49-F238E27FC236}">
                    <a16:creationId xmlns:a16="http://schemas.microsoft.com/office/drawing/2014/main" id="{9A361223-C10F-42CA-B000-1B278B63F27F}"/>
                  </a:ext>
                </a:extLst>
              </p:cNvPr>
              <p:cNvSpPr>
                <a:spLocks noChangeShapeType="1"/>
              </p:cNvSpPr>
              <p:nvPr/>
            </p:nvSpPr>
            <p:spPr bwMode="auto">
              <a:xfrm>
                <a:off x="1327"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38" name="Line 86">
                <a:extLst>
                  <a:ext uri="{FF2B5EF4-FFF2-40B4-BE49-F238E27FC236}">
                    <a16:creationId xmlns:a16="http://schemas.microsoft.com/office/drawing/2014/main" id="{CC297AFB-A8F5-455A-B034-8D34D94F0E58}"/>
                  </a:ext>
                </a:extLst>
              </p:cNvPr>
              <p:cNvSpPr>
                <a:spLocks noChangeShapeType="1"/>
              </p:cNvSpPr>
              <p:nvPr/>
            </p:nvSpPr>
            <p:spPr bwMode="auto">
              <a:xfrm>
                <a:off x="1955"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9239" name="Group 87">
                <a:extLst>
                  <a:ext uri="{FF2B5EF4-FFF2-40B4-BE49-F238E27FC236}">
                    <a16:creationId xmlns:a16="http://schemas.microsoft.com/office/drawing/2014/main" id="{BAF84393-A096-4177-A1B4-454C96E9F3CF}"/>
                  </a:ext>
                </a:extLst>
              </p:cNvPr>
              <p:cNvGrpSpPr>
                <a:grpSpLocks/>
              </p:cNvGrpSpPr>
              <p:nvPr/>
            </p:nvGrpSpPr>
            <p:grpSpPr bwMode="auto">
              <a:xfrm>
                <a:off x="1008" y="2976"/>
                <a:ext cx="1344" cy="96"/>
                <a:chOff x="1008" y="2976"/>
                <a:chExt cx="1344" cy="96"/>
              </a:xfrm>
            </p:grpSpPr>
            <p:sp>
              <p:nvSpPr>
                <p:cNvPr id="49240" name="Line 88">
                  <a:extLst>
                    <a:ext uri="{FF2B5EF4-FFF2-40B4-BE49-F238E27FC236}">
                      <a16:creationId xmlns:a16="http://schemas.microsoft.com/office/drawing/2014/main" id="{09A89436-00D1-4B0E-9183-CF100503C3E9}"/>
                    </a:ext>
                  </a:extLst>
                </p:cNvPr>
                <p:cNvSpPr>
                  <a:spLocks noChangeShapeType="1"/>
                </p:cNvSpPr>
                <p:nvPr/>
              </p:nvSpPr>
              <p:spPr bwMode="auto">
                <a:xfrm flipV="1">
                  <a:off x="1366"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9241" name="Group 89">
                  <a:extLst>
                    <a:ext uri="{FF2B5EF4-FFF2-40B4-BE49-F238E27FC236}">
                      <a16:creationId xmlns:a16="http://schemas.microsoft.com/office/drawing/2014/main" id="{60B87F5C-D21E-4F00-B257-243A43548A0E}"/>
                    </a:ext>
                  </a:extLst>
                </p:cNvPr>
                <p:cNvGrpSpPr>
                  <a:grpSpLocks/>
                </p:cNvGrpSpPr>
                <p:nvPr/>
              </p:nvGrpSpPr>
              <p:grpSpPr bwMode="auto">
                <a:xfrm>
                  <a:off x="1405" y="2976"/>
                  <a:ext cx="79" cy="96"/>
                  <a:chOff x="1872" y="1008"/>
                  <a:chExt cx="96" cy="144"/>
                </a:xfrm>
              </p:grpSpPr>
              <p:sp>
                <p:nvSpPr>
                  <p:cNvPr id="49242" name="Line 90">
                    <a:extLst>
                      <a:ext uri="{FF2B5EF4-FFF2-40B4-BE49-F238E27FC236}">
                        <a16:creationId xmlns:a16="http://schemas.microsoft.com/office/drawing/2014/main" id="{AD02034A-9052-47E4-90F9-A6F0819974DD}"/>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43" name="Line 91">
                    <a:extLst>
                      <a:ext uri="{FF2B5EF4-FFF2-40B4-BE49-F238E27FC236}">
                        <a16:creationId xmlns:a16="http://schemas.microsoft.com/office/drawing/2014/main" id="{F10FF42F-F24C-4385-9D32-3EA28FE55F7B}"/>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9244" name="Group 92">
                  <a:extLst>
                    <a:ext uri="{FF2B5EF4-FFF2-40B4-BE49-F238E27FC236}">
                      <a16:creationId xmlns:a16="http://schemas.microsoft.com/office/drawing/2014/main" id="{3EE0AEA9-19EA-48F8-8421-C64633647805}"/>
                    </a:ext>
                  </a:extLst>
                </p:cNvPr>
                <p:cNvGrpSpPr>
                  <a:grpSpLocks/>
                </p:cNvGrpSpPr>
                <p:nvPr/>
              </p:nvGrpSpPr>
              <p:grpSpPr bwMode="auto">
                <a:xfrm>
                  <a:off x="1484" y="2976"/>
                  <a:ext cx="78" cy="96"/>
                  <a:chOff x="1872" y="1008"/>
                  <a:chExt cx="96" cy="144"/>
                </a:xfrm>
              </p:grpSpPr>
              <p:sp>
                <p:nvSpPr>
                  <p:cNvPr id="49245" name="Line 93">
                    <a:extLst>
                      <a:ext uri="{FF2B5EF4-FFF2-40B4-BE49-F238E27FC236}">
                        <a16:creationId xmlns:a16="http://schemas.microsoft.com/office/drawing/2014/main" id="{A98B2DCB-7023-4F75-862F-D5DE7A59ED43}"/>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46" name="Line 94">
                    <a:extLst>
                      <a:ext uri="{FF2B5EF4-FFF2-40B4-BE49-F238E27FC236}">
                        <a16:creationId xmlns:a16="http://schemas.microsoft.com/office/drawing/2014/main" id="{075D860B-34A7-496B-BDBA-F22CC60D1F8E}"/>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9247" name="Group 95">
                  <a:extLst>
                    <a:ext uri="{FF2B5EF4-FFF2-40B4-BE49-F238E27FC236}">
                      <a16:creationId xmlns:a16="http://schemas.microsoft.com/office/drawing/2014/main" id="{8036604D-FBFD-4C9D-B63A-6CA08D22D4C2}"/>
                    </a:ext>
                  </a:extLst>
                </p:cNvPr>
                <p:cNvGrpSpPr>
                  <a:grpSpLocks/>
                </p:cNvGrpSpPr>
                <p:nvPr/>
              </p:nvGrpSpPr>
              <p:grpSpPr bwMode="auto">
                <a:xfrm>
                  <a:off x="1562" y="2976"/>
                  <a:ext cx="79" cy="96"/>
                  <a:chOff x="1872" y="1008"/>
                  <a:chExt cx="96" cy="144"/>
                </a:xfrm>
              </p:grpSpPr>
              <p:sp>
                <p:nvSpPr>
                  <p:cNvPr id="49248" name="Line 96">
                    <a:extLst>
                      <a:ext uri="{FF2B5EF4-FFF2-40B4-BE49-F238E27FC236}">
                        <a16:creationId xmlns:a16="http://schemas.microsoft.com/office/drawing/2014/main" id="{47405BA7-9B96-4CFF-A0F3-CE713537F6C8}"/>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49" name="Line 97">
                    <a:extLst>
                      <a:ext uri="{FF2B5EF4-FFF2-40B4-BE49-F238E27FC236}">
                        <a16:creationId xmlns:a16="http://schemas.microsoft.com/office/drawing/2014/main" id="{FBE4D81C-3B7C-431F-9BF9-B3CE8148A2EF}"/>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9250" name="Group 98">
                  <a:extLst>
                    <a:ext uri="{FF2B5EF4-FFF2-40B4-BE49-F238E27FC236}">
                      <a16:creationId xmlns:a16="http://schemas.microsoft.com/office/drawing/2014/main" id="{8F227C19-6962-4AB9-84B5-D71032C6611F}"/>
                    </a:ext>
                  </a:extLst>
                </p:cNvPr>
                <p:cNvGrpSpPr>
                  <a:grpSpLocks/>
                </p:cNvGrpSpPr>
                <p:nvPr/>
              </p:nvGrpSpPr>
              <p:grpSpPr bwMode="auto">
                <a:xfrm>
                  <a:off x="1641" y="2976"/>
                  <a:ext cx="78" cy="96"/>
                  <a:chOff x="1872" y="1008"/>
                  <a:chExt cx="96" cy="144"/>
                </a:xfrm>
              </p:grpSpPr>
              <p:sp>
                <p:nvSpPr>
                  <p:cNvPr id="49251" name="Line 99">
                    <a:extLst>
                      <a:ext uri="{FF2B5EF4-FFF2-40B4-BE49-F238E27FC236}">
                        <a16:creationId xmlns:a16="http://schemas.microsoft.com/office/drawing/2014/main" id="{D9CD8223-F7C0-452F-A9FF-035496ADF728}"/>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52" name="Line 100">
                    <a:extLst>
                      <a:ext uri="{FF2B5EF4-FFF2-40B4-BE49-F238E27FC236}">
                        <a16:creationId xmlns:a16="http://schemas.microsoft.com/office/drawing/2014/main" id="{BBFEC21F-3B8A-407B-988D-1085BF6E0E70}"/>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9253" name="Group 101">
                  <a:extLst>
                    <a:ext uri="{FF2B5EF4-FFF2-40B4-BE49-F238E27FC236}">
                      <a16:creationId xmlns:a16="http://schemas.microsoft.com/office/drawing/2014/main" id="{2A19D7BC-3F1C-4A79-BCA0-B1EC8F13B6A6}"/>
                    </a:ext>
                  </a:extLst>
                </p:cNvPr>
                <p:cNvGrpSpPr>
                  <a:grpSpLocks/>
                </p:cNvGrpSpPr>
                <p:nvPr/>
              </p:nvGrpSpPr>
              <p:grpSpPr bwMode="auto">
                <a:xfrm>
                  <a:off x="1719" y="2976"/>
                  <a:ext cx="79" cy="96"/>
                  <a:chOff x="1872" y="1008"/>
                  <a:chExt cx="96" cy="144"/>
                </a:xfrm>
              </p:grpSpPr>
              <p:sp>
                <p:nvSpPr>
                  <p:cNvPr id="49254" name="Line 102">
                    <a:extLst>
                      <a:ext uri="{FF2B5EF4-FFF2-40B4-BE49-F238E27FC236}">
                        <a16:creationId xmlns:a16="http://schemas.microsoft.com/office/drawing/2014/main" id="{E4689A19-F64E-49CA-9643-9FB8823C9185}"/>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55" name="Line 103">
                    <a:extLst>
                      <a:ext uri="{FF2B5EF4-FFF2-40B4-BE49-F238E27FC236}">
                        <a16:creationId xmlns:a16="http://schemas.microsoft.com/office/drawing/2014/main" id="{688F0DF9-2718-4D67-8493-DE6281186E9E}"/>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9256" name="Group 104">
                  <a:extLst>
                    <a:ext uri="{FF2B5EF4-FFF2-40B4-BE49-F238E27FC236}">
                      <a16:creationId xmlns:a16="http://schemas.microsoft.com/office/drawing/2014/main" id="{71C4601D-CB6A-41F5-B7E8-CAB55CF702AB}"/>
                    </a:ext>
                  </a:extLst>
                </p:cNvPr>
                <p:cNvGrpSpPr>
                  <a:grpSpLocks/>
                </p:cNvGrpSpPr>
                <p:nvPr/>
              </p:nvGrpSpPr>
              <p:grpSpPr bwMode="auto">
                <a:xfrm>
                  <a:off x="1798" y="2976"/>
                  <a:ext cx="78" cy="96"/>
                  <a:chOff x="1872" y="1008"/>
                  <a:chExt cx="96" cy="144"/>
                </a:xfrm>
              </p:grpSpPr>
              <p:sp>
                <p:nvSpPr>
                  <p:cNvPr id="49257" name="Line 105">
                    <a:extLst>
                      <a:ext uri="{FF2B5EF4-FFF2-40B4-BE49-F238E27FC236}">
                        <a16:creationId xmlns:a16="http://schemas.microsoft.com/office/drawing/2014/main" id="{C67EDDD4-C01C-4C95-9407-5F6D95154FD0}"/>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58" name="Line 106">
                    <a:extLst>
                      <a:ext uri="{FF2B5EF4-FFF2-40B4-BE49-F238E27FC236}">
                        <a16:creationId xmlns:a16="http://schemas.microsoft.com/office/drawing/2014/main" id="{851B1D1A-052C-4901-AD0C-34B646A9990F}"/>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9259" name="Group 107">
                  <a:extLst>
                    <a:ext uri="{FF2B5EF4-FFF2-40B4-BE49-F238E27FC236}">
                      <a16:creationId xmlns:a16="http://schemas.microsoft.com/office/drawing/2014/main" id="{9377917C-D0F4-4553-B530-1791C09FBAB5}"/>
                    </a:ext>
                  </a:extLst>
                </p:cNvPr>
                <p:cNvGrpSpPr>
                  <a:grpSpLocks/>
                </p:cNvGrpSpPr>
                <p:nvPr/>
              </p:nvGrpSpPr>
              <p:grpSpPr bwMode="auto">
                <a:xfrm>
                  <a:off x="1876" y="2976"/>
                  <a:ext cx="79" cy="96"/>
                  <a:chOff x="1872" y="1008"/>
                  <a:chExt cx="96" cy="144"/>
                </a:xfrm>
              </p:grpSpPr>
              <p:sp>
                <p:nvSpPr>
                  <p:cNvPr id="49260" name="Line 108">
                    <a:extLst>
                      <a:ext uri="{FF2B5EF4-FFF2-40B4-BE49-F238E27FC236}">
                        <a16:creationId xmlns:a16="http://schemas.microsoft.com/office/drawing/2014/main" id="{E46C02F6-6B13-4FF8-A0FF-ACF1D87F0F9E}"/>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61" name="Line 109">
                    <a:extLst>
                      <a:ext uri="{FF2B5EF4-FFF2-40B4-BE49-F238E27FC236}">
                        <a16:creationId xmlns:a16="http://schemas.microsoft.com/office/drawing/2014/main" id="{6CB2AF5C-354C-4E5C-B802-025679D3F092}"/>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49262" name="Line 110">
                  <a:extLst>
                    <a:ext uri="{FF2B5EF4-FFF2-40B4-BE49-F238E27FC236}">
                      <a16:creationId xmlns:a16="http://schemas.microsoft.com/office/drawing/2014/main" id="{2BE8A937-F578-4C4A-8F9E-0D0B2A964091}"/>
                    </a:ext>
                  </a:extLst>
                </p:cNvPr>
                <p:cNvSpPr>
                  <a:spLocks noChangeShapeType="1"/>
                </p:cNvSpPr>
                <p:nvPr/>
              </p:nvSpPr>
              <p:spPr bwMode="auto">
                <a:xfrm>
                  <a:off x="2016" y="3024"/>
                  <a:ext cx="33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63" name="Line 111">
                  <a:extLst>
                    <a:ext uri="{FF2B5EF4-FFF2-40B4-BE49-F238E27FC236}">
                      <a16:creationId xmlns:a16="http://schemas.microsoft.com/office/drawing/2014/main" id="{7743B2BE-F32B-4013-8267-463A1EB8F8D6}"/>
                    </a:ext>
                  </a:extLst>
                </p:cNvPr>
                <p:cNvSpPr>
                  <a:spLocks noChangeShapeType="1"/>
                </p:cNvSpPr>
                <p:nvPr/>
              </p:nvSpPr>
              <p:spPr bwMode="auto">
                <a:xfrm>
                  <a:off x="1008" y="3024"/>
                  <a:ext cx="33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grpSp>
      <p:sp>
        <p:nvSpPr>
          <p:cNvPr id="49156" name="Text Box 4">
            <a:extLst>
              <a:ext uri="{FF2B5EF4-FFF2-40B4-BE49-F238E27FC236}">
                <a16:creationId xmlns:a16="http://schemas.microsoft.com/office/drawing/2014/main" id="{9BDAE12D-1E82-46C6-A802-B489DB3C3400}"/>
              </a:ext>
            </a:extLst>
          </p:cNvPr>
          <p:cNvSpPr txBox="1">
            <a:spLocks noChangeArrowheads="1"/>
          </p:cNvSpPr>
          <p:nvPr/>
        </p:nvSpPr>
        <p:spPr bwMode="auto">
          <a:xfrm>
            <a:off x="1257300" y="57150"/>
            <a:ext cx="1828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800" b="1">
                <a:solidFill>
                  <a:srgbClr val="FF6600"/>
                </a:solidFill>
              </a:rPr>
              <a:t>A.C. Generator:</a:t>
            </a:r>
          </a:p>
        </p:txBody>
      </p:sp>
      <p:sp>
        <p:nvSpPr>
          <p:cNvPr id="49157" name="Text Box 5">
            <a:extLst>
              <a:ext uri="{FF2B5EF4-FFF2-40B4-BE49-F238E27FC236}">
                <a16:creationId xmlns:a16="http://schemas.microsoft.com/office/drawing/2014/main" id="{1D14022A-3B7F-455D-8FC1-5E40DA951F88}"/>
              </a:ext>
            </a:extLst>
          </p:cNvPr>
          <p:cNvSpPr txBox="1">
            <a:spLocks noChangeArrowheads="1"/>
          </p:cNvSpPr>
          <p:nvPr/>
        </p:nvSpPr>
        <p:spPr bwMode="auto">
          <a:xfrm>
            <a:off x="1657350" y="4491037"/>
            <a:ext cx="611505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6600FF"/>
                </a:solidFill>
              </a:rPr>
              <a:t>A.C. Generator or A.C. Dynamo or Alternator is a device which converts mechanical energy into alternating current (electrical energy).</a:t>
            </a:r>
          </a:p>
        </p:txBody>
      </p:sp>
      <p:grpSp>
        <p:nvGrpSpPr>
          <p:cNvPr id="49213" name="Group 61">
            <a:extLst>
              <a:ext uri="{FF2B5EF4-FFF2-40B4-BE49-F238E27FC236}">
                <a16:creationId xmlns:a16="http://schemas.microsoft.com/office/drawing/2014/main" id="{4B95BFCA-8194-4477-86AB-FD0F32A6BA8F}"/>
              </a:ext>
            </a:extLst>
          </p:cNvPr>
          <p:cNvGrpSpPr>
            <a:grpSpLocks/>
          </p:cNvGrpSpPr>
          <p:nvPr/>
        </p:nvGrpSpPr>
        <p:grpSpPr bwMode="auto">
          <a:xfrm>
            <a:off x="2514600" y="1028700"/>
            <a:ext cx="1657350" cy="1943100"/>
            <a:chOff x="1440" y="1632"/>
            <a:chExt cx="1392" cy="1632"/>
          </a:xfrm>
        </p:grpSpPr>
        <p:sp>
          <p:nvSpPr>
            <p:cNvPr id="49193" name="Line 41">
              <a:extLst>
                <a:ext uri="{FF2B5EF4-FFF2-40B4-BE49-F238E27FC236}">
                  <a16:creationId xmlns:a16="http://schemas.microsoft.com/office/drawing/2014/main" id="{2E10AE04-4B08-4C35-AF92-272348857D53}"/>
                </a:ext>
              </a:extLst>
            </p:cNvPr>
            <p:cNvSpPr>
              <a:spLocks noChangeShapeType="1"/>
            </p:cNvSpPr>
            <p:nvPr/>
          </p:nvSpPr>
          <p:spPr bwMode="auto">
            <a:xfrm flipV="1">
              <a:off x="1488" y="1632"/>
              <a:ext cx="720" cy="96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197" name="Line 45">
              <a:extLst>
                <a:ext uri="{FF2B5EF4-FFF2-40B4-BE49-F238E27FC236}">
                  <a16:creationId xmlns:a16="http://schemas.microsoft.com/office/drawing/2014/main" id="{53D763AE-FB3B-44BA-808D-65D094A7C8FD}"/>
                </a:ext>
              </a:extLst>
            </p:cNvPr>
            <p:cNvSpPr>
              <a:spLocks noChangeShapeType="1"/>
            </p:cNvSpPr>
            <p:nvPr/>
          </p:nvSpPr>
          <p:spPr bwMode="auto">
            <a:xfrm>
              <a:off x="2208" y="1632"/>
              <a:ext cx="624" cy="43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01" name="Line 49">
              <a:extLst>
                <a:ext uri="{FF2B5EF4-FFF2-40B4-BE49-F238E27FC236}">
                  <a16:creationId xmlns:a16="http://schemas.microsoft.com/office/drawing/2014/main" id="{4E24CC17-0940-41AE-AACE-496F93DE1724}"/>
                </a:ext>
              </a:extLst>
            </p:cNvPr>
            <p:cNvSpPr>
              <a:spLocks noChangeShapeType="1"/>
            </p:cNvSpPr>
            <p:nvPr/>
          </p:nvSpPr>
          <p:spPr bwMode="auto">
            <a:xfrm flipV="1">
              <a:off x="2112" y="2064"/>
              <a:ext cx="720" cy="96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02" name="Line 50">
              <a:extLst>
                <a:ext uri="{FF2B5EF4-FFF2-40B4-BE49-F238E27FC236}">
                  <a16:creationId xmlns:a16="http://schemas.microsoft.com/office/drawing/2014/main" id="{E0C77E6F-6530-4632-98BD-3435BCD139CA}"/>
                </a:ext>
              </a:extLst>
            </p:cNvPr>
            <p:cNvSpPr>
              <a:spLocks noChangeShapeType="1"/>
            </p:cNvSpPr>
            <p:nvPr/>
          </p:nvSpPr>
          <p:spPr bwMode="auto">
            <a:xfrm flipH="1" flipV="1">
              <a:off x="1536" y="2592"/>
              <a:ext cx="576" cy="43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03" name="Line 51">
              <a:extLst>
                <a:ext uri="{FF2B5EF4-FFF2-40B4-BE49-F238E27FC236}">
                  <a16:creationId xmlns:a16="http://schemas.microsoft.com/office/drawing/2014/main" id="{D9450EA5-D305-4F95-8188-38347C20B82C}"/>
                </a:ext>
              </a:extLst>
            </p:cNvPr>
            <p:cNvSpPr>
              <a:spLocks noChangeShapeType="1"/>
            </p:cNvSpPr>
            <p:nvPr/>
          </p:nvSpPr>
          <p:spPr bwMode="auto">
            <a:xfrm flipV="1">
              <a:off x="1536" y="1680"/>
              <a:ext cx="672" cy="91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04" name="Line 52">
              <a:extLst>
                <a:ext uri="{FF2B5EF4-FFF2-40B4-BE49-F238E27FC236}">
                  <a16:creationId xmlns:a16="http://schemas.microsoft.com/office/drawing/2014/main" id="{54F4D6A4-0224-4968-AABE-5E2485507CCB}"/>
                </a:ext>
              </a:extLst>
            </p:cNvPr>
            <p:cNvSpPr>
              <a:spLocks noChangeShapeType="1"/>
            </p:cNvSpPr>
            <p:nvPr/>
          </p:nvSpPr>
          <p:spPr bwMode="auto">
            <a:xfrm>
              <a:off x="2208" y="1680"/>
              <a:ext cx="576" cy="384"/>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05" name="Line 53">
              <a:extLst>
                <a:ext uri="{FF2B5EF4-FFF2-40B4-BE49-F238E27FC236}">
                  <a16:creationId xmlns:a16="http://schemas.microsoft.com/office/drawing/2014/main" id="{88190941-AA7A-4CF0-BBBD-D60C82A666E6}"/>
                </a:ext>
              </a:extLst>
            </p:cNvPr>
            <p:cNvSpPr>
              <a:spLocks noChangeShapeType="1"/>
            </p:cNvSpPr>
            <p:nvPr/>
          </p:nvSpPr>
          <p:spPr bwMode="auto">
            <a:xfrm flipH="1">
              <a:off x="2112" y="2064"/>
              <a:ext cx="672" cy="91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08" name="Line 56">
              <a:extLst>
                <a:ext uri="{FF2B5EF4-FFF2-40B4-BE49-F238E27FC236}">
                  <a16:creationId xmlns:a16="http://schemas.microsoft.com/office/drawing/2014/main" id="{627AD167-BF02-4848-9D16-64FED729CECD}"/>
                </a:ext>
              </a:extLst>
            </p:cNvPr>
            <p:cNvSpPr>
              <a:spLocks noChangeShapeType="1"/>
            </p:cNvSpPr>
            <p:nvPr/>
          </p:nvSpPr>
          <p:spPr bwMode="auto">
            <a:xfrm>
              <a:off x="1488" y="2592"/>
              <a:ext cx="240" cy="19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09" name="Line 57">
              <a:extLst>
                <a:ext uri="{FF2B5EF4-FFF2-40B4-BE49-F238E27FC236}">
                  <a16:creationId xmlns:a16="http://schemas.microsoft.com/office/drawing/2014/main" id="{DFA5A108-CF22-434E-9C61-8C2DC830C293}"/>
                </a:ext>
              </a:extLst>
            </p:cNvPr>
            <p:cNvSpPr>
              <a:spLocks noChangeShapeType="1"/>
            </p:cNvSpPr>
            <p:nvPr/>
          </p:nvSpPr>
          <p:spPr bwMode="auto">
            <a:xfrm flipH="1">
              <a:off x="1440" y="2784"/>
              <a:ext cx="288" cy="384"/>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10" name="Line 58">
              <a:extLst>
                <a:ext uri="{FF2B5EF4-FFF2-40B4-BE49-F238E27FC236}">
                  <a16:creationId xmlns:a16="http://schemas.microsoft.com/office/drawing/2014/main" id="{81DC6B45-385F-4EE8-9A14-A8DC566AB16E}"/>
                </a:ext>
              </a:extLst>
            </p:cNvPr>
            <p:cNvSpPr>
              <a:spLocks noChangeShapeType="1"/>
            </p:cNvSpPr>
            <p:nvPr/>
          </p:nvSpPr>
          <p:spPr bwMode="auto">
            <a:xfrm flipV="1">
              <a:off x="1536" y="2784"/>
              <a:ext cx="336" cy="48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11" name="Line 59">
              <a:extLst>
                <a:ext uri="{FF2B5EF4-FFF2-40B4-BE49-F238E27FC236}">
                  <a16:creationId xmlns:a16="http://schemas.microsoft.com/office/drawing/2014/main" id="{7C120959-3DA6-4BE9-BB3A-EAC57ECEDFEE}"/>
                </a:ext>
              </a:extLst>
            </p:cNvPr>
            <p:cNvSpPr>
              <a:spLocks noChangeShapeType="1"/>
            </p:cNvSpPr>
            <p:nvPr/>
          </p:nvSpPr>
          <p:spPr bwMode="auto">
            <a:xfrm>
              <a:off x="1872" y="2784"/>
              <a:ext cx="240" cy="19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49215" name="Oval 63">
            <a:extLst>
              <a:ext uri="{FF2B5EF4-FFF2-40B4-BE49-F238E27FC236}">
                <a16:creationId xmlns:a16="http://schemas.microsoft.com/office/drawing/2014/main" id="{DD97B0BF-4801-40ED-9D7D-4C659EE4A286}"/>
              </a:ext>
            </a:extLst>
          </p:cNvPr>
          <p:cNvSpPr>
            <a:spLocks noChangeArrowheads="1"/>
          </p:cNvSpPr>
          <p:nvPr/>
        </p:nvSpPr>
        <p:spPr bwMode="auto">
          <a:xfrm rot="1776793">
            <a:off x="2343150" y="2743200"/>
            <a:ext cx="342900" cy="571500"/>
          </a:xfrm>
          <a:prstGeom prst="ellipse">
            <a:avLst/>
          </a:prstGeom>
          <a:noFill/>
          <a:ln w="9525">
            <a:solidFill>
              <a:srgbClr val="00FFFF"/>
            </a:solidFill>
            <a:round/>
            <a:headEnd/>
            <a:tailEnd/>
          </a:ln>
          <a:effectLst/>
          <a:scene3d>
            <a:camera prst="legacyObliqueTopRight">
              <a:rot lat="2400000" lon="1200000" rev="0"/>
            </a:camera>
            <a:lightRig rig="legacyFlat3" dir="b"/>
          </a:scene3d>
          <a:sp3d extrusionH="227000" prstMaterial="legacyMatte">
            <a:bevelT w="13500" h="13500" prst="angle"/>
            <a:bevelB w="13500" h="13500" prst="angle"/>
            <a:extrusionClr>
              <a:srgbClr val="00FFFF"/>
            </a:extrusionClr>
            <a:contourClr>
              <a:srgbClr val="00FFFF"/>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IN" sz="1050"/>
          </a:p>
        </p:txBody>
      </p:sp>
      <p:sp>
        <p:nvSpPr>
          <p:cNvPr id="49216" name="Line 64">
            <a:extLst>
              <a:ext uri="{FF2B5EF4-FFF2-40B4-BE49-F238E27FC236}">
                <a16:creationId xmlns:a16="http://schemas.microsoft.com/office/drawing/2014/main" id="{910BB883-2481-4C32-8431-770E4FA7BAEE}"/>
              </a:ext>
            </a:extLst>
          </p:cNvPr>
          <p:cNvSpPr>
            <a:spLocks noChangeShapeType="1"/>
          </p:cNvSpPr>
          <p:nvPr/>
        </p:nvSpPr>
        <p:spPr bwMode="auto">
          <a:xfrm flipH="1">
            <a:off x="2171700" y="2971800"/>
            <a:ext cx="457200" cy="68580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31" name="Rectangle 79">
            <a:extLst>
              <a:ext uri="{FF2B5EF4-FFF2-40B4-BE49-F238E27FC236}">
                <a16:creationId xmlns:a16="http://schemas.microsoft.com/office/drawing/2014/main" id="{F5FB55B6-E16D-4E64-9BA1-F502D59150D1}"/>
              </a:ext>
            </a:extLst>
          </p:cNvPr>
          <p:cNvSpPr>
            <a:spLocks noChangeArrowheads="1"/>
          </p:cNvSpPr>
          <p:nvPr/>
        </p:nvSpPr>
        <p:spPr bwMode="auto">
          <a:xfrm rot="1592656">
            <a:off x="2171700" y="3657600"/>
            <a:ext cx="185738" cy="170260"/>
          </a:xfrm>
          <a:prstGeom prst="rect">
            <a:avLst/>
          </a:prstGeom>
          <a:solidFill>
            <a:srgbClr val="3399FF"/>
          </a:solidFill>
          <a:ln w="9525">
            <a:miter lim="800000"/>
            <a:headEnd/>
            <a:tailEnd/>
          </a:ln>
          <a:effectLst/>
          <a:scene3d>
            <a:camera prst="legacyObliqueTopRight">
              <a:rot lat="19799999" lon="19799999" rev="0"/>
            </a:camera>
            <a:lightRig rig="legacyFlat4" dir="b"/>
          </a:scene3d>
          <a:sp3d extrusionH="163500" prstMaterial="legacyMatte">
            <a:bevelT w="13500" h="13500" prst="angle"/>
            <a:bevelB w="13500" h="13500" prst="angle"/>
            <a:extrusionClr>
              <a:srgbClr val="3399FF"/>
            </a:extrusionClr>
            <a:contourClr>
              <a:srgbClr val="3399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IN" sz="1050"/>
          </a:p>
        </p:txBody>
      </p:sp>
      <p:sp>
        <p:nvSpPr>
          <p:cNvPr id="49232" name="Rectangle 80">
            <a:extLst>
              <a:ext uri="{FF2B5EF4-FFF2-40B4-BE49-F238E27FC236}">
                <a16:creationId xmlns:a16="http://schemas.microsoft.com/office/drawing/2014/main" id="{0B3FB79C-0EED-4DC7-98BF-34890CD658C6}"/>
              </a:ext>
            </a:extLst>
          </p:cNvPr>
          <p:cNvSpPr>
            <a:spLocks noChangeArrowheads="1"/>
          </p:cNvSpPr>
          <p:nvPr/>
        </p:nvSpPr>
        <p:spPr bwMode="auto">
          <a:xfrm rot="1592656">
            <a:off x="2743200" y="2971800"/>
            <a:ext cx="185738" cy="170260"/>
          </a:xfrm>
          <a:prstGeom prst="rect">
            <a:avLst/>
          </a:prstGeom>
          <a:solidFill>
            <a:srgbClr val="3399FF"/>
          </a:solidFill>
          <a:ln w="9525">
            <a:miter lim="800000"/>
            <a:headEnd/>
            <a:tailEnd/>
          </a:ln>
          <a:effectLst/>
          <a:scene3d>
            <a:camera prst="legacyObliqueTopRight">
              <a:rot lat="19799999" lon="19799999" rev="0"/>
            </a:camera>
            <a:lightRig rig="legacyFlat4" dir="b"/>
          </a:scene3d>
          <a:sp3d extrusionH="163500" prstMaterial="legacyMatte">
            <a:bevelT w="13500" h="13500" prst="angle"/>
            <a:bevelB w="13500" h="13500" prst="angle"/>
            <a:extrusionClr>
              <a:srgbClr val="3399FF"/>
            </a:extrusionClr>
            <a:contourClr>
              <a:srgbClr val="3399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IN" sz="1050"/>
          </a:p>
        </p:txBody>
      </p:sp>
      <p:sp>
        <p:nvSpPr>
          <p:cNvPr id="49270" name="Line 118">
            <a:extLst>
              <a:ext uri="{FF2B5EF4-FFF2-40B4-BE49-F238E27FC236}">
                <a16:creationId xmlns:a16="http://schemas.microsoft.com/office/drawing/2014/main" id="{4AA6C33B-A18C-460B-95B9-43EE6EA5DF5C}"/>
              </a:ext>
            </a:extLst>
          </p:cNvPr>
          <p:cNvSpPr>
            <a:spLocks noChangeShapeType="1"/>
          </p:cNvSpPr>
          <p:nvPr/>
        </p:nvSpPr>
        <p:spPr bwMode="auto">
          <a:xfrm rot="18172617" flipH="1">
            <a:off x="3401021" y="2542580"/>
            <a:ext cx="57150" cy="119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71" name="Line 119">
            <a:extLst>
              <a:ext uri="{FF2B5EF4-FFF2-40B4-BE49-F238E27FC236}">
                <a16:creationId xmlns:a16="http://schemas.microsoft.com/office/drawing/2014/main" id="{874D7B6C-EEBF-426C-96DA-7D28621702DD}"/>
              </a:ext>
            </a:extLst>
          </p:cNvPr>
          <p:cNvSpPr>
            <a:spLocks noChangeShapeType="1"/>
          </p:cNvSpPr>
          <p:nvPr/>
        </p:nvSpPr>
        <p:spPr bwMode="auto">
          <a:xfrm rot="18172617" flipH="1">
            <a:off x="3515321" y="2313980"/>
            <a:ext cx="57150" cy="119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9403" name="Group 251">
            <a:extLst>
              <a:ext uri="{FF2B5EF4-FFF2-40B4-BE49-F238E27FC236}">
                <a16:creationId xmlns:a16="http://schemas.microsoft.com/office/drawing/2014/main" id="{AFB797F1-BDF9-4402-95AB-1A030C7B58E7}"/>
              </a:ext>
            </a:extLst>
          </p:cNvPr>
          <p:cNvGrpSpPr>
            <a:grpSpLocks/>
          </p:cNvGrpSpPr>
          <p:nvPr/>
        </p:nvGrpSpPr>
        <p:grpSpPr bwMode="auto">
          <a:xfrm>
            <a:off x="2857500" y="1678781"/>
            <a:ext cx="1200150" cy="1350169"/>
            <a:chOff x="1440" y="1410"/>
            <a:chExt cx="1008" cy="1134"/>
          </a:xfrm>
        </p:grpSpPr>
        <p:sp>
          <p:nvSpPr>
            <p:cNvPr id="49185" name="AutoShape 33">
              <a:extLst>
                <a:ext uri="{FF2B5EF4-FFF2-40B4-BE49-F238E27FC236}">
                  <a16:creationId xmlns:a16="http://schemas.microsoft.com/office/drawing/2014/main" id="{0FF9EABE-09D0-480A-84C4-5BE8827B1232}"/>
                </a:ext>
              </a:extLst>
            </p:cNvPr>
            <p:cNvSpPr>
              <a:spLocks noChangeArrowheads="1"/>
            </p:cNvSpPr>
            <p:nvPr/>
          </p:nvSpPr>
          <p:spPr bwMode="auto">
            <a:xfrm rot="6583630" flipH="1">
              <a:off x="1368" y="1512"/>
              <a:ext cx="1104" cy="960"/>
            </a:xfrm>
            <a:custGeom>
              <a:avLst/>
              <a:gdLst>
                <a:gd name="G0" fmla="+- 8551 0 0"/>
                <a:gd name="G1" fmla="+- -11776720 0 0"/>
                <a:gd name="G2" fmla="+- 0 0 -11776720"/>
                <a:gd name="T0" fmla="*/ 0 256 1"/>
                <a:gd name="T1" fmla="*/ 180 256 1"/>
                <a:gd name="G3" fmla="+- -11776720 T0 T1"/>
                <a:gd name="T2" fmla="*/ 0 256 1"/>
                <a:gd name="T3" fmla="*/ 90 256 1"/>
                <a:gd name="G4" fmla="+- -11776720 T2 T3"/>
                <a:gd name="G5" fmla="*/ G4 2 1"/>
                <a:gd name="T4" fmla="*/ 90 256 1"/>
                <a:gd name="T5" fmla="*/ 0 256 1"/>
                <a:gd name="G6" fmla="+- -11776720 T4 T5"/>
                <a:gd name="G7" fmla="*/ G6 2 1"/>
                <a:gd name="G8" fmla="abs -1177672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551"/>
                <a:gd name="G18" fmla="*/ 8551 1 2"/>
                <a:gd name="G19" fmla="+- G18 5400 0"/>
                <a:gd name="G20" fmla="cos G19 -11776720"/>
                <a:gd name="G21" fmla="sin G19 -11776720"/>
                <a:gd name="G22" fmla="+- G20 10800 0"/>
                <a:gd name="G23" fmla="+- G21 10800 0"/>
                <a:gd name="G24" fmla="+- 10800 0 G20"/>
                <a:gd name="G25" fmla="+- 8551 10800 0"/>
                <a:gd name="G26" fmla="?: G9 G17 G25"/>
                <a:gd name="G27" fmla="?: G9 0 21600"/>
                <a:gd name="G28" fmla="cos 10800 -11776720"/>
                <a:gd name="G29" fmla="sin 10800 -11776720"/>
                <a:gd name="G30" fmla="sin 8551 -11776720"/>
                <a:gd name="G31" fmla="+- G28 10800 0"/>
                <a:gd name="G32" fmla="+- G29 10800 0"/>
                <a:gd name="G33" fmla="+- G30 10800 0"/>
                <a:gd name="G34" fmla="?: G4 0 G31"/>
                <a:gd name="G35" fmla="?: -11776720 G34 0"/>
                <a:gd name="G36" fmla="?: G6 G35 G31"/>
                <a:gd name="G37" fmla="+- 21600 0 G36"/>
                <a:gd name="G38" fmla="?: G4 0 G33"/>
                <a:gd name="G39" fmla="?: -11776720 G38 G32"/>
                <a:gd name="G40" fmla="?: G6 G39 0"/>
                <a:gd name="G41" fmla="?: G4 G32 21600"/>
                <a:gd name="G42" fmla="?: G6 G41 G33"/>
                <a:gd name="T12" fmla="*/ 10800 w 21600"/>
                <a:gd name="T13" fmla="*/ 0 h 21600"/>
                <a:gd name="T14" fmla="*/ 1124 w 21600"/>
                <a:gd name="T15" fmla="*/ 10749 h 21600"/>
                <a:gd name="T16" fmla="*/ 10800 w 21600"/>
                <a:gd name="T17" fmla="*/ 2249 h 21600"/>
                <a:gd name="T18" fmla="*/ 20476 w 21600"/>
                <a:gd name="T19" fmla="*/ 10749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2249" y="10755"/>
                  </a:moveTo>
                  <a:cubicBezTo>
                    <a:pt x="2273" y="6050"/>
                    <a:pt x="6094" y="2249"/>
                    <a:pt x="10800" y="2249"/>
                  </a:cubicBezTo>
                  <a:cubicBezTo>
                    <a:pt x="15505" y="2249"/>
                    <a:pt x="19326" y="6050"/>
                    <a:pt x="19350" y="10755"/>
                  </a:cubicBezTo>
                  <a:lnTo>
                    <a:pt x="21599" y="10743"/>
                  </a:lnTo>
                  <a:cubicBezTo>
                    <a:pt x="21568" y="4800"/>
                    <a:pt x="16742" y="0"/>
                    <a:pt x="10799" y="0"/>
                  </a:cubicBezTo>
                  <a:cubicBezTo>
                    <a:pt x="4857" y="0"/>
                    <a:pt x="31" y="4800"/>
                    <a:pt x="0" y="10743"/>
                  </a:cubicBezTo>
                  <a:close/>
                </a:path>
              </a:pathLst>
            </a:custGeom>
            <a:solidFill>
              <a:schemeClr val="folHlink"/>
            </a:solidFill>
            <a:ln w="9525">
              <a:miter lim="800000"/>
              <a:headEnd/>
              <a:tailEnd/>
            </a:ln>
            <a:effectLst/>
            <a:scene3d>
              <a:camera prst="legacyObliqueTopRight">
                <a:rot lat="1200000" lon="600000" rev="0"/>
              </a:camera>
              <a:lightRig rig="legacyFlat4" dir="b"/>
            </a:scene3d>
            <a:sp3d extrusionH="2386000" prstMaterial="legacyMetal">
              <a:bevelT w="13500" h="13500" prst="angle"/>
              <a:bevelB w="13500" h="13500" prst="angle"/>
              <a:extrusionClr>
                <a:schemeClr val="folHlink"/>
              </a:extrusionClr>
              <a:contourClr>
                <a:schemeClr val="folHlink"/>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IN" sz="1050"/>
            </a:p>
          </p:txBody>
        </p:sp>
        <p:sp>
          <p:nvSpPr>
            <p:cNvPr id="49268" name="Text Box 116">
              <a:extLst>
                <a:ext uri="{FF2B5EF4-FFF2-40B4-BE49-F238E27FC236}">
                  <a16:creationId xmlns:a16="http://schemas.microsoft.com/office/drawing/2014/main" id="{AB7761CD-A9B9-480A-A6DD-F36061146AEB}"/>
                </a:ext>
              </a:extLst>
            </p:cNvPr>
            <p:cNvSpPr txBox="1">
              <a:spLocks noChangeArrowheads="1"/>
            </p:cNvSpPr>
            <p:nvPr/>
          </p:nvSpPr>
          <p:spPr bwMode="auto">
            <a:xfrm rot="2574285">
              <a:off x="2160" y="1410"/>
              <a:ext cx="2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t>N</a:t>
              </a:r>
            </a:p>
          </p:txBody>
        </p:sp>
      </p:grpSp>
      <p:sp>
        <p:nvSpPr>
          <p:cNvPr id="49272" name="Line 120">
            <a:extLst>
              <a:ext uri="{FF2B5EF4-FFF2-40B4-BE49-F238E27FC236}">
                <a16:creationId xmlns:a16="http://schemas.microsoft.com/office/drawing/2014/main" id="{C4B437BC-5631-4820-AEDB-B6E0294FB846}"/>
              </a:ext>
            </a:extLst>
          </p:cNvPr>
          <p:cNvSpPr>
            <a:spLocks noChangeShapeType="1"/>
          </p:cNvSpPr>
          <p:nvPr/>
        </p:nvSpPr>
        <p:spPr bwMode="auto">
          <a:xfrm rot="18172617" flipH="1">
            <a:off x="2829521" y="2656880"/>
            <a:ext cx="57150" cy="119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74" name="Line 122">
            <a:extLst>
              <a:ext uri="{FF2B5EF4-FFF2-40B4-BE49-F238E27FC236}">
                <a16:creationId xmlns:a16="http://schemas.microsoft.com/office/drawing/2014/main" id="{95C28D17-A697-4A51-8213-EA347CB7DE2B}"/>
              </a:ext>
            </a:extLst>
          </p:cNvPr>
          <p:cNvSpPr>
            <a:spLocks noChangeShapeType="1"/>
          </p:cNvSpPr>
          <p:nvPr/>
        </p:nvSpPr>
        <p:spPr bwMode="auto">
          <a:xfrm rot="7372617" flipH="1">
            <a:off x="2714030" y="2542580"/>
            <a:ext cx="57150" cy="119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75" name="Line 123">
            <a:extLst>
              <a:ext uri="{FF2B5EF4-FFF2-40B4-BE49-F238E27FC236}">
                <a16:creationId xmlns:a16="http://schemas.microsoft.com/office/drawing/2014/main" id="{4082C921-0379-407C-A942-11C43CB46668}"/>
              </a:ext>
            </a:extLst>
          </p:cNvPr>
          <p:cNvSpPr>
            <a:spLocks noChangeShapeType="1"/>
          </p:cNvSpPr>
          <p:nvPr/>
        </p:nvSpPr>
        <p:spPr bwMode="auto">
          <a:xfrm rot="7372617" flipH="1">
            <a:off x="2658071" y="2028230"/>
            <a:ext cx="57150" cy="119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76" name="Line 124">
            <a:extLst>
              <a:ext uri="{FF2B5EF4-FFF2-40B4-BE49-F238E27FC236}">
                <a16:creationId xmlns:a16="http://schemas.microsoft.com/office/drawing/2014/main" id="{A17999E4-A10A-48A4-8503-F59564136980}"/>
              </a:ext>
            </a:extLst>
          </p:cNvPr>
          <p:cNvSpPr>
            <a:spLocks noChangeShapeType="1"/>
          </p:cNvSpPr>
          <p:nvPr/>
        </p:nvSpPr>
        <p:spPr bwMode="auto">
          <a:xfrm rot="7372617" flipH="1">
            <a:off x="2886671" y="1799630"/>
            <a:ext cx="57150" cy="119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77" name="Line 125">
            <a:extLst>
              <a:ext uri="{FF2B5EF4-FFF2-40B4-BE49-F238E27FC236}">
                <a16:creationId xmlns:a16="http://schemas.microsoft.com/office/drawing/2014/main" id="{6929578D-E598-442E-8606-D73743D06A2F}"/>
              </a:ext>
            </a:extLst>
          </p:cNvPr>
          <p:cNvSpPr>
            <a:spLocks noChangeShapeType="1"/>
          </p:cNvSpPr>
          <p:nvPr/>
        </p:nvSpPr>
        <p:spPr bwMode="auto">
          <a:xfrm rot="12772617" flipH="1">
            <a:off x="3657600" y="1198960"/>
            <a:ext cx="57150" cy="119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78" name="Line 126">
            <a:extLst>
              <a:ext uri="{FF2B5EF4-FFF2-40B4-BE49-F238E27FC236}">
                <a16:creationId xmlns:a16="http://schemas.microsoft.com/office/drawing/2014/main" id="{440F6EC7-9C31-4661-9FBF-0F0FADE97802}"/>
              </a:ext>
            </a:extLst>
          </p:cNvPr>
          <p:cNvSpPr>
            <a:spLocks noChangeShapeType="1"/>
          </p:cNvSpPr>
          <p:nvPr/>
        </p:nvSpPr>
        <p:spPr bwMode="auto">
          <a:xfrm rot="12772617" flipH="1">
            <a:off x="3829050" y="1370410"/>
            <a:ext cx="57150" cy="119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79" name="Line 127">
            <a:extLst>
              <a:ext uri="{FF2B5EF4-FFF2-40B4-BE49-F238E27FC236}">
                <a16:creationId xmlns:a16="http://schemas.microsoft.com/office/drawing/2014/main" id="{BD0DEFD1-6C8A-4A47-B11B-9AAA57E9495F}"/>
              </a:ext>
            </a:extLst>
          </p:cNvPr>
          <p:cNvSpPr>
            <a:spLocks noChangeShapeType="1"/>
          </p:cNvSpPr>
          <p:nvPr/>
        </p:nvSpPr>
        <p:spPr bwMode="auto">
          <a:xfrm rot="12772617" flipH="1">
            <a:off x="2457450" y="3886200"/>
            <a:ext cx="57150" cy="119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80" name="Line 128">
            <a:extLst>
              <a:ext uri="{FF2B5EF4-FFF2-40B4-BE49-F238E27FC236}">
                <a16:creationId xmlns:a16="http://schemas.microsoft.com/office/drawing/2014/main" id="{1E7E2A38-2D82-468C-B93F-E0DF193B50D8}"/>
              </a:ext>
            </a:extLst>
          </p:cNvPr>
          <p:cNvSpPr>
            <a:spLocks noChangeShapeType="1"/>
          </p:cNvSpPr>
          <p:nvPr/>
        </p:nvSpPr>
        <p:spPr bwMode="auto">
          <a:xfrm rot="1972617" flipH="1">
            <a:off x="3143250" y="3257550"/>
            <a:ext cx="57150" cy="119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81" name="Text Box 129">
            <a:extLst>
              <a:ext uri="{FF2B5EF4-FFF2-40B4-BE49-F238E27FC236}">
                <a16:creationId xmlns:a16="http://schemas.microsoft.com/office/drawing/2014/main" id="{CC8D216E-6967-4E7A-AD5C-3E0C0309B851}"/>
              </a:ext>
            </a:extLst>
          </p:cNvPr>
          <p:cNvSpPr txBox="1">
            <a:spLocks noChangeArrowheads="1"/>
          </p:cNvSpPr>
          <p:nvPr/>
        </p:nvSpPr>
        <p:spPr bwMode="auto">
          <a:xfrm rot="2093958">
            <a:off x="2400300" y="1964376"/>
            <a:ext cx="2286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FF00"/>
                </a:solidFill>
              </a:rPr>
              <a:t>P</a:t>
            </a:r>
          </a:p>
        </p:txBody>
      </p:sp>
      <p:sp>
        <p:nvSpPr>
          <p:cNvPr id="49282" name="Text Box 130">
            <a:extLst>
              <a:ext uri="{FF2B5EF4-FFF2-40B4-BE49-F238E27FC236}">
                <a16:creationId xmlns:a16="http://schemas.microsoft.com/office/drawing/2014/main" id="{E4F6CF33-5D45-40D6-8AFA-B7E737E023D5}"/>
              </a:ext>
            </a:extLst>
          </p:cNvPr>
          <p:cNvSpPr txBox="1">
            <a:spLocks noChangeArrowheads="1"/>
          </p:cNvSpPr>
          <p:nvPr/>
        </p:nvSpPr>
        <p:spPr bwMode="auto">
          <a:xfrm rot="2331281">
            <a:off x="3143250" y="810660"/>
            <a:ext cx="2286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FF00"/>
                </a:solidFill>
              </a:rPr>
              <a:t>Q</a:t>
            </a:r>
          </a:p>
        </p:txBody>
      </p:sp>
      <p:sp>
        <p:nvSpPr>
          <p:cNvPr id="49283" name="Text Box 131">
            <a:extLst>
              <a:ext uri="{FF2B5EF4-FFF2-40B4-BE49-F238E27FC236}">
                <a16:creationId xmlns:a16="http://schemas.microsoft.com/office/drawing/2014/main" id="{66C6D184-261E-4BF1-9662-A20CA2AD3721}"/>
              </a:ext>
            </a:extLst>
          </p:cNvPr>
          <p:cNvSpPr txBox="1">
            <a:spLocks noChangeArrowheads="1"/>
          </p:cNvSpPr>
          <p:nvPr/>
        </p:nvSpPr>
        <p:spPr bwMode="auto">
          <a:xfrm rot="2047746">
            <a:off x="4057650" y="1392876"/>
            <a:ext cx="2286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FF00"/>
                </a:solidFill>
              </a:rPr>
              <a:t>R</a:t>
            </a:r>
          </a:p>
        </p:txBody>
      </p:sp>
      <p:sp>
        <p:nvSpPr>
          <p:cNvPr id="49284" name="Text Box 132">
            <a:extLst>
              <a:ext uri="{FF2B5EF4-FFF2-40B4-BE49-F238E27FC236}">
                <a16:creationId xmlns:a16="http://schemas.microsoft.com/office/drawing/2014/main" id="{27B5A6B8-A7FC-4221-9533-273B14A1988D}"/>
              </a:ext>
            </a:extLst>
          </p:cNvPr>
          <p:cNvSpPr txBox="1">
            <a:spLocks noChangeArrowheads="1"/>
          </p:cNvSpPr>
          <p:nvPr/>
        </p:nvSpPr>
        <p:spPr bwMode="auto">
          <a:xfrm rot="2025786">
            <a:off x="3314700" y="2593026"/>
            <a:ext cx="2286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FF00"/>
                </a:solidFill>
              </a:rPr>
              <a:t>S</a:t>
            </a:r>
          </a:p>
        </p:txBody>
      </p:sp>
      <p:sp>
        <p:nvSpPr>
          <p:cNvPr id="49285" name="Text Box 133">
            <a:extLst>
              <a:ext uri="{FF2B5EF4-FFF2-40B4-BE49-F238E27FC236}">
                <a16:creationId xmlns:a16="http://schemas.microsoft.com/office/drawing/2014/main" id="{EAEA78E3-9695-400E-BDE8-9E260D706FD3}"/>
              </a:ext>
            </a:extLst>
          </p:cNvPr>
          <p:cNvSpPr txBox="1">
            <a:spLocks noChangeArrowheads="1"/>
          </p:cNvSpPr>
          <p:nvPr/>
        </p:nvSpPr>
        <p:spPr bwMode="auto">
          <a:xfrm>
            <a:off x="2171700" y="2571750"/>
            <a:ext cx="3429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3300"/>
                </a:solidFill>
              </a:rPr>
              <a:t>R</a:t>
            </a:r>
            <a:r>
              <a:rPr lang="en-US" altLang="en-US" sz="1050" b="1" baseline="-25000">
                <a:solidFill>
                  <a:srgbClr val="CC3300"/>
                </a:solidFill>
              </a:rPr>
              <a:t>1</a:t>
            </a:r>
          </a:p>
        </p:txBody>
      </p:sp>
      <p:sp>
        <p:nvSpPr>
          <p:cNvPr id="49286" name="Text Box 134">
            <a:extLst>
              <a:ext uri="{FF2B5EF4-FFF2-40B4-BE49-F238E27FC236}">
                <a16:creationId xmlns:a16="http://schemas.microsoft.com/office/drawing/2014/main" id="{DE8CFA1E-E818-4CE7-A923-58DC91D2C050}"/>
              </a:ext>
            </a:extLst>
          </p:cNvPr>
          <p:cNvSpPr txBox="1">
            <a:spLocks noChangeArrowheads="1"/>
          </p:cNvSpPr>
          <p:nvPr/>
        </p:nvSpPr>
        <p:spPr bwMode="auto">
          <a:xfrm>
            <a:off x="1600200" y="3257550"/>
            <a:ext cx="3429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3300"/>
                </a:solidFill>
              </a:rPr>
              <a:t>R</a:t>
            </a:r>
            <a:r>
              <a:rPr lang="en-US" altLang="en-US" sz="1050" b="1" baseline="-25000">
                <a:solidFill>
                  <a:srgbClr val="CC3300"/>
                </a:solidFill>
              </a:rPr>
              <a:t>2</a:t>
            </a:r>
          </a:p>
        </p:txBody>
      </p:sp>
      <p:sp>
        <p:nvSpPr>
          <p:cNvPr id="49287" name="Text Box 135">
            <a:extLst>
              <a:ext uri="{FF2B5EF4-FFF2-40B4-BE49-F238E27FC236}">
                <a16:creationId xmlns:a16="http://schemas.microsoft.com/office/drawing/2014/main" id="{9D827745-871D-4865-AB14-E785E4108BB8}"/>
              </a:ext>
            </a:extLst>
          </p:cNvPr>
          <p:cNvSpPr txBox="1">
            <a:spLocks noChangeArrowheads="1"/>
          </p:cNvSpPr>
          <p:nvPr/>
        </p:nvSpPr>
        <p:spPr bwMode="auto">
          <a:xfrm>
            <a:off x="2914650" y="2857500"/>
            <a:ext cx="3429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B</a:t>
            </a:r>
            <a:r>
              <a:rPr lang="en-US" altLang="en-US" sz="1050" b="1" baseline="-25000">
                <a:solidFill>
                  <a:srgbClr val="0000FF"/>
                </a:solidFill>
              </a:rPr>
              <a:t>1</a:t>
            </a:r>
          </a:p>
        </p:txBody>
      </p:sp>
      <p:sp>
        <p:nvSpPr>
          <p:cNvPr id="49288" name="Text Box 136">
            <a:extLst>
              <a:ext uri="{FF2B5EF4-FFF2-40B4-BE49-F238E27FC236}">
                <a16:creationId xmlns:a16="http://schemas.microsoft.com/office/drawing/2014/main" id="{B3721BC6-12F9-4381-A4B3-09EB9B3A2362}"/>
              </a:ext>
            </a:extLst>
          </p:cNvPr>
          <p:cNvSpPr txBox="1">
            <a:spLocks noChangeArrowheads="1"/>
          </p:cNvSpPr>
          <p:nvPr/>
        </p:nvSpPr>
        <p:spPr bwMode="auto">
          <a:xfrm>
            <a:off x="2286000" y="3429000"/>
            <a:ext cx="3429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B</a:t>
            </a:r>
            <a:r>
              <a:rPr lang="en-US" altLang="en-US" sz="1050" b="1" baseline="-25000">
                <a:solidFill>
                  <a:srgbClr val="0000FF"/>
                </a:solidFill>
              </a:rPr>
              <a:t>2</a:t>
            </a:r>
          </a:p>
        </p:txBody>
      </p:sp>
      <p:sp>
        <p:nvSpPr>
          <p:cNvPr id="49289" name="Text Box 137">
            <a:extLst>
              <a:ext uri="{FF2B5EF4-FFF2-40B4-BE49-F238E27FC236}">
                <a16:creationId xmlns:a16="http://schemas.microsoft.com/office/drawing/2014/main" id="{3773CE7A-4EA9-4779-BDF9-C7163AABCB1E}"/>
              </a:ext>
            </a:extLst>
          </p:cNvPr>
          <p:cNvSpPr txBox="1">
            <a:spLocks noChangeArrowheads="1"/>
          </p:cNvSpPr>
          <p:nvPr/>
        </p:nvSpPr>
        <p:spPr bwMode="auto">
          <a:xfrm>
            <a:off x="3143250" y="3725466"/>
            <a:ext cx="5715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Load</a:t>
            </a:r>
          </a:p>
        </p:txBody>
      </p:sp>
      <p:sp>
        <p:nvSpPr>
          <p:cNvPr id="49290" name="Line 138">
            <a:extLst>
              <a:ext uri="{FF2B5EF4-FFF2-40B4-BE49-F238E27FC236}">
                <a16:creationId xmlns:a16="http://schemas.microsoft.com/office/drawing/2014/main" id="{6A87BE65-1756-4B9C-B5B8-F5937CCC000E}"/>
              </a:ext>
            </a:extLst>
          </p:cNvPr>
          <p:cNvSpPr>
            <a:spLocks noChangeShapeType="1"/>
          </p:cNvSpPr>
          <p:nvPr/>
        </p:nvSpPr>
        <p:spPr bwMode="auto">
          <a:xfrm flipV="1">
            <a:off x="3657600" y="1657350"/>
            <a:ext cx="0" cy="514350"/>
          </a:xfrm>
          <a:prstGeom prst="line">
            <a:avLst/>
          </a:prstGeom>
          <a:noFill/>
          <a:ln w="38100">
            <a:solidFill>
              <a:srgbClr val="0066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91" name="Line 139">
            <a:extLst>
              <a:ext uri="{FF2B5EF4-FFF2-40B4-BE49-F238E27FC236}">
                <a16:creationId xmlns:a16="http://schemas.microsoft.com/office/drawing/2014/main" id="{0FCF5440-C4F4-4E2A-B955-05F0129EC6B4}"/>
              </a:ext>
            </a:extLst>
          </p:cNvPr>
          <p:cNvSpPr>
            <a:spLocks noChangeShapeType="1"/>
          </p:cNvSpPr>
          <p:nvPr/>
        </p:nvSpPr>
        <p:spPr bwMode="auto">
          <a:xfrm>
            <a:off x="3028950" y="1657350"/>
            <a:ext cx="0" cy="514350"/>
          </a:xfrm>
          <a:prstGeom prst="line">
            <a:avLst/>
          </a:prstGeom>
          <a:noFill/>
          <a:ln w="38100">
            <a:solidFill>
              <a:srgbClr val="00CC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9407" name="Group 255">
            <a:extLst>
              <a:ext uri="{FF2B5EF4-FFF2-40B4-BE49-F238E27FC236}">
                <a16:creationId xmlns:a16="http://schemas.microsoft.com/office/drawing/2014/main" id="{E9D908F4-F090-45EF-9B79-B0313CCAA887}"/>
              </a:ext>
            </a:extLst>
          </p:cNvPr>
          <p:cNvGrpSpPr>
            <a:grpSpLocks/>
          </p:cNvGrpSpPr>
          <p:nvPr/>
        </p:nvGrpSpPr>
        <p:grpSpPr bwMode="auto">
          <a:xfrm>
            <a:off x="4572000" y="352425"/>
            <a:ext cx="2800350" cy="3933825"/>
            <a:chOff x="2880" y="296"/>
            <a:chExt cx="2352" cy="3304"/>
          </a:xfrm>
        </p:grpSpPr>
        <p:sp>
          <p:nvSpPr>
            <p:cNvPr id="49325" name="AutoShape 173">
              <a:extLst>
                <a:ext uri="{FF2B5EF4-FFF2-40B4-BE49-F238E27FC236}">
                  <a16:creationId xmlns:a16="http://schemas.microsoft.com/office/drawing/2014/main" id="{2C2B7C77-045B-49E4-9F92-B8911203375D}"/>
                </a:ext>
              </a:extLst>
            </p:cNvPr>
            <p:cNvSpPr>
              <a:spLocks noChangeArrowheads="1"/>
            </p:cNvSpPr>
            <p:nvPr/>
          </p:nvSpPr>
          <p:spPr bwMode="auto">
            <a:xfrm rot="-90549023">
              <a:off x="3384" y="1176"/>
              <a:ext cx="1104" cy="960"/>
            </a:xfrm>
            <a:custGeom>
              <a:avLst/>
              <a:gdLst>
                <a:gd name="G0" fmla="+- 8551 0 0"/>
                <a:gd name="G1" fmla="+- -11776720 0 0"/>
                <a:gd name="G2" fmla="+- 0 0 -11776720"/>
                <a:gd name="T0" fmla="*/ 0 256 1"/>
                <a:gd name="T1" fmla="*/ 180 256 1"/>
                <a:gd name="G3" fmla="+- -11776720 T0 T1"/>
                <a:gd name="T2" fmla="*/ 0 256 1"/>
                <a:gd name="T3" fmla="*/ 90 256 1"/>
                <a:gd name="G4" fmla="+- -11776720 T2 T3"/>
                <a:gd name="G5" fmla="*/ G4 2 1"/>
                <a:gd name="T4" fmla="*/ 90 256 1"/>
                <a:gd name="T5" fmla="*/ 0 256 1"/>
                <a:gd name="G6" fmla="+- -11776720 T4 T5"/>
                <a:gd name="G7" fmla="*/ G6 2 1"/>
                <a:gd name="G8" fmla="abs -1177672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551"/>
                <a:gd name="G18" fmla="*/ 8551 1 2"/>
                <a:gd name="G19" fmla="+- G18 5400 0"/>
                <a:gd name="G20" fmla="cos G19 -11776720"/>
                <a:gd name="G21" fmla="sin G19 -11776720"/>
                <a:gd name="G22" fmla="+- G20 10800 0"/>
                <a:gd name="G23" fmla="+- G21 10800 0"/>
                <a:gd name="G24" fmla="+- 10800 0 G20"/>
                <a:gd name="G25" fmla="+- 8551 10800 0"/>
                <a:gd name="G26" fmla="?: G9 G17 G25"/>
                <a:gd name="G27" fmla="?: G9 0 21600"/>
                <a:gd name="G28" fmla="cos 10800 -11776720"/>
                <a:gd name="G29" fmla="sin 10800 -11776720"/>
                <a:gd name="G30" fmla="sin 8551 -11776720"/>
                <a:gd name="G31" fmla="+- G28 10800 0"/>
                <a:gd name="G32" fmla="+- G29 10800 0"/>
                <a:gd name="G33" fmla="+- G30 10800 0"/>
                <a:gd name="G34" fmla="?: G4 0 G31"/>
                <a:gd name="G35" fmla="?: -11776720 G34 0"/>
                <a:gd name="G36" fmla="?: G6 G35 G31"/>
                <a:gd name="G37" fmla="+- 21600 0 G36"/>
                <a:gd name="G38" fmla="?: G4 0 G33"/>
                <a:gd name="G39" fmla="?: -11776720 G38 G32"/>
                <a:gd name="G40" fmla="?: G6 G39 0"/>
                <a:gd name="G41" fmla="?: G4 G32 21600"/>
                <a:gd name="G42" fmla="?: G6 G41 G33"/>
                <a:gd name="T12" fmla="*/ 10800 w 21600"/>
                <a:gd name="T13" fmla="*/ 0 h 21600"/>
                <a:gd name="T14" fmla="*/ 1124 w 21600"/>
                <a:gd name="T15" fmla="*/ 10749 h 21600"/>
                <a:gd name="T16" fmla="*/ 10800 w 21600"/>
                <a:gd name="T17" fmla="*/ 2249 h 21600"/>
                <a:gd name="T18" fmla="*/ 20476 w 21600"/>
                <a:gd name="T19" fmla="*/ 10749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2249" y="10755"/>
                  </a:moveTo>
                  <a:cubicBezTo>
                    <a:pt x="2273" y="6050"/>
                    <a:pt x="6094" y="2249"/>
                    <a:pt x="10800" y="2249"/>
                  </a:cubicBezTo>
                  <a:cubicBezTo>
                    <a:pt x="15505" y="2249"/>
                    <a:pt x="19326" y="6050"/>
                    <a:pt x="19350" y="10755"/>
                  </a:cubicBezTo>
                  <a:lnTo>
                    <a:pt x="21599" y="10743"/>
                  </a:lnTo>
                  <a:cubicBezTo>
                    <a:pt x="21568" y="4800"/>
                    <a:pt x="16742" y="0"/>
                    <a:pt x="10799" y="0"/>
                  </a:cubicBezTo>
                  <a:cubicBezTo>
                    <a:pt x="4857" y="0"/>
                    <a:pt x="31" y="4800"/>
                    <a:pt x="0" y="10743"/>
                  </a:cubicBezTo>
                  <a:close/>
                </a:path>
              </a:pathLst>
            </a:custGeom>
            <a:solidFill>
              <a:srgbClr val="CC66FF"/>
            </a:solidFill>
            <a:ln w="9525">
              <a:miter lim="800000"/>
              <a:headEnd/>
              <a:tailEnd/>
            </a:ln>
            <a:effectLst/>
            <a:scene3d>
              <a:camera prst="legacyObliqueTopRight">
                <a:rot lat="1200000" lon="600000" rev="0"/>
              </a:camera>
              <a:lightRig rig="legacyFlat4" dir="b"/>
            </a:scene3d>
            <a:sp3d extrusionH="2386000" prstMaterial="legacyMetal">
              <a:bevelT w="13500" h="13500" prst="angle"/>
              <a:bevelB w="13500" h="13500" prst="angle"/>
              <a:extrusionClr>
                <a:srgbClr val="CC66FF"/>
              </a:extrusionClr>
              <a:contourClr>
                <a:srgbClr val="CC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IN" sz="1050"/>
            </a:p>
          </p:txBody>
        </p:sp>
        <p:sp>
          <p:nvSpPr>
            <p:cNvPr id="49292" name="AutoShape 140">
              <a:extLst>
                <a:ext uri="{FF2B5EF4-FFF2-40B4-BE49-F238E27FC236}">
                  <a16:creationId xmlns:a16="http://schemas.microsoft.com/office/drawing/2014/main" id="{4ED78DC2-F983-4790-8CE3-F567A828CE87}"/>
                </a:ext>
              </a:extLst>
            </p:cNvPr>
            <p:cNvSpPr>
              <a:spLocks noChangeArrowheads="1"/>
            </p:cNvSpPr>
            <p:nvPr/>
          </p:nvSpPr>
          <p:spPr bwMode="auto">
            <a:xfrm rot="-7928015">
              <a:off x="4872" y="272"/>
              <a:ext cx="336" cy="384"/>
            </a:xfrm>
            <a:prstGeom prst="curvedRightArrow">
              <a:avLst>
                <a:gd name="adj1" fmla="val 20175"/>
                <a:gd name="adj2" fmla="val 43032"/>
                <a:gd name="adj3" fmla="val 33333"/>
              </a:avLst>
            </a:prstGeom>
            <a:solidFill>
              <a:srgbClr val="00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9294" name="Line 142">
              <a:extLst>
                <a:ext uri="{FF2B5EF4-FFF2-40B4-BE49-F238E27FC236}">
                  <a16:creationId xmlns:a16="http://schemas.microsoft.com/office/drawing/2014/main" id="{ED1B6FA0-259F-47CE-B353-6F3AF25237D0}"/>
                </a:ext>
              </a:extLst>
            </p:cNvPr>
            <p:cNvSpPr>
              <a:spLocks noChangeShapeType="1"/>
            </p:cNvSpPr>
            <p:nvPr/>
          </p:nvSpPr>
          <p:spPr bwMode="auto">
            <a:xfrm rot="251028">
              <a:off x="3888" y="2638"/>
              <a:ext cx="480" cy="248"/>
            </a:xfrm>
            <a:prstGeom prst="line">
              <a:avLst/>
            </a:prstGeom>
            <a:noFill/>
            <a:ln w="3810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95" name="Line 143">
              <a:extLst>
                <a:ext uri="{FF2B5EF4-FFF2-40B4-BE49-F238E27FC236}">
                  <a16:creationId xmlns:a16="http://schemas.microsoft.com/office/drawing/2014/main" id="{143A9CAE-D7F4-462A-8747-BA642428AAD7}"/>
                </a:ext>
              </a:extLst>
            </p:cNvPr>
            <p:cNvSpPr>
              <a:spLocks noChangeShapeType="1"/>
            </p:cNvSpPr>
            <p:nvPr/>
          </p:nvSpPr>
          <p:spPr bwMode="auto">
            <a:xfrm>
              <a:off x="3456" y="3224"/>
              <a:ext cx="480" cy="288"/>
            </a:xfrm>
            <a:prstGeom prst="line">
              <a:avLst/>
            </a:prstGeom>
            <a:noFill/>
            <a:ln w="3810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9296" name="Group 144">
              <a:extLst>
                <a:ext uri="{FF2B5EF4-FFF2-40B4-BE49-F238E27FC236}">
                  <a16:creationId xmlns:a16="http://schemas.microsoft.com/office/drawing/2014/main" id="{795D04D2-80CE-4A9E-9385-7F911C3615C8}"/>
                </a:ext>
              </a:extLst>
            </p:cNvPr>
            <p:cNvGrpSpPr>
              <a:grpSpLocks/>
            </p:cNvGrpSpPr>
            <p:nvPr/>
          </p:nvGrpSpPr>
          <p:grpSpPr bwMode="auto">
            <a:xfrm rot="7480135" flipV="1">
              <a:off x="3772" y="3148"/>
              <a:ext cx="760" cy="144"/>
              <a:chOff x="1008" y="2976"/>
              <a:chExt cx="1344" cy="96"/>
            </a:xfrm>
          </p:grpSpPr>
          <p:sp>
            <p:nvSpPr>
              <p:cNvPr id="49297" name="Line 145">
                <a:extLst>
                  <a:ext uri="{FF2B5EF4-FFF2-40B4-BE49-F238E27FC236}">
                    <a16:creationId xmlns:a16="http://schemas.microsoft.com/office/drawing/2014/main" id="{DA8B561A-74C0-4F7B-A4C4-2C1E7F4F6039}"/>
                  </a:ext>
                </a:extLst>
              </p:cNvPr>
              <p:cNvSpPr>
                <a:spLocks noChangeShapeType="1"/>
              </p:cNvSpPr>
              <p:nvPr/>
            </p:nvSpPr>
            <p:spPr bwMode="auto">
              <a:xfrm flipV="1">
                <a:off x="1994"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98" name="Line 146">
                <a:extLst>
                  <a:ext uri="{FF2B5EF4-FFF2-40B4-BE49-F238E27FC236}">
                    <a16:creationId xmlns:a16="http://schemas.microsoft.com/office/drawing/2014/main" id="{9238F1E0-42E1-4BA9-96EB-D94FC81C35FE}"/>
                  </a:ext>
                </a:extLst>
              </p:cNvPr>
              <p:cNvSpPr>
                <a:spLocks noChangeShapeType="1"/>
              </p:cNvSpPr>
              <p:nvPr/>
            </p:nvSpPr>
            <p:spPr bwMode="auto">
              <a:xfrm>
                <a:off x="1327"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99" name="Line 147">
                <a:extLst>
                  <a:ext uri="{FF2B5EF4-FFF2-40B4-BE49-F238E27FC236}">
                    <a16:creationId xmlns:a16="http://schemas.microsoft.com/office/drawing/2014/main" id="{538943C3-BAF4-452C-95A4-01B47FC0BEE1}"/>
                  </a:ext>
                </a:extLst>
              </p:cNvPr>
              <p:cNvSpPr>
                <a:spLocks noChangeShapeType="1"/>
              </p:cNvSpPr>
              <p:nvPr/>
            </p:nvSpPr>
            <p:spPr bwMode="auto">
              <a:xfrm>
                <a:off x="1955"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9300" name="Group 148">
                <a:extLst>
                  <a:ext uri="{FF2B5EF4-FFF2-40B4-BE49-F238E27FC236}">
                    <a16:creationId xmlns:a16="http://schemas.microsoft.com/office/drawing/2014/main" id="{DB307283-2055-4250-B055-29278F6AC2A3}"/>
                  </a:ext>
                </a:extLst>
              </p:cNvPr>
              <p:cNvGrpSpPr>
                <a:grpSpLocks/>
              </p:cNvGrpSpPr>
              <p:nvPr/>
            </p:nvGrpSpPr>
            <p:grpSpPr bwMode="auto">
              <a:xfrm>
                <a:off x="1008" y="2976"/>
                <a:ext cx="1344" cy="96"/>
                <a:chOff x="1008" y="2976"/>
                <a:chExt cx="1344" cy="96"/>
              </a:xfrm>
            </p:grpSpPr>
            <p:sp>
              <p:nvSpPr>
                <p:cNvPr id="49301" name="Line 149">
                  <a:extLst>
                    <a:ext uri="{FF2B5EF4-FFF2-40B4-BE49-F238E27FC236}">
                      <a16:creationId xmlns:a16="http://schemas.microsoft.com/office/drawing/2014/main" id="{A117B4FF-D13B-4067-A683-B0BB92557CAF}"/>
                    </a:ext>
                  </a:extLst>
                </p:cNvPr>
                <p:cNvSpPr>
                  <a:spLocks noChangeShapeType="1"/>
                </p:cNvSpPr>
                <p:nvPr/>
              </p:nvSpPr>
              <p:spPr bwMode="auto">
                <a:xfrm flipV="1">
                  <a:off x="1366"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9302" name="Group 150">
                  <a:extLst>
                    <a:ext uri="{FF2B5EF4-FFF2-40B4-BE49-F238E27FC236}">
                      <a16:creationId xmlns:a16="http://schemas.microsoft.com/office/drawing/2014/main" id="{2FEEB7A3-58FF-4AE4-A1A6-11015C7E9C32}"/>
                    </a:ext>
                  </a:extLst>
                </p:cNvPr>
                <p:cNvGrpSpPr>
                  <a:grpSpLocks/>
                </p:cNvGrpSpPr>
                <p:nvPr/>
              </p:nvGrpSpPr>
              <p:grpSpPr bwMode="auto">
                <a:xfrm>
                  <a:off x="1405" y="2976"/>
                  <a:ext cx="79" cy="96"/>
                  <a:chOff x="1872" y="1008"/>
                  <a:chExt cx="96" cy="144"/>
                </a:xfrm>
              </p:grpSpPr>
              <p:sp>
                <p:nvSpPr>
                  <p:cNvPr id="49303" name="Line 151">
                    <a:extLst>
                      <a:ext uri="{FF2B5EF4-FFF2-40B4-BE49-F238E27FC236}">
                        <a16:creationId xmlns:a16="http://schemas.microsoft.com/office/drawing/2014/main" id="{112DECD7-9B23-46F1-84B1-AA7F6A905B89}"/>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04" name="Line 152">
                    <a:extLst>
                      <a:ext uri="{FF2B5EF4-FFF2-40B4-BE49-F238E27FC236}">
                        <a16:creationId xmlns:a16="http://schemas.microsoft.com/office/drawing/2014/main" id="{CF890ED9-55A3-4B20-B871-942F2BAB872E}"/>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9305" name="Group 153">
                  <a:extLst>
                    <a:ext uri="{FF2B5EF4-FFF2-40B4-BE49-F238E27FC236}">
                      <a16:creationId xmlns:a16="http://schemas.microsoft.com/office/drawing/2014/main" id="{0454C645-AB30-49F6-B195-82BAC9173922}"/>
                    </a:ext>
                  </a:extLst>
                </p:cNvPr>
                <p:cNvGrpSpPr>
                  <a:grpSpLocks/>
                </p:cNvGrpSpPr>
                <p:nvPr/>
              </p:nvGrpSpPr>
              <p:grpSpPr bwMode="auto">
                <a:xfrm>
                  <a:off x="1484" y="2976"/>
                  <a:ext cx="78" cy="96"/>
                  <a:chOff x="1872" y="1008"/>
                  <a:chExt cx="96" cy="144"/>
                </a:xfrm>
              </p:grpSpPr>
              <p:sp>
                <p:nvSpPr>
                  <p:cNvPr id="49306" name="Line 154">
                    <a:extLst>
                      <a:ext uri="{FF2B5EF4-FFF2-40B4-BE49-F238E27FC236}">
                        <a16:creationId xmlns:a16="http://schemas.microsoft.com/office/drawing/2014/main" id="{CAA8C9D1-CA78-4822-A726-252196B5C505}"/>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07" name="Line 155">
                    <a:extLst>
                      <a:ext uri="{FF2B5EF4-FFF2-40B4-BE49-F238E27FC236}">
                        <a16:creationId xmlns:a16="http://schemas.microsoft.com/office/drawing/2014/main" id="{608AFDDF-789C-4FB5-BF56-85D293083C44}"/>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9308" name="Group 156">
                  <a:extLst>
                    <a:ext uri="{FF2B5EF4-FFF2-40B4-BE49-F238E27FC236}">
                      <a16:creationId xmlns:a16="http://schemas.microsoft.com/office/drawing/2014/main" id="{300C4770-EA68-4F9C-9A82-F3D916C94E4A}"/>
                    </a:ext>
                  </a:extLst>
                </p:cNvPr>
                <p:cNvGrpSpPr>
                  <a:grpSpLocks/>
                </p:cNvGrpSpPr>
                <p:nvPr/>
              </p:nvGrpSpPr>
              <p:grpSpPr bwMode="auto">
                <a:xfrm>
                  <a:off x="1562" y="2976"/>
                  <a:ext cx="79" cy="96"/>
                  <a:chOff x="1872" y="1008"/>
                  <a:chExt cx="96" cy="144"/>
                </a:xfrm>
              </p:grpSpPr>
              <p:sp>
                <p:nvSpPr>
                  <p:cNvPr id="49309" name="Line 157">
                    <a:extLst>
                      <a:ext uri="{FF2B5EF4-FFF2-40B4-BE49-F238E27FC236}">
                        <a16:creationId xmlns:a16="http://schemas.microsoft.com/office/drawing/2014/main" id="{2D3B2815-9821-4310-9BE9-1F9A5EF6FB6E}"/>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10" name="Line 158">
                    <a:extLst>
                      <a:ext uri="{FF2B5EF4-FFF2-40B4-BE49-F238E27FC236}">
                        <a16:creationId xmlns:a16="http://schemas.microsoft.com/office/drawing/2014/main" id="{ADCE67D4-0D21-41D9-9230-F7D9034AB283}"/>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9311" name="Group 159">
                  <a:extLst>
                    <a:ext uri="{FF2B5EF4-FFF2-40B4-BE49-F238E27FC236}">
                      <a16:creationId xmlns:a16="http://schemas.microsoft.com/office/drawing/2014/main" id="{AE3D547C-D666-4BEB-A24F-7BF610C74B6A}"/>
                    </a:ext>
                  </a:extLst>
                </p:cNvPr>
                <p:cNvGrpSpPr>
                  <a:grpSpLocks/>
                </p:cNvGrpSpPr>
                <p:nvPr/>
              </p:nvGrpSpPr>
              <p:grpSpPr bwMode="auto">
                <a:xfrm>
                  <a:off x="1641" y="2976"/>
                  <a:ext cx="78" cy="96"/>
                  <a:chOff x="1872" y="1008"/>
                  <a:chExt cx="96" cy="144"/>
                </a:xfrm>
              </p:grpSpPr>
              <p:sp>
                <p:nvSpPr>
                  <p:cNvPr id="49312" name="Line 160">
                    <a:extLst>
                      <a:ext uri="{FF2B5EF4-FFF2-40B4-BE49-F238E27FC236}">
                        <a16:creationId xmlns:a16="http://schemas.microsoft.com/office/drawing/2014/main" id="{F547893C-CBDD-4098-872F-753FA9DD720D}"/>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13" name="Line 161">
                    <a:extLst>
                      <a:ext uri="{FF2B5EF4-FFF2-40B4-BE49-F238E27FC236}">
                        <a16:creationId xmlns:a16="http://schemas.microsoft.com/office/drawing/2014/main" id="{0148F762-5A3B-4A6A-A232-3FD8CE043F6E}"/>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9314" name="Group 162">
                  <a:extLst>
                    <a:ext uri="{FF2B5EF4-FFF2-40B4-BE49-F238E27FC236}">
                      <a16:creationId xmlns:a16="http://schemas.microsoft.com/office/drawing/2014/main" id="{71FA606F-BAC3-4D19-9B69-E47854FA7577}"/>
                    </a:ext>
                  </a:extLst>
                </p:cNvPr>
                <p:cNvGrpSpPr>
                  <a:grpSpLocks/>
                </p:cNvGrpSpPr>
                <p:nvPr/>
              </p:nvGrpSpPr>
              <p:grpSpPr bwMode="auto">
                <a:xfrm>
                  <a:off x="1719" y="2976"/>
                  <a:ext cx="79" cy="96"/>
                  <a:chOff x="1872" y="1008"/>
                  <a:chExt cx="96" cy="144"/>
                </a:xfrm>
              </p:grpSpPr>
              <p:sp>
                <p:nvSpPr>
                  <p:cNvPr id="49315" name="Line 163">
                    <a:extLst>
                      <a:ext uri="{FF2B5EF4-FFF2-40B4-BE49-F238E27FC236}">
                        <a16:creationId xmlns:a16="http://schemas.microsoft.com/office/drawing/2014/main" id="{794E3D0F-85D0-43CE-88FD-958F0B8A994C}"/>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16" name="Line 164">
                    <a:extLst>
                      <a:ext uri="{FF2B5EF4-FFF2-40B4-BE49-F238E27FC236}">
                        <a16:creationId xmlns:a16="http://schemas.microsoft.com/office/drawing/2014/main" id="{8AC98F04-7539-4985-AE71-F289D961430F}"/>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9317" name="Group 165">
                  <a:extLst>
                    <a:ext uri="{FF2B5EF4-FFF2-40B4-BE49-F238E27FC236}">
                      <a16:creationId xmlns:a16="http://schemas.microsoft.com/office/drawing/2014/main" id="{1A4902A3-C4A1-4444-8105-ACFF99ABAE34}"/>
                    </a:ext>
                  </a:extLst>
                </p:cNvPr>
                <p:cNvGrpSpPr>
                  <a:grpSpLocks/>
                </p:cNvGrpSpPr>
                <p:nvPr/>
              </p:nvGrpSpPr>
              <p:grpSpPr bwMode="auto">
                <a:xfrm>
                  <a:off x="1798" y="2976"/>
                  <a:ext cx="78" cy="96"/>
                  <a:chOff x="1872" y="1008"/>
                  <a:chExt cx="96" cy="144"/>
                </a:xfrm>
              </p:grpSpPr>
              <p:sp>
                <p:nvSpPr>
                  <p:cNvPr id="49318" name="Line 166">
                    <a:extLst>
                      <a:ext uri="{FF2B5EF4-FFF2-40B4-BE49-F238E27FC236}">
                        <a16:creationId xmlns:a16="http://schemas.microsoft.com/office/drawing/2014/main" id="{54B63A27-B05F-4A9D-85C7-809A24E48AA6}"/>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19" name="Line 167">
                    <a:extLst>
                      <a:ext uri="{FF2B5EF4-FFF2-40B4-BE49-F238E27FC236}">
                        <a16:creationId xmlns:a16="http://schemas.microsoft.com/office/drawing/2014/main" id="{E9A8649E-2334-466E-B267-540BEC2325ED}"/>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9320" name="Group 168">
                  <a:extLst>
                    <a:ext uri="{FF2B5EF4-FFF2-40B4-BE49-F238E27FC236}">
                      <a16:creationId xmlns:a16="http://schemas.microsoft.com/office/drawing/2014/main" id="{B2C5D2A8-C381-4CF9-8485-8256423C879B}"/>
                    </a:ext>
                  </a:extLst>
                </p:cNvPr>
                <p:cNvGrpSpPr>
                  <a:grpSpLocks/>
                </p:cNvGrpSpPr>
                <p:nvPr/>
              </p:nvGrpSpPr>
              <p:grpSpPr bwMode="auto">
                <a:xfrm>
                  <a:off x="1876" y="2976"/>
                  <a:ext cx="79" cy="96"/>
                  <a:chOff x="1872" y="1008"/>
                  <a:chExt cx="96" cy="144"/>
                </a:xfrm>
              </p:grpSpPr>
              <p:sp>
                <p:nvSpPr>
                  <p:cNvPr id="49321" name="Line 169">
                    <a:extLst>
                      <a:ext uri="{FF2B5EF4-FFF2-40B4-BE49-F238E27FC236}">
                        <a16:creationId xmlns:a16="http://schemas.microsoft.com/office/drawing/2014/main" id="{D65AE049-E41B-4696-814D-448D20F9E9F5}"/>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22" name="Line 170">
                    <a:extLst>
                      <a:ext uri="{FF2B5EF4-FFF2-40B4-BE49-F238E27FC236}">
                        <a16:creationId xmlns:a16="http://schemas.microsoft.com/office/drawing/2014/main" id="{F25363C8-9376-4667-84A4-E2F5E7552EAD}"/>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49323" name="Line 171">
                  <a:extLst>
                    <a:ext uri="{FF2B5EF4-FFF2-40B4-BE49-F238E27FC236}">
                      <a16:creationId xmlns:a16="http://schemas.microsoft.com/office/drawing/2014/main" id="{10677E65-3BCC-4D1B-A1B4-B830D3C73A93}"/>
                    </a:ext>
                  </a:extLst>
                </p:cNvPr>
                <p:cNvSpPr>
                  <a:spLocks noChangeShapeType="1"/>
                </p:cNvSpPr>
                <p:nvPr/>
              </p:nvSpPr>
              <p:spPr bwMode="auto">
                <a:xfrm>
                  <a:off x="2016" y="3024"/>
                  <a:ext cx="33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24" name="Line 172">
                  <a:extLst>
                    <a:ext uri="{FF2B5EF4-FFF2-40B4-BE49-F238E27FC236}">
                      <a16:creationId xmlns:a16="http://schemas.microsoft.com/office/drawing/2014/main" id="{63261EE8-3564-4A86-A76E-D82B765741BA}"/>
                    </a:ext>
                  </a:extLst>
                </p:cNvPr>
                <p:cNvSpPr>
                  <a:spLocks noChangeShapeType="1"/>
                </p:cNvSpPr>
                <p:nvPr/>
              </p:nvSpPr>
              <p:spPr bwMode="auto">
                <a:xfrm>
                  <a:off x="1008" y="3024"/>
                  <a:ext cx="33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sp>
          <p:nvSpPr>
            <p:cNvPr id="49343" name="Line 191">
              <a:extLst>
                <a:ext uri="{FF2B5EF4-FFF2-40B4-BE49-F238E27FC236}">
                  <a16:creationId xmlns:a16="http://schemas.microsoft.com/office/drawing/2014/main" id="{AEC1F208-C79E-4F15-937A-B5CA31BE88AF}"/>
                </a:ext>
              </a:extLst>
            </p:cNvPr>
            <p:cNvSpPr>
              <a:spLocks noChangeShapeType="1"/>
            </p:cNvSpPr>
            <p:nvPr/>
          </p:nvSpPr>
          <p:spPr bwMode="auto">
            <a:xfrm flipV="1">
              <a:off x="3792" y="480"/>
              <a:ext cx="1344" cy="1872"/>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44" name="Rectangle 192">
              <a:extLst>
                <a:ext uri="{FF2B5EF4-FFF2-40B4-BE49-F238E27FC236}">
                  <a16:creationId xmlns:a16="http://schemas.microsoft.com/office/drawing/2014/main" id="{86420AB7-DC53-4213-8242-F1BBB3A689E7}"/>
                </a:ext>
              </a:extLst>
            </p:cNvPr>
            <p:cNvSpPr>
              <a:spLocks noChangeArrowheads="1"/>
            </p:cNvSpPr>
            <p:nvPr/>
          </p:nvSpPr>
          <p:spPr bwMode="auto">
            <a:xfrm rot="1592656">
              <a:off x="3348" y="3121"/>
              <a:ext cx="156" cy="143"/>
            </a:xfrm>
            <a:prstGeom prst="rect">
              <a:avLst/>
            </a:prstGeom>
            <a:solidFill>
              <a:srgbClr val="3399FF"/>
            </a:solidFill>
            <a:ln w="9525">
              <a:miter lim="800000"/>
              <a:headEnd/>
              <a:tailEnd/>
            </a:ln>
            <a:effectLst/>
            <a:scene3d>
              <a:camera prst="legacyObliqueTopRight">
                <a:rot lat="19799999" lon="19799999" rev="0"/>
              </a:camera>
              <a:lightRig rig="legacyFlat4" dir="b"/>
            </a:scene3d>
            <a:sp3d extrusionH="163500" prstMaterial="legacyMatte">
              <a:bevelT w="13500" h="13500" prst="angle"/>
              <a:bevelB w="13500" h="13500" prst="angle"/>
              <a:extrusionClr>
                <a:srgbClr val="3399FF"/>
              </a:extrusionClr>
              <a:contourClr>
                <a:srgbClr val="3399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IN" sz="1050"/>
            </a:p>
          </p:txBody>
        </p:sp>
        <p:sp>
          <p:nvSpPr>
            <p:cNvPr id="49345" name="Rectangle 193">
              <a:extLst>
                <a:ext uri="{FF2B5EF4-FFF2-40B4-BE49-F238E27FC236}">
                  <a16:creationId xmlns:a16="http://schemas.microsoft.com/office/drawing/2014/main" id="{686326D1-0E63-4E1B-B96F-0C856ADC7B39}"/>
                </a:ext>
              </a:extLst>
            </p:cNvPr>
            <p:cNvSpPr>
              <a:spLocks noChangeArrowheads="1"/>
            </p:cNvSpPr>
            <p:nvPr/>
          </p:nvSpPr>
          <p:spPr bwMode="auto">
            <a:xfrm rot="1592656">
              <a:off x="3828" y="2496"/>
              <a:ext cx="156" cy="143"/>
            </a:xfrm>
            <a:prstGeom prst="rect">
              <a:avLst/>
            </a:prstGeom>
            <a:solidFill>
              <a:srgbClr val="3399FF"/>
            </a:solidFill>
            <a:ln w="9525">
              <a:miter lim="800000"/>
              <a:headEnd/>
              <a:tailEnd/>
            </a:ln>
            <a:effectLst/>
            <a:scene3d>
              <a:camera prst="legacyObliqueTopRight">
                <a:rot lat="19799999" lon="19799999" rev="0"/>
              </a:camera>
              <a:lightRig rig="legacyFlat4" dir="b"/>
            </a:scene3d>
            <a:sp3d extrusionH="163500" prstMaterial="legacyMatte">
              <a:bevelT w="13500" h="13500" prst="angle"/>
              <a:bevelB w="13500" h="13500" prst="angle"/>
              <a:extrusionClr>
                <a:srgbClr val="3399FF"/>
              </a:extrusionClr>
              <a:contourClr>
                <a:srgbClr val="3399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IN" sz="1050"/>
            </a:p>
          </p:txBody>
        </p:sp>
        <p:sp>
          <p:nvSpPr>
            <p:cNvPr id="49346" name="Text Box 194">
              <a:extLst>
                <a:ext uri="{FF2B5EF4-FFF2-40B4-BE49-F238E27FC236}">
                  <a16:creationId xmlns:a16="http://schemas.microsoft.com/office/drawing/2014/main" id="{74050C7F-563E-4A87-A171-2EE6B9ACADFE}"/>
                </a:ext>
              </a:extLst>
            </p:cNvPr>
            <p:cNvSpPr txBox="1">
              <a:spLocks noChangeArrowheads="1"/>
            </p:cNvSpPr>
            <p:nvPr/>
          </p:nvSpPr>
          <p:spPr bwMode="auto">
            <a:xfrm rot="2448905">
              <a:off x="3936" y="1034"/>
              <a:ext cx="2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t>S</a:t>
              </a:r>
            </a:p>
          </p:txBody>
        </p:sp>
        <p:sp>
          <p:nvSpPr>
            <p:cNvPr id="49349" name="Line 197">
              <a:extLst>
                <a:ext uri="{FF2B5EF4-FFF2-40B4-BE49-F238E27FC236}">
                  <a16:creationId xmlns:a16="http://schemas.microsoft.com/office/drawing/2014/main" id="{1387FB59-6631-4DA3-9C77-A29BACB15A86}"/>
                </a:ext>
              </a:extLst>
            </p:cNvPr>
            <p:cNvSpPr>
              <a:spLocks noChangeShapeType="1"/>
            </p:cNvSpPr>
            <p:nvPr/>
          </p:nvSpPr>
          <p:spPr bwMode="auto">
            <a:xfrm rot="1972617" flipH="1">
              <a:off x="3600" y="3320"/>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50" name="Line 198">
              <a:extLst>
                <a:ext uri="{FF2B5EF4-FFF2-40B4-BE49-F238E27FC236}">
                  <a16:creationId xmlns:a16="http://schemas.microsoft.com/office/drawing/2014/main" id="{5B8BD8AE-E6BA-4EDC-BB17-099644CBBC88}"/>
                </a:ext>
              </a:extLst>
            </p:cNvPr>
            <p:cNvSpPr>
              <a:spLocks noChangeShapeType="1"/>
            </p:cNvSpPr>
            <p:nvPr/>
          </p:nvSpPr>
          <p:spPr bwMode="auto">
            <a:xfrm rot="12772617" flipH="1">
              <a:off x="4128" y="2784"/>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53" name="Text Box 201">
              <a:extLst>
                <a:ext uri="{FF2B5EF4-FFF2-40B4-BE49-F238E27FC236}">
                  <a16:creationId xmlns:a16="http://schemas.microsoft.com/office/drawing/2014/main" id="{C9D5AC32-E684-4BC9-9796-39683A9B4E5C}"/>
                </a:ext>
              </a:extLst>
            </p:cNvPr>
            <p:cNvSpPr txBox="1">
              <a:spLocks noChangeArrowheads="1"/>
            </p:cNvSpPr>
            <p:nvPr/>
          </p:nvSpPr>
          <p:spPr bwMode="auto">
            <a:xfrm rot="2047746">
              <a:off x="4176" y="681"/>
              <a:ext cx="19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FF00"/>
                  </a:solidFill>
                </a:rPr>
                <a:t>R</a:t>
              </a:r>
            </a:p>
          </p:txBody>
        </p:sp>
        <p:sp>
          <p:nvSpPr>
            <p:cNvPr id="49355" name="Text Box 203">
              <a:extLst>
                <a:ext uri="{FF2B5EF4-FFF2-40B4-BE49-F238E27FC236}">
                  <a16:creationId xmlns:a16="http://schemas.microsoft.com/office/drawing/2014/main" id="{2154FE77-576D-4E4E-9DA6-84F38A6FC15A}"/>
                </a:ext>
              </a:extLst>
            </p:cNvPr>
            <p:cNvSpPr txBox="1">
              <a:spLocks noChangeArrowheads="1"/>
            </p:cNvSpPr>
            <p:nvPr/>
          </p:nvSpPr>
          <p:spPr bwMode="auto">
            <a:xfrm>
              <a:off x="3264" y="2216"/>
              <a:ext cx="2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3300"/>
                  </a:solidFill>
                </a:rPr>
                <a:t>R</a:t>
              </a:r>
              <a:r>
                <a:rPr lang="en-US" altLang="en-US" sz="1050" b="1" baseline="-25000">
                  <a:solidFill>
                    <a:srgbClr val="CC3300"/>
                  </a:solidFill>
                </a:rPr>
                <a:t>1</a:t>
              </a:r>
            </a:p>
          </p:txBody>
        </p:sp>
        <p:sp>
          <p:nvSpPr>
            <p:cNvPr id="49356" name="Text Box 204">
              <a:extLst>
                <a:ext uri="{FF2B5EF4-FFF2-40B4-BE49-F238E27FC236}">
                  <a16:creationId xmlns:a16="http://schemas.microsoft.com/office/drawing/2014/main" id="{417C9631-17EE-4AAE-A57B-53CF4635F8AD}"/>
                </a:ext>
              </a:extLst>
            </p:cNvPr>
            <p:cNvSpPr txBox="1">
              <a:spLocks noChangeArrowheads="1"/>
            </p:cNvSpPr>
            <p:nvPr/>
          </p:nvSpPr>
          <p:spPr bwMode="auto">
            <a:xfrm>
              <a:off x="2880" y="2792"/>
              <a:ext cx="2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3300"/>
                  </a:solidFill>
                </a:rPr>
                <a:t>R</a:t>
              </a:r>
              <a:r>
                <a:rPr lang="en-US" altLang="en-US" sz="1050" b="1" baseline="-25000">
                  <a:solidFill>
                    <a:srgbClr val="CC3300"/>
                  </a:solidFill>
                </a:rPr>
                <a:t>2</a:t>
              </a:r>
            </a:p>
          </p:txBody>
        </p:sp>
        <p:sp>
          <p:nvSpPr>
            <p:cNvPr id="49357" name="Text Box 205">
              <a:extLst>
                <a:ext uri="{FF2B5EF4-FFF2-40B4-BE49-F238E27FC236}">
                  <a16:creationId xmlns:a16="http://schemas.microsoft.com/office/drawing/2014/main" id="{BE7EDFB0-FFD4-4B88-9302-25BBB2340218}"/>
                </a:ext>
              </a:extLst>
            </p:cNvPr>
            <p:cNvSpPr txBox="1">
              <a:spLocks noChangeArrowheads="1"/>
            </p:cNvSpPr>
            <p:nvPr/>
          </p:nvSpPr>
          <p:spPr bwMode="auto">
            <a:xfrm>
              <a:off x="3984" y="2456"/>
              <a:ext cx="2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B</a:t>
              </a:r>
              <a:r>
                <a:rPr lang="en-US" altLang="en-US" sz="1050" b="1" baseline="-25000">
                  <a:solidFill>
                    <a:srgbClr val="0000FF"/>
                  </a:solidFill>
                </a:rPr>
                <a:t>1</a:t>
              </a:r>
            </a:p>
          </p:txBody>
        </p:sp>
        <p:sp>
          <p:nvSpPr>
            <p:cNvPr id="49358" name="Text Box 206">
              <a:extLst>
                <a:ext uri="{FF2B5EF4-FFF2-40B4-BE49-F238E27FC236}">
                  <a16:creationId xmlns:a16="http://schemas.microsoft.com/office/drawing/2014/main" id="{999F4A3B-4047-43AA-B73C-9AE1D887D50E}"/>
                </a:ext>
              </a:extLst>
            </p:cNvPr>
            <p:cNvSpPr txBox="1">
              <a:spLocks noChangeArrowheads="1"/>
            </p:cNvSpPr>
            <p:nvPr/>
          </p:nvSpPr>
          <p:spPr bwMode="auto">
            <a:xfrm>
              <a:off x="3456" y="2936"/>
              <a:ext cx="2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B</a:t>
              </a:r>
              <a:r>
                <a:rPr lang="en-US" altLang="en-US" sz="1050" b="1" baseline="-25000">
                  <a:solidFill>
                    <a:srgbClr val="0000FF"/>
                  </a:solidFill>
                </a:rPr>
                <a:t>2</a:t>
              </a:r>
            </a:p>
          </p:txBody>
        </p:sp>
        <p:sp>
          <p:nvSpPr>
            <p:cNvPr id="49359" name="Text Box 207">
              <a:extLst>
                <a:ext uri="{FF2B5EF4-FFF2-40B4-BE49-F238E27FC236}">
                  <a16:creationId xmlns:a16="http://schemas.microsoft.com/office/drawing/2014/main" id="{1E0340FC-651C-4EFF-AF21-9928E5780D52}"/>
                </a:ext>
              </a:extLst>
            </p:cNvPr>
            <p:cNvSpPr txBox="1">
              <a:spLocks noChangeArrowheads="1"/>
            </p:cNvSpPr>
            <p:nvPr/>
          </p:nvSpPr>
          <p:spPr bwMode="auto">
            <a:xfrm>
              <a:off x="4176" y="3185"/>
              <a:ext cx="48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Load</a:t>
              </a:r>
            </a:p>
          </p:txBody>
        </p:sp>
        <p:sp>
          <p:nvSpPr>
            <p:cNvPr id="49361" name="Line 209">
              <a:extLst>
                <a:ext uri="{FF2B5EF4-FFF2-40B4-BE49-F238E27FC236}">
                  <a16:creationId xmlns:a16="http://schemas.microsoft.com/office/drawing/2014/main" id="{0E4BA1E1-0C9D-44D4-BE06-C6BA84D974D2}"/>
                </a:ext>
              </a:extLst>
            </p:cNvPr>
            <p:cNvSpPr>
              <a:spLocks noChangeShapeType="1"/>
            </p:cNvSpPr>
            <p:nvPr/>
          </p:nvSpPr>
          <p:spPr bwMode="auto">
            <a:xfrm>
              <a:off x="4080" y="1392"/>
              <a:ext cx="0" cy="432"/>
            </a:xfrm>
            <a:prstGeom prst="line">
              <a:avLst/>
            </a:prstGeom>
            <a:noFill/>
            <a:ln w="38100">
              <a:solidFill>
                <a:srgbClr val="00CC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9386" name="Group 234">
              <a:extLst>
                <a:ext uri="{FF2B5EF4-FFF2-40B4-BE49-F238E27FC236}">
                  <a16:creationId xmlns:a16="http://schemas.microsoft.com/office/drawing/2014/main" id="{32E8FB9C-F0FC-43A6-8D9C-92AB94CC886F}"/>
                </a:ext>
              </a:extLst>
            </p:cNvPr>
            <p:cNvGrpSpPr>
              <a:grpSpLocks/>
            </p:cNvGrpSpPr>
            <p:nvPr/>
          </p:nvGrpSpPr>
          <p:grpSpPr bwMode="auto">
            <a:xfrm rot="4380256" flipH="1">
              <a:off x="3576" y="792"/>
              <a:ext cx="1392" cy="1632"/>
              <a:chOff x="1440" y="1632"/>
              <a:chExt cx="1392" cy="1632"/>
            </a:xfrm>
          </p:grpSpPr>
          <p:sp>
            <p:nvSpPr>
              <p:cNvPr id="49387" name="Line 235">
                <a:extLst>
                  <a:ext uri="{FF2B5EF4-FFF2-40B4-BE49-F238E27FC236}">
                    <a16:creationId xmlns:a16="http://schemas.microsoft.com/office/drawing/2014/main" id="{5447BE5E-CFAD-485D-97A7-9A11FCFC3614}"/>
                  </a:ext>
                </a:extLst>
              </p:cNvPr>
              <p:cNvSpPr>
                <a:spLocks noChangeShapeType="1"/>
              </p:cNvSpPr>
              <p:nvPr/>
            </p:nvSpPr>
            <p:spPr bwMode="auto">
              <a:xfrm flipV="1">
                <a:off x="1488" y="1632"/>
                <a:ext cx="720" cy="96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88" name="Line 236">
                <a:extLst>
                  <a:ext uri="{FF2B5EF4-FFF2-40B4-BE49-F238E27FC236}">
                    <a16:creationId xmlns:a16="http://schemas.microsoft.com/office/drawing/2014/main" id="{40530F7A-9ABB-4C71-9C8F-8329969C8AEB}"/>
                  </a:ext>
                </a:extLst>
              </p:cNvPr>
              <p:cNvSpPr>
                <a:spLocks noChangeShapeType="1"/>
              </p:cNvSpPr>
              <p:nvPr/>
            </p:nvSpPr>
            <p:spPr bwMode="auto">
              <a:xfrm>
                <a:off x="2208" y="1632"/>
                <a:ext cx="624" cy="43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89" name="Line 237">
                <a:extLst>
                  <a:ext uri="{FF2B5EF4-FFF2-40B4-BE49-F238E27FC236}">
                    <a16:creationId xmlns:a16="http://schemas.microsoft.com/office/drawing/2014/main" id="{1444B213-181D-443A-81C0-F2F0BFADF831}"/>
                  </a:ext>
                </a:extLst>
              </p:cNvPr>
              <p:cNvSpPr>
                <a:spLocks noChangeShapeType="1"/>
              </p:cNvSpPr>
              <p:nvPr/>
            </p:nvSpPr>
            <p:spPr bwMode="auto">
              <a:xfrm flipV="1">
                <a:off x="2112" y="2064"/>
                <a:ext cx="720" cy="96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90" name="Line 238">
                <a:extLst>
                  <a:ext uri="{FF2B5EF4-FFF2-40B4-BE49-F238E27FC236}">
                    <a16:creationId xmlns:a16="http://schemas.microsoft.com/office/drawing/2014/main" id="{DE761246-1E24-4096-BCA1-CCD3D7263234}"/>
                  </a:ext>
                </a:extLst>
              </p:cNvPr>
              <p:cNvSpPr>
                <a:spLocks noChangeShapeType="1"/>
              </p:cNvSpPr>
              <p:nvPr/>
            </p:nvSpPr>
            <p:spPr bwMode="auto">
              <a:xfrm flipH="1" flipV="1">
                <a:off x="1536" y="2592"/>
                <a:ext cx="576" cy="43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91" name="Line 239">
                <a:extLst>
                  <a:ext uri="{FF2B5EF4-FFF2-40B4-BE49-F238E27FC236}">
                    <a16:creationId xmlns:a16="http://schemas.microsoft.com/office/drawing/2014/main" id="{0A3A2FEB-2353-49E0-BF36-195D3F6B7B32}"/>
                  </a:ext>
                </a:extLst>
              </p:cNvPr>
              <p:cNvSpPr>
                <a:spLocks noChangeShapeType="1"/>
              </p:cNvSpPr>
              <p:nvPr/>
            </p:nvSpPr>
            <p:spPr bwMode="auto">
              <a:xfrm flipV="1">
                <a:off x="1536" y="1680"/>
                <a:ext cx="672" cy="91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92" name="Line 240">
                <a:extLst>
                  <a:ext uri="{FF2B5EF4-FFF2-40B4-BE49-F238E27FC236}">
                    <a16:creationId xmlns:a16="http://schemas.microsoft.com/office/drawing/2014/main" id="{75929946-E8FD-482E-9169-F9F2BCDE6E37}"/>
                  </a:ext>
                </a:extLst>
              </p:cNvPr>
              <p:cNvSpPr>
                <a:spLocks noChangeShapeType="1"/>
              </p:cNvSpPr>
              <p:nvPr/>
            </p:nvSpPr>
            <p:spPr bwMode="auto">
              <a:xfrm>
                <a:off x="2208" y="1680"/>
                <a:ext cx="576" cy="384"/>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93" name="Line 241">
                <a:extLst>
                  <a:ext uri="{FF2B5EF4-FFF2-40B4-BE49-F238E27FC236}">
                    <a16:creationId xmlns:a16="http://schemas.microsoft.com/office/drawing/2014/main" id="{AE602D5E-C6D2-4A2E-9FA7-2711EC4568FC}"/>
                  </a:ext>
                </a:extLst>
              </p:cNvPr>
              <p:cNvSpPr>
                <a:spLocks noChangeShapeType="1"/>
              </p:cNvSpPr>
              <p:nvPr/>
            </p:nvSpPr>
            <p:spPr bwMode="auto">
              <a:xfrm flipH="1">
                <a:off x="2112" y="2064"/>
                <a:ext cx="672" cy="91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94" name="Line 242">
                <a:extLst>
                  <a:ext uri="{FF2B5EF4-FFF2-40B4-BE49-F238E27FC236}">
                    <a16:creationId xmlns:a16="http://schemas.microsoft.com/office/drawing/2014/main" id="{8A8352C6-A5A2-4F0F-8BC0-4AD181A19393}"/>
                  </a:ext>
                </a:extLst>
              </p:cNvPr>
              <p:cNvSpPr>
                <a:spLocks noChangeShapeType="1"/>
              </p:cNvSpPr>
              <p:nvPr/>
            </p:nvSpPr>
            <p:spPr bwMode="auto">
              <a:xfrm>
                <a:off x="1488" y="2592"/>
                <a:ext cx="240" cy="19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95" name="Line 243">
                <a:extLst>
                  <a:ext uri="{FF2B5EF4-FFF2-40B4-BE49-F238E27FC236}">
                    <a16:creationId xmlns:a16="http://schemas.microsoft.com/office/drawing/2014/main" id="{91E360C6-8FA1-4812-B2C5-8F42D1DD7077}"/>
                  </a:ext>
                </a:extLst>
              </p:cNvPr>
              <p:cNvSpPr>
                <a:spLocks noChangeShapeType="1"/>
              </p:cNvSpPr>
              <p:nvPr/>
            </p:nvSpPr>
            <p:spPr bwMode="auto">
              <a:xfrm flipH="1">
                <a:off x="1440" y="2784"/>
                <a:ext cx="288" cy="384"/>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96" name="Line 244">
                <a:extLst>
                  <a:ext uri="{FF2B5EF4-FFF2-40B4-BE49-F238E27FC236}">
                    <a16:creationId xmlns:a16="http://schemas.microsoft.com/office/drawing/2014/main" id="{1D9F0674-6167-42F9-BEAF-669AB8DEA3AE}"/>
                  </a:ext>
                </a:extLst>
              </p:cNvPr>
              <p:cNvSpPr>
                <a:spLocks noChangeShapeType="1"/>
              </p:cNvSpPr>
              <p:nvPr/>
            </p:nvSpPr>
            <p:spPr bwMode="auto">
              <a:xfrm flipV="1">
                <a:off x="1536" y="2784"/>
                <a:ext cx="336" cy="48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97" name="Line 245">
                <a:extLst>
                  <a:ext uri="{FF2B5EF4-FFF2-40B4-BE49-F238E27FC236}">
                    <a16:creationId xmlns:a16="http://schemas.microsoft.com/office/drawing/2014/main" id="{9FE068E4-3567-43A4-A728-A1AD7A98099A}"/>
                  </a:ext>
                </a:extLst>
              </p:cNvPr>
              <p:cNvSpPr>
                <a:spLocks noChangeShapeType="1"/>
              </p:cNvSpPr>
              <p:nvPr/>
            </p:nvSpPr>
            <p:spPr bwMode="auto">
              <a:xfrm>
                <a:off x="1872" y="2784"/>
                <a:ext cx="240" cy="19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49338" name="Oval 186">
              <a:extLst>
                <a:ext uri="{FF2B5EF4-FFF2-40B4-BE49-F238E27FC236}">
                  <a16:creationId xmlns:a16="http://schemas.microsoft.com/office/drawing/2014/main" id="{51065EF3-F680-4493-B021-556AE8E81B09}"/>
                </a:ext>
              </a:extLst>
            </p:cNvPr>
            <p:cNvSpPr>
              <a:spLocks noChangeArrowheads="1"/>
            </p:cNvSpPr>
            <p:nvPr/>
          </p:nvSpPr>
          <p:spPr bwMode="auto">
            <a:xfrm rot="1994083">
              <a:off x="3504" y="2304"/>
              <a:ext cx="288" cy="474"/>
            </a:xfrm>
            <a:prstGeom prst="ellipse">
              <a:avLst/>
            </a:prstGeom>
            <a:noFill/>
            <a:ln w="9525">
              <a:solidFill>
                <a:srgbClr val="00FFFF"/>
              </a:solidFill>
              <a:round/>
              <a:headEnd/>
              <a:tailEnd/>
            </a:ln>
            <a:effectLst/>
            <a:scene3d>
              <a:camera prst="legacyObliqueTopRight">
                <a:rot lat="2400000" lon="1200000" rev="0"/>
              </a:camera>
              <a:lightRig rig="legacyFlat3" dir="b"/>
            </a:scene3d>
            <a:sp3d extrusionH="227000" prstMaterial="legacyMatte">
              <a:bevelT w="13500" h="13500" prst="angle"/>
              <a:bevelB w="13500" h="13500" prst="angle"/>
              <a:extrusionClr>
                <a:srgbClr val="00FFFF"/>
              </a:extrusionClr>
              <a:contourClr>
                <a:srgbClr val="00FFFF"/>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IN" sz="1050"/>
            </a:p>
          </p:txBody>
        </p:sp>
        <p:sp>
          <p:nvSpPr>
            <p:cNvPr id="49398" name="Line 246">
              <a:extLst>
                <a:ext uri="{FF2B5EF4-FFF2-40B4-BE49-F238E27FC236}">
                  <a16:creationId xmlns:a16="http://schemas.microsoft.com/office/drawing/2014/main" id="{6C847759-B154-49FA-BD85-9AE1BF953A41}"/>
                </a:ext>
              </a:extLst>
            </p:cNvPr>
            <p:cNvSpPr>
              <a:spLocks noChangeShapeType="1"/>
            </p:cNvSpPr>
            <p:nvPr/>
          </p:nvSpPr>
          <p:spPr bwMode="auto">
            <a:xfrm rot="4195432">
              <a:off x="3264" y="2430"/>
              <a:ext cx="384" cy="576"/>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40" name="Oval 188">
              <a:extLst>
                <a:ext uri="{FF2B5EF4-FFF2-40B4-BE49-F238E27FC236}">
                  <a16:creationId xmlns:a16="http://schemas.microsoft.com/office/drawing/2014/main" id="{3CCDBCE3-97FC-406C-AAF5-F7AC00E8C8F3}"/>
                </a:ext>
              </a:extLst>
            </p:cNvPr>
            <p:cNvSpPr>
              <a:spLocks noChangeArrowheads="1"/>
            </p:cNvSpPr>
            <p:nvPr/>
          </p:nvSpPr>
          <p:spPr bwMode="auto">
            <a:xfrm rot="1958927">
              <a:off x="3024" y="2880"/>
              <a:ext cx="288" cy="528"/>
            </a:xfrm>
            <a:prstGeom prst="ellipse">
              <a:avLst/>
            </a:prstGeom>
            <a:noFill/>
            <a:ln w="9525">
              <a:solidFill>
                <a:srgbClr val="00FFFF"/>
              </a:solidFill>
              <a:round/>
              <a:headEnd/>
              <a:tailEnd/>
            </a:ln>
            <a:effectLst/>
            <a:scene3d>
              <a:camera prst="legacyObliqueTopRight">
                <a:rot lat="2400000" lon="1500000" rev="0"/>
              </a:camera>
              <a:lightRig rig="legacyFlat3" dir="b"/>
            </a:scene3d>
            <a:sp3d extrusionH="227000" prstMaterial="legacyMatte">
              <a:bevelT w="13500" h="13500" prst="angle"/>
              <a:bevelB w="13500" h="13500" prst="angle"/>
              <a:extrusionClr>
                <a:srgbClr val="00FFFF"/>
              </a:extrusionClr>
              <a:contourClr>
                <a:srgbClr val="00FFFF"/>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IN" sz="1050"/>
            </a:p>
          </p:txBody>
        </p:sp>
        <p:sp>
          <p:nvSpPr>
            <p:cNvPr id="49341" name="Line 189">
              <a:extLst>
                <a:ext uri="{FF2B5EF4-FFF2-40B4-BE49-F238E27FC236}">
                  <a16:creationId xmlns:a16="http://schemas.microsoft.com/office/drawing/2014/main" id="{E85709A2-0D34-4B8B-8AD3-CDED25A4052F}"/>
                </a:ext>
              </a:extLst>
            </p:cNvPr>
            <p:cNvSpPr>
              <a:spLocks noChangeShapeType="1"/>
            </p:cNvSpPr>
            <p:nvPr/>
          </p:nvSpPr>
          <p:spPr bwMode="auto">
            <a:xfrm flipV="1">
              <a:off x="2928" y="3120"/>
              <a:ext cx="336" cy="48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42" name="Line 190">
              <a:extLst>
                <a:ext uri="{FF2B5EF4-FFF2-40B4-BE49-F238E27FC236}">
                  <a16:creationId xmlns:a16="http://schemas.microsoft.com/office/drawing/2014/main" id="{8F3E5DA5-A6C7-4654-B156-39B54AC336BA}"/>
                </a:ext>
              </a:extLst>
            </p:cNvPr>
            <p:cNvSpPr>
              <a:spLocks noChangeShapeType="1"/>
            </p:cNvSpPr>
            <p:nvPr/>
          </p:nvSpPr>
          <p:spPr bwMode="auto">
            <a:xfrm rot="182714" flipV="1">
              <a:off x="3361" y="2458"/>
              <a:ext cx="337" cy="527"/>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47" name="AutoShape 195">
              <a:extLst>
                <a:ext uri="{FF2B5EF4-FFF2-40B4-BE49-F238E27FC236}">
                  <a16:creationId xmlns:a16="http://schemas.microsoft.com/office/drawing/2014/main" id="{DE1FE123-B82B-4E20-9417-C3C6CB94CA8D}"/>
                </a:ext>
              </a:extLst>
            </p:cNvPr>
            <p:cNvSpPr>
              <a:spLocks noChangeArrowheads="1"/>
            </p:cNvSpPr>
            <p:nvPr/>
          </p:nvSpPr>
          <p:spPr bwMode="auto">
            <a:xfrm rot="6583630" flipH="1">
              <a:off x="3816" y="1560"/>
              <a:ext cx="1104" cy="960"/>
            </a:xfrm>
            <a:custGeom>
              <a:avLst/>
              <a:gdLst>
                <a:gd name="G0" fmla="+- 8551 0 0"/>
                <a:gd name="G1" fmla="+- -11776720 0 0"/>
                <a:gd name="G2" fmla="+- 0 0 -11776720"/>
                <a:gd name="T0" fmla="*/ 0 256 1"/>
                <a:gd name="T1" fmla="*/ 180 256 1"/>
                <a:gd name="G3" fmla="+- -11776720 T0 T1"/>
                <a:gd name="T2" fmla="*/ 0 256 1"/>
                <a:gd name="T3" fmla="*/ 90 256 1"/>
                <a:gd name="G4" fmla="+- -11776720 T2 T3"/>
                <a:gd name="G5" fmla="*/ G4 2 1"/>
                <a:gd name="T4" fmla="*/ 90 256 1"/>
                <a:gd name="T5" fmla="*/ 0 256 1"/>
                <a:gd name="G6" fmla="+- -11776720 T4 T5"/>
                <a:gd name="G7" fmla="*/ G6 2 1"/>
                <a:gd name="G8" fmla="abs -1177672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551"/>
                <a:gd name="G18" fmla="*/ 8551 1 2"/>
                <a:gd name="G19" fmla="+- G18 5400 0"/>
                <a:gd name="G20" fmla="cos G19 -11776720"/>
                <a:gd name="G21" fmla="sin G19 -11776720"/>
                <a:gd name="G22" fmla="+- G20 10800 0"/>
                <a:gd name="G23" fmla="+- G21 10800 0"/>
                <a:gd name="G24" fmla="+- 10800 0 G20"/>
                <a:gd name="G25" fmla="+- 8551 10800 0"/>
                <a:gd name="G26" fmla="?: G9 G17 G25"/>
                <a:gd name="G27" fmla="?: G9 0 21600"/>
                <a:gd name="G28" fmla="cos 10800 -11776720"/>
                <a:gd name="G29" fmla="sin 10800 -11776720"/>
                <a:gd name="G30" fmla="sin 8551 -11776720"/>
                <a:gd name="G31" fmla="+- G28 10800 0"/>
                <a:gd name="G32" fmla="+- G29 10800 0"/>
                <a:gd name="G33" fmla="+- G30 10800 0"/>
                <a:gd name="G34" fmla="?: G4 0 G31"/>
                <a:gd name="G35" fmla="?: -11776720 G34 0"/>
                <a:gd name="G36" fmla="?: G6 G35 G31"/>
                <a:gd name="G37" fmla="+- 21600 0 G36"/>
                <a:gd name="G38" fmla="?: G4 0 G33"/>
                <a:gd name="G39" fmla="?: -11776720 G38 G32"/>
                <a:gd name="G40" fmla="?: G6 G39 0"/>
                <a:gd name="G41" fmla="?: G4 G32 21600"/>
                <a:gd name="G42" fmla="?: G6 G41 G33"/>
                <a:gd name="T12" fmla="*/ 10800 w 21600"/>
                <a:gd name="T13" fmla="*/ 0 h 21600"/>
                <a:gd name="T14" fmla="*/ 1124 w 21600"/>
                <a:gd name="T15" fmla="*/ 10749 h 21600"/>
                <a:gd name="T16" fmla="*/ 10800 w 21600"/>
                <a:gd name="T17" fmla="*/ 2249 h 21600"/>
                <a:gd name="T18" fmla="*/ 20476 w 21600"/>
                <a:gd name="T19" fmla="*/ 10749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2249" y="10755"/>
                  </a:moveTo>
                  <a:cubicBezTo>
                    <a:pt x="2273" y="6050"/>
                    <a:pt x="6094" y="2249"/>
                    <a:pt x="10800" y="2249"/>
                  </a:cubicBezTo>
                  <a:cubicBezTo>
                    <a:pt x="15505" y="2249"/>
                    <a:pt x="19326" y="6050"/>
                    <a:pt x="19350" y="10755"/>
                  </a:cubicBezTo>
                  <a:lnTo>
                    <a:pt x="21599" y="10743"/>
                  </a:lnTo>
                  <a:cubicBezTo>
                    <a:pt x="21568" y="4800"/>
                    <a:pt x="16742" y="0"/>
                    <a:pt x="10799" y="0"/>
                  </a:cubicBezTo>
                  <a:cubicBezTo>
                    <a:pt x="4857" y="0"/>
                    <a:pt x="31" y="4800"/>
                    <a:pt x="0" y="10743"/>
                  </a:cubicBezTo>
                  <a:close/>
                </a:path>
              </a:pathLst>
            </a:custGeom>
            <a:solidFill>
              <a:schemeClr val="folHlink"/>
            </a:solidFill>
            <a:ln w="9525">
              <a:miter lim="800000"/>
              <a:headEnd/>
              <a:tailEnd/>
            </a:ln>
            <a:effectLst/>
            <a:scene3d>
              <a:camera prst="legacyObliqueTopRight">
                <a:rot lat="1200000" lon="600000" rev="0"/>
              </a:camera>
              <a:lightRig rig="legacyFlat4" dir="b"/>
            </a:scene3d>
            <a:sp3d extrusionH="2386000" prstMaterial="legacyMetal">
              <a:bevelT w="13500" h="13500" prst="angle"/>
              <a:bevelB w="13500" h="13500" prst="angle"/>
              <a:extrusionClr>
                <a:schemeClr val="folHlink"/>
              </a:extrusionClr>
              <a:contourClr>
                <a:schemeClr val="folHlink"/>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IN" sz="1050"/>
            </a:p>
          </p:txBody>
        </p:sp>
        <p:sp>
          <p:nvSpPr>
            <p:cNvPr id="49348" name="Text Box 196">
              <a:extLst>
                <a:ext uri="{FF2B5EF4-FFF2-40B4-BE49-F238E27FC236}">
                  <a16:creationId xmlns:a16="http://schemas.microsoft.com/office/drawing/2014/main" id="{B4FB00CC-98B6-4A28-A35E-ACE2B25CBCA5}"/>
                </a:ext>
              </a:extLst>
            </p:cNvPr>
            <p:cNvSpPr txBox="1">
              <a:spLocks noChangeArrowheads="1"/>
            </p:cNvSpPr>
            <p:nvPr/>
          </p:nvSpPr>
          <p:spPr bwMode="auto">
            <a:xfrm rot="2574285">
              <a:off x="4656" y="1449"/>
              <a:ext cx="2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t>N</a:t>
              </a:r>
            </a:p>
          </p:txBody>
        </p:sp>
        <p:sp>
          <p:nvSpPr>
            <p:cNvPr id="49352" name="Text Box 200">
              <a:extLst>
                <a:ext uri="{FF2B5EF4-FFF2-40B4-BE49-F238E27FC236}">
                  <a16:creationId xmlns:a16="http://schemas.microsoft.com/office/drawing/2014/main" id="{88100695-8DE9-4974-ABED-E7AF506920AB}"/>
                </a:ext>
              </a:extLst>
            </p:cNvPr>
            <p:cNvSpPr txBox="1">
              <a:spLocks noChangeArrowheads="1"/>
            </p:cNvSpPr>
            <p:nvPr/>
          </p:nvSpPr>
          <p:spPr bwMode="auto">
            <a:xfrm rot="2331281">
              <a:off x="4944" y="1217"/>
              <a:ext cx="19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FF00"/>
                  </a:solidFill>
                </a:rPr>
                <a:t>Q</a:t>
              </a:r>
            </a:p>
          </p:txBody>
        </p:sp>
        <p:sp>
          <p:nvSpPr>
            <p:cNvPr id="49351" name="Text Box 199">
              <a:extLst>
                <a:ext uri="{FF2B5EF4-FFF2-40B4-BE49-F238E27FC236}">
                  <a16:creationId xmlns:a16="http://schemas.microsoft.com/office/drawing/2014/main" id="{CC0C9D38-5C50-42F8-BB77-EE4F01D38352}"/>
                </a:ext>
              </a:extLst>
            </p:cNvPr>
            <p:cNvSpPr txBox="1">
              <a:spLocks noChangeArrowheads="1"/>
            </p:cNvSpPr>
            <p:nvPr/>
          </p:nvSpPr>
          <p:spPr bwMode="auto">
            <a:xfrm rot="2093958">
              <a:off x="4368" y="2169"/>
              <a:ext cx="19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FF00"/>
                  </a:solidFill>
                </a:rPr>
                <a:t>P</a:t>
              </a:r>
            </a:p>
          </p:txBody>
        </p:sp>
        <p:sp>
          <p:nvSpPr>
            <p:cNvPr id="49364" name="Line 212">
              <a:extLst>
                <a:ext uri="{FF2B5EF4-FFF2-40B4-BE49-F238E27FC236}">
                  <a16:creationId xmlns:a16="http://schemas.microsoft.com/office/drawing/2014/main" id="{D1BFD972-A94E-4919-8782-0A3DAF95A08D}"/>
                </a:ext>
              </a:extLst>
            </p:cNvPr>
            <p:cNvSpPr>
              <a:spLocks noChangeShapeType="1"/>
            </p:cNvSpPr>
            <p:nvPr/>
          </p:nvSpPr>
          <p:spPr bwMode="auto">
            <a:xfrm rot="18769092">
              <a:off x="3816" y="2183"/>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65" name="Line 213">
              <a:extLst>
                <a:ext uri="{FF2B5EF4-FFF2-40B4-BE49-F238E27FC236}">
                  <a16:creationId xmlns:a16="http://schemas.microsoft.com/office/drawing/2014/main" id="{4F747EB0-D71B-4BA7-95B2-CD1147C83838}"/>
                </a:ext>
              </a:extLst>
            </p:cNvPr>
            <p:cNvSpPr>
              <a:spLocks noChangeShapeType="1"/>
            </p:cNvSpPr>
            <p:nvPr/>
          </p:nvSpPr>
          <p:spPr bwMode="auto">
            <a:xfrm rot="7969092">
              <a:off x="3865" y="2327"/>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66" name="Line 214">
              <a:extLst>
                <a:ext uri="{FF2B5EF4-FFF2-40B4-BE49-F238E27FC236}">
                  <a16:creationId xmlns:a16="http://schemas.microsoft.com/office/drawing/2014/main" id="{1EBCF472-5B99-4B6D-8F29-FB9A9A7A2AFA}"/>
                </a:ext>
              </a:extLst>
            </p:cNvPr>
            <p:cNvSpPr>
              <a:spLocks noChangeShapeType="1"/>
            </p:cNvSpPr>
            <p:nvPr/>
          </p:nvSpPr>
          <p:spPr bwMode="auto">
            <a:xfrm rot="7969092">
              <a:off x="4393" y="2087"/>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67" name="Line 215">
              <a:extLst>
                <a:ext uri="{FF2B5EF4-FFF2-40B4-BE49-F238E27FC236}">
                  <a16:creationId xmlns:a16="http://schemas.microsoft.com/office/drawing/2014/main" id="{22E05A59-2B7C-455B-8D9B-7C578D4F2B67}"/>
                </a:ext>
              </a:extLst>
            </p:cNvPr>
            <p:cNvSpPr>
              <a:spLocks noChangeShapeType="1"/>
            </p:cNvSpPr>
            <p:nvPr/>
          </p:nvSpPr>
          <p:spPr bwMode="auto">
            <a:xfrm rot="7969092">
              <a:off x="4537" y="1943"/>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54" name="Text Box 202">
              <a:extLst>
                <a:ext uri="{FF2B5EF4-FFF2-40B4-BE49-F238E27FC236}">
                  <a16:creationId xmlns:a16="http://schemas.microsoft.com/office/drawing/2014/main" id="{3B2E9016-15ED-4BE1-BA8D-A3172A19B73E}"/>
                </a:ext>
              </a:extLst>
            </p:cNvPr>
            <p:cNvSpPr txBox="1">
              <a:spLocks noChangeArrowheads="1"/>
            </p:cNvSpPr>
            <p:nvPr/>
          </p:nvSpPr>
          <p:spPr bwMode="auto">
            <a:xfrm rot="2025786">
              <a:off x="3552" y="1593"/>
              <a:ext cx="19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FF00"/>
                  </a:solidFill>
                </a:rPr>
                <a:t>S</a:t>
              </a:r>
            </a:p>
          </p:txBody>
        </p:sp>
        <p:sp>
          <p:nvSpPr>
            <p:cNvPr id="49362" name="Line 210">
              <a:extLst>
                <a:ext uri="{FF2B5EF4-FFF2-40B4-BE49-F238E27FC236}">
                  <a16:creationId xmlns:a16="http://schemas.microsoft.com/office/drawing/2014/main" id="{124EA70D-B8D4-4457-AE23-2415D5992D44}"/>
                </a:ext>
              </a:extLst>
            </p:cNvPr>
            <p:cNvSpPr>
              <a:spLocks noChangeShapeType="1"/>
            </p:cNvSpPr>
            <p:nvPr/>
          </p:nvSpPr>
          <p:spPr bwMode="auto">
            <a:xfrm rot="18769092">
              <a:off x="3960" y="1511"/>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63" name="Line 211">
              <a:extLst>
                <a:ext uri="{FF2B5EF4-FFF2-40B4-BE49-F238E27FC236}">
                  <a16:creationId xmlns:a16="http://schemas.microsoft.com/office/drawing/2014/main" id="{66BAD836-418B-4D1C-9533-5C3A7C405B6F}"/>
                </a:ext>
              </a:extLst>
            </p:cNvPr>
            <p:cNvSpPr>
              <a:spLocks noChangeShapeType="1"/>
            </p:cNvSpPr>
            <p:nvPr/>
          </p:nvSpPr>
          <p:spPr bwMode="auto">
            <a:xfrm rot="18769092">
              <a:off x="3816" y="1655"/>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68" name="Line 216">
              <a:extLst>
                <a:ext uri="{FF2B5EF4-FFF2-40B4-BE49-F238E27FC236}">
                  <a16:creationId xmlns:a16="http://schemas.microsoft.com/office/drawing/2014/main" id="{D797D045-9F85-41A0-9A29-0A5120C17060}"/>
                </a:ext>
              </a:extLst>
            </p:cNvPr>
            <p:cNvSpPr>
              <a:spLocks noChangeShapeType="1"/>
            </p:cNvSpPr>
            <p:nvPr/>
          </p:nvSpPr>
          <p:spPr bwMode="auto">
            <a:xfrm rot="2569092">
              <a:off x="4704" y="1103"/>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69" name="Line 217">
              <a:extLst>
                <a:ext uri="{FF2B5EF4-FFF2-40B4-BE49-F238E27FC236}">
                  <a16:creationId xmlns:a16="http://schemas.microsoft.com/office/drawing/2014/main" id="{A4AE3BB0-4D8D-49A6-9632-7F6A7CFD6B1F}"/>
                </a:ext>
              </a:extLst>
            </p:cNvPr>
            <p:cNvSpPr>
              <a:spLocks noChangeShapeType="1"/>
            </p:cNvSpPr>
            <p:nvPr/>
          </p:nvSpPr>
          <p:spPr bwMode="auto">
            <a:xfrm rot="2569092">
              <a:off x="4656" y="1007"/>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360" name="Line 208">
              <a:extLst>
                <a:ext uri="{FF2B5EF4-FFF2-40B4-BE49-F238E27FC236}">
                  <a16:creationId xmlns:a16="http://schemas.microsoft.com/office/drawing/2014/main" id="{FF6324DE-EC44-4399-8172-F20E79C12C10}"/>
                </a:ext>
              </a:extLst>
            </p:cNvPr>
            <p:cNvSpPr>
              <a:spLocks noChangeShapeType="1"/>
            </p:cNvSpPr>
            <p:nvPr/>
          </p:nvSpPr>
          <p:spPr bwMode="auto">
            <a:xfrm flipV="1">
              <a:off x="4512" y="1488"/>
              <a:ext cx="0" cy="432"/>
            </a:xfrm>
            <a:prstGeom prst="line">
              <a:avLst/>
            </a:prstGeom>
            <a:noFill/>
            <a:ln w="38100">
              <a:solidFill>
                <a:srgbClr val="0066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49406" name="Line 254">
            <a:extLst>
              <a:ext uri="{FF2B5EF4-FFF2-40B4-BE49-F238E27FC236}">
                <a16:creationId xmlns:a16="http://schemas.microsoft.com/office/drawing/2014/main" id="{00EE67A9-74A4-4CD6-83D6-3BA611146E64}"/>
              </a:ext>
            </a:extLst>
          </p:cNvPr>
          <p:cNvSpPr>
            <a:spLocks noChangeShapeType="1"/>
          </p:cNvSpPr>
          <p:nvPr/>
        </p:nvSpPr>
        <p:spPr bwMode="auto">
          <a:xfrm rot="17690429" flipH="1">
            <a:off x="2372321" y="3342680"/>
            <a:ext cx="57150" cy="119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408" name="Line 256">
            <a:extLst>
              <a:ext uri="{FF2B5EF4-FFF2-40B4-BE49-F238E27FC236}">
                <a16:creationId xmlns:a16="http://schemas.microsoft.com/office/drawing/2014/main" id="{491C3996-8702-4A3D-A1CF-82B60D748848}"/>
              </a:ext>
            </a:extLst>
          </p:cNvPr>
          <p:cNvSpPr>
            <a:spLocks noChangeShapeType="1"/>
          </p:cNvSpPr>
          <p:nvPr/>
        </p:nvSpPr>
        <p:spPr bwMode="auto">
          <a:xfrm rot="21401362" flipH="1">
            <a:off x="2057400" y="2971800"/>
            <a:ext cx="514350" cy="68580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9217" name="Oval 65">
            <a:extLst>
              <a:ext uri="{FF2B5EF4-FFF2-40B4-BE49-F238E27FC236}">
                <a16:creationId xmlns:a16="http://schemas.microsoft.com/office/drawing/2014/main" id="{DD8D7D01-3794-4CCC-9A29-CA14EBB2EBF7}"/>
              </a:ext>
            </a:extLst>
          </p:cNvPr>
          <p:cNvSpPr>
            <a:spLocks noChangeArrowheads="1"/>
          </p:cNvSpPr>
          <p:nvPr/>
        </p:nvSpPr>
        <p:spPr bwMode="auto">
          <a:xfrm rot="1958927">
            <a:off x="1828800" y="3371850"/>
            <a:ext cx="342900" cy="628650"/>
          </a:xfrm>
          <a:prstGeom prst="ellipse">
            <a:avLst/>
          </a:prstGeom>
          <a:noFill/>
          <a:ln w="9525">
            <a:solidFill>
              <a:srgbClr val="00FFFF"/>
            </a:solidFill>
            <a:round/>
            <a:headEnd/>
            <a:tailEnd/>
          </a:ln>
          <a:effectLst/>
          <a:scene3d>
            <a:camera prst="legacyObliqueTopRight">
              <a:rot lat="2400000" lon="1500000" rev="0"/>
            </a:camera>
            <a:lightRig rig="legacyFlat3" dir="b"/>
          </a:scene3d>
          <a:sp3d extrusionH="227000" prstMaterial="legacyMatte">
            <a:bevelT w="13500" h="13500" prst="angle"/>
            <a:bevelB w="13500" h="13500" prst="angle"/>
            <a:extrusionClr>
              <a:srgbClr val="00FFFF"/>
            </a:extrusionClr>
            <a:contourClr>
              <a:srgbClr val="00FFFF"/>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IN" sz="1050"/>
          </a:p>
        </p:txBody>
      </p:sp>
      <p:sp>
        <p:nvSpPr>
          <p:cNvPr id="49219" name="Line 67">
            <a:extLst>
              <a:ext uri="{FF2B5EF4-FFF2-40B4-BE49-F238E27FC236}">
                <a16:creationId xmlns:a16="http://schemas.microsoft.com/office/drawing/2014/main" id="{BDC2C307-6DFE-464F-A88F-9D55E6E12474}"/>
              </a:ext>
            </a:extLst>
          </p:cNvPr>
          <p:cNvSpPr>
            <a:spLocks noChangeShapeType="1"/>
          </p:cNvSpPr>
          <p:nvPr/>
        </p:nvSpPr>
        <p:spPr bwMode="auto">
          <a:xfrm flipV="1">
            <a:off x="1657350" y="3657600"/>
            <a:ext cx="400050" cy="57150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49156"/>
                                        </p:tgtEl>
                                        <p:attrNameLst>
                                          <p:attrName>style.visibility</p:attrName>
                                        </p:attrNameLst>
                                      </p:cBhvr>
                                      <p:to>
                                        <p:strVal val="visible"/>
                                      </p:to>
                                    </p:set>
                                    <p:animEffect transition="in" filter="slide(fromTop)">
                                      <p:cBhvr>
                                        <p:cTn id="7" dur="500"/>
                                        <p:tgtEl>
                                          <p:spTgt spid="491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49403"/>
                                        </p:tgtEl>
                                        <p:attrNameLst>
                                          <p:attrName>style.visibility</p:attrName>
                                        </p:attrNameLst>
                                      </p:cBhvr>
                                      <p:to>
                                        <p:strVal val="visible"/>
                                      </p:to>
                                    </p:set>
                                    <p:animEffect transition="in" filter="wipe(down)">
                                      <p:cBhvr>
                                        <p:cTn id="12" dur="500"/>
                                        <p:tgtEl>
                                          <p:spTgt spid="4940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49404"/>
                                        </p:tgtEl>
                                        <p:attrNameLst>
                                          <p:attrName>style.visibility</p:attrName>
                                        </p:attrNameLst>
                                      </p:cBhvr>
                                      <p:to>
                                        <p:strVal val="visible"/>
                                      </p:to>
                                    </p:set>
                                    <p:animEffect transition="in" filter="wipe(down)">
                                      <p:cBhvr>
                                        <p:cTn id="17" dur="500"/>
                                        <p:tgtEl>
                                          <p:spTgt spid="4940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49213"/>
                                        </p:tgtEl>
                                        <p:attrNameLst>
                                          <p:attrName>style.visibility</p:attrName>
                                        </p:attrNameLst>
                                      </p:cBhvr>
                                      <p:to>
                                        <p:strVal val="visible"/>
                                      </p:to>
                                    </p:set>
                                    <p:animEffect transition="in" filter="slide(fromBottom)">
                                      <p:cBhvr>
                                        <p:cTn id="22" dur="500"/>
                                        <p:tgtEl>
                                          <p:spTgt spid="49213"/>
                                        </p:tgtEl>
                                      </p:cBhvr>
                                    </p:animEffect>
                                  </p:childTnLst>
                                </p:cTn>
                              </p:par>
                              <p:par>
                                <p:cTn id="23" presetID="12" presetClass="entr" presetSubtype="4" fill="hold" nodeType="withEffect">
                                  <p:stCondLst>
                                    <p:cond delay="0"/>
                                  </p:stCondLst>
                                  <p:childTnLst>
                                    <p:set>
                                      <p:cBhvr>
                                        <p:cTn id="24" dur="1" fill="hold">
                                          <p:stCondLst>
                                            <p:cond delay="0"/>
                                          </p:stCondLst>
                                        </p:cTn>
                                        <p:tgtEl>
                                          <p:spTgt spid="49216"/>
                                        </p:tgtEl>
                                        <p:attrNameLst>
                                          <p:attrName>style.visibility</p:attrName>
                                        </p:attrNameLst>
                                      </p:cBhvr>
                                      <p:to>
                                        <p:strVal val="visible"/>
                                      </p:to>
                                    </p:set>
                                    <p:animEffect transition="in" filter="slide(fromBottom)">
                                      <p:cBhvr>
                                        <p:cTn id="25" dur="500"/>
                                        <p:tgtEl>
                                          <p:spTgt spid="49216"/>
                                        </p:tgtEl>
                                      </p:cBhvr>
                                    </p:animEffect>
                                  </p:childTnLst>
                                </p:cTn>
                              </p:par>
                            </p:childTnLst>
                          </p:cTn>
                        </p:par>
                        <p:par>
                          <p:cTn id="26" fill="hold" nodeType="afterGroup">
                            <p:stCondLst>
                              <p:cond delay="500"/>
                            </p:stCondLst>
                            <p:childTnLst>
                              <p:par>
                                <p:cTn id="27" presetID="9" presetClass="entr" presetSubtype="0" fill="hold" grpId="0" nodeType="afterEffect">
                                  <p:stCondLst>
                                    <p:cond delay="0"/>
                                  </p:stCondLst>
                                  <p:childTnLst>
                                    <p:set>
                                      <p:cBhvr>
                                        <p:cTn id="28" dur="1" fill="hold">
                                          <p:stCondLst>
                                            <p:cond delay="0"/>
                                          </p:stCondLst>
                                        </p:cTn>
                                        <p:tgtEl>
                                          <p:spTgt spid="49281"/>
                                        </p:tgtEl>
                                        <p:attrNameLst>
                                          <p:attrName>style.visibility</p:attrName>
                                        </p:attrNameLst>
                                      </p:cBhvr>
                                      <p:to>
                                        <p:strVal val="visible"/>
                                      </p:to>
                                    </p:set>
                                    <p:animEffect transition="in" filter="dissolve">
                                      <p:cBhvr>
                                        <p:cTn id="29" dur="500"/>
                                        <p:tgtEl>
                                          <p:spTgt spid="49281"/>
                                        </p:tgtEl>
                                      </p:cBhvr>
                                    </p:animEffect>
                                  </p:childTnLst>
                                </p:cTn>
                              </p:par>
                            </p:childTnLst>
                          </p:cTn>
                        </p:par>
                        <p:par>
                          <p:cTn id="30" fill="hold" nodeType="afterGroup">
                            <p:stCondLst>
                              <p:cond delay="1000"/>
                            </p:stCondLst>
                            <p:childTnLst>
                              <p:par>
                                <p:cTn id="31" presetID="9" presetClass="entr" presetSubtype="0" fill="hold" grpId="0" nodeType="afterEffect">
                                  <p:stCondLst>
                                    <p:cond delay="0"/>
                                  </p:stCondLst>
                                  <p:childTnLst>
                                    <p:set>
                                      <p:cBhvr>
                                        <p:cTn id="32" dur="1" fill="hold">
                                          <p:stCondLst>
                                            <p:cond delay="0"/>
                                          </p:stCondLst>
                                        </p:cTn>
                                        <p:tgtEl>
                                          <p:spTgt spid="49282"/>
                                        </p:tgtEl>
                                        <p:attrNameLst>
                                          <p:attrName>style.visibility</p:attrName>
                                        </p:attrNameLst>
                                      </p:cBhvr>
                                      <p:to>
                                        <p:strVal val="visible"/>
                                      </p:to>
                                    </p:set>
                                    <p:animEffect transition="in" filter="dissolve">
                                      <p:cBhvr>
                                        <p:cTn id="33" dur="500"/>
                                        <p:tgtEl>
                                          <p:spTgt spid="49282"/>
                                        </p:tgtEl>
                                      </p:cBhvr>
                                    </p:animEffect>
                                  </p:childTnLst>
                                </p:cTn>
                              </p:par>
                            </p:childTnLst>
                          </p:cTn>
                        </p:par>
                        <p:par>
                          <p:cTn id="34" fill="hold" nodeType="afterGroup">
                            <p:stCondLst>
                              <p:cond delay="1500"/>
                            </p:stCondLst>
                            <p:childTnLst>
                              <p:par>
                                <p:cTn id="35" presetID="9" presetClass="entr" presetSubtype="0" fill="hold" grpId="0" nodeType="afterEffect">
                                  <p:stCondLst>
                                    <p:cond delay="0"/>
                                  </p:stCondLst>
                                  <p:childTnLst>
                                    <p:set>
                                      <p:cBhvr>
                                        <p:cTn id="36" dur="1" fill="hold">
                                          <p:stCondLst>
                                            <p:cond delay="0"/>
                                          </p:stCondLst>
                                        </p:cTn>
                                        <p:tgtEl>
                                          <p:spTgt spid="49283"/>
                                        </p:tgtEl>
                                        <p:attrNameLst>
                                          <p:attrName>style.visibility</p:attrName>
                                        </p:attrNameLst>
                                      </p:cBhvr>
                                      <p:to>
                                        <p:strVal val="visible"/>
                                      </p:to>
                                    </p:set>
                                    <p:animEffect transition="in" filter="dissolve">
                                      <p:cBhvr>
                                        <p:cTn id="37" dur="500"/>
                                        <p:tgtEl>
                                          <p:spTgt spid="49283"/>
                                        </p:tgtEl>
                                      </p:cBhvr>
                                    </p:animEffect>
                                  </p:childTnLst>
                                </p:cTn>
                              </p:par>
                            </p:childTnLst>
                          </p:cTn>
                        </p:par>
                        <p:par>
                          <p:cTn id="38" fill="hold" nodeType="afterGroup">
                            <p:stCondLst>
                              <p:cond delay="2000"/>
                            </p:stCondLst>
                            <p:childTnLst>
                              <p:par>
                                <p:cTn id="39" presetID="9" presetClass="entr" presetSubtype="0" fill="hold" grpId="0" nodeType="afterEffect">
                                  <p:stCondLst>
                                    <p:cond delay="0"/>
                                  </p:stCondLst>
                                  <p:childTnLst>
                                    <p:set>
                                      <p:cBhvr>
                                        <p:cTn id="40" dur="1" fill="hold">
                                          <p:stCondLst>
                                            <p:cond delay="0"/>
                                          </p:stCondLst>
                                        </p:cTn>
                                        <p:tgtEl>
                                          <p:spTgt spid="49284"/>
                                        </p:tgtEl>
                                        <p:attrNameLst>
                                          <p:attrName>style.visibility</p:attrName>
                                        </p:attrNameLst>
                                      </p:cBhvr>
                                      <p:to>
                                        <p:strVal val="visible"/>
                                      </p:to>
                                    </p:set>
                                    <p:animEffect transition="in" filter="dissolve">
                                      <p:cBhvr>
                                        <p:cTn id="41" dur="500"/>
                                        <p:tgtEl>
                                          <p:spTgt spid="49284"/>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49215"/>
                                        </p:tgtEl>
                                        <p:attrNameLst>
                                          <p:attrName>style.visibility</p:attrName>
                                        </p:attrNameLst>
                                      </p:cBhvr>
                                      <p:to>
                                        <p:strVal val="visible"/>
                                      </p:to>
                                    </p:set>
                                    <p:animEffect transition="in" filter="wipe(up)">
                                      <p:cBhvr>
                                        <p:cTn id="46" dur="500"/>
                                        <p:tgtEl>
                                          <p:spTgt spid="49215"/>
                                        </p:tgtEl>
                                      </p:cBhvr>
                                    </p:animEffect>
                                  </p:childTnLst>
                                </p:cTn>
                              </p:par>
                            </p:childTnLst>
                          </p:cTn>
                        </p:par>
                        <p:par>
                          <p:cTn id="47" fill="hold" nodeType="afterGroup">
                            <p:stCondLst>
                              <p:cond delay="500"/>
                            </p:stCondLst>
                            <p:childTnLst>
                              <p:par>
                                <p:cTn id="48" presetID="9" presetClass="entr" presetSubtype="0" fill="hold" grpId="0" nodeType="afterEffect">
                                  <p:stCondLst>
                                    <p:cond delay="0"/>
                                  </p:stCondLst>
                                  <p:childTnLst>
                                    <p:set>
                                      <p:cBhvr>
                                        <p:cTn id="49" dur="1" fill="hold">
                                          <p:stCondLst>
                                            <p:cond delay="0"/>
                                          </p:stCondLst>
                                        </p:cTn>
                                        <p:tgtEl>
                                          <p:spTgt spid="49285"/>
                                        </p:tgtEl>
                                        <p:attrNameLst>
                                          <p:attrName>style.visibility</p:attrName>
                                        </p:attrNameLst>
                                      </p:cBhvr>
                                      <p:to>
                                        <p:strVal val="visible"/>
                                      </p:to>
                                    </p:set>
                                    <p:animEffect transition="in" filter="dissolve">
                                      <p:cBhvr>
                                        <p:cTn id="50" dur="500"/>
                                        <p:tgtEl>
                                          <p:spTgt spid="49285"/>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49232"/>
                                        </p:tgtEl>
                                        <p:attrNameLst>
                                          <p:attrName>style.visibility</p:attrName>
                                        </p:attrNameLst>
                                      </p:cBhvr>
                                      <p:to>
                                        <p:strVal val="visible"/>
                                      </p:to>
                                    </p:set>
                                    <p:animEffect transition="in" filter="wipe(left)">
                                      <p:cBhvr>
                                        <p:cTn id="55" dur="500"/>
                                        <p:tgtEl>
                                          <p:spTgt spid="49232"/>
                                        </p:tgtEl>
                                      </p:cBhvr>
                                    </p:animEffect>
                                  </p:childTnLst>
                                </p:cTn>
                              </p:par>
                            </p:childTnLst>
                          </p:cTn>
                        </p:par>
                        <p:par>
                          <p:cTn id="56" fill="hold" nodeType="afterGroup">
                            <p:stCondLst>
                              <p:cond delay="500"/>
                            </p:stCondLst>
                            <p:childTnLst>
                              <p:par>
                                <p:cTn id="57" presetID="9" presetClass="entr" presetSubtype="0" fill="hold" grpId="0" nodeType="afterEffect">
                                  <p:stCondLst>
                                    <p:cond delay="0"/>
                                  </p:stCondLst>
                                  <p:childTnLst>
                                    <p:set>
                                      <p:cBhvr>
                                        <p:cTn id="58" dur="1" fill="hold">
                                          <p:stCondLst>
                                            <p:cond delay="0"/>
                                          </p:stCondLst>
                                        </p:cTn>
                                        <p:tgtEl>
                                          <p:spTgt spid="49287"/>
                                        </p:tgtEl>
                                        <p:attrNameLst>
                                          <p:attrName>style.visibility</p:attrName>
                                        </p:attrNameLst>
                                      </p:cBhvr>
                                      <p:to>
                                        <p:strVal val="visible"/>
                                      </p:to>
                                    </p:set>
                                    <p:animEffect transition="in" filter="dissolve">
                                      <p:cBhvr>
                                        <p:cTn id="59" dur="500"/>
                                        <p:tgtEl>
                                          <p:spTgt spid="49287"/>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1" fill="hold" nodeType="clickEffect">
                                  <p:stCondLst>
                                    <p:cond delay="0"/>
                                  </p:stCondLst>
                                  <p:childTnLst>
                                    <p:set>
                                      <p:cBhvr>
                                        <p:cTn id="63" dur="1" fill="hold">
                                          <p:stCondLst>
                                            <p:cond delay="0"/>
                                          </p:stCondLst>
                                        </p:cTn>
                                        <p:tgtEl>
                                          <p:spTgt spid="49217"/>
                                        </p:tgtEl>
                                        <p:attrNameLst>
                                          <p:attrName>style.visibility</p:attrName>
                                        </p:attrNameLst>
                                      </p:cBhvr>
                                      <p:to>
                                        <p:strVal val="visible"/>
                                      </p:to>
                                    </p:set>
                                    <p:animEffect transition="in" filter="wipe(up)">
                                      <p:cBhvr>
                                        <p:cTn id="64" dur="500"/>
                                        <p:tgtEl>
                                          <p:spTgt spid="49217"/>
                                        </p:tgtEl>
                                      </p:cBhvr>
                                    </p:animEffect>
                                  </p:childTnLst>
                                </p:cTn>
                              </p:par>
                            </p:childTnLst>
                          </p:cTn>
                        </p:par>
                        <p:par>
                          <p:cTn id="65" fill="hold" nodeType="afterGroup">
                            <p:stCondLst>
                              <p:cond delay="500"/>
                            </p:stCondLst>
                            <p:childTnLst>
                              <p:par>
                                <p:cTn id="66" presetID="9" presetClass="entr" presetSubtype="0" fill="hold" grpId="0" nodeType="afterEffect">
                                  <p:stCondLst>
                                    <p:cond delay="0"/>
                                  </p:stCondLst>
                                  <p:childTnLst>
                                    <p:set>
                                      <p:cBhvr>
                                        <p:cTn id="67" dur="1" fill="hold">
                                          <p:stCondLst>
                                            <p:cond delay="0"/>
                                          </p:stCondLst>
                                        </p:cTn>
                                        <p:tgtEl>
                                          <p:spTgt spid="49286"/>
                                        </p:tgtEl>
                                        <p:attrNameLst>
                                          <p:attrName>style.visibility</p:attrName>
                                        </p:attrNameLst>
                                      </p:cBhvr>
                                      <p:to>
                                        <p:strVal val="visible"/>
                                      </p:to>
                                    </p:set>
                                    <p:animEffect transition="in" filter="dissolve">
                                      <p:cBhvr>
                                        <p:cTn id="68" dur="500"/>
                                        <p:tgtEl>
                                          <p:spTgt spid="49286"/>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8" fill="hold" nodeType="clickEffect">
                                  <p:stCondLst>
                                    <p:cond delay="0"/>
                                  </p:stCondLst>
                                  <p:childTnLst>
                                    <p:set>
                                      <p:cBhvr>
                                        <p:cTn id="72" dur="1" fill="hold">
                                          <p:stCondLst>
                                            <p:cond delay="0"/>
                                          </p:stCondLst>
                                        </p:cTn>
                                        <p:tgtEl>
                                          <p:spTgt spid="49231"/>
                                        </p:tgtEl>
                                        <p:attrNameLst>
                                          <p:attrName>style.visibility</p:attrName>
                                        </p:attrNameLst>
                                      </p:cBhvr>
                                      <p:to>
                                        <p:strVal val="visible"/>
                                      </p:to>
                                    </p:set>
                                    <p:animEffect transition="in" filter="wipe(left)">
                                      <p:cBhvr>
                                        <p:cTn id="73" dur="500"/>
                                        <p:tgtEl>
                                          <p:spTgt spid="49231"/>
                                        </p:tgtEl>
                                      </p:cBhvr>
                                    </p:animEffect>
                                  </p:childTnLst>
                                </p:cTn>
                              </p:par>
                            </p:childTnLst>
                          </p:cTn>
                        </p:par>
                        <p:par>
                          <p:cTn id="74" fill="hold" nodeType="afterGroup">
                            <p:stCondLst>
                              <p:cond delay="500"/>
                            </p:stCondLst>
                            <p:childTnLst>
                              <p:par>
                                <p:cTn id="75" presetID="9" presetClass="entr" presetSubtype="0" fill="hold" grpId="0" nodeType="afterEffect">
                                  <p:stCondLst>
                                    <p:cond delay="0"/>
                                  </p:stCondLst>
                                  <p:childTnLst>
                                    <p:set>
                                      <p:cBhvr>
                                        <p:cTn id="76" dur="1" fill="hold">
                                          <p:stCondLst>
                                            <p:cond delay="0"/>
                                          </p:stCondLst>
                                        </p:cTn>
                                        <p:tgtEl>
                                          <p:spTgt spid="49288"/>
                                        </p:tgtEl>
                                        <p:attrNameLst>
                                          <p:attrName>style.visibility</p:attrName>
                                        </p:attrNameLst>
                                      </p:cBhvr>
                                      <p:to>
                                        <p:strVal val="visible"/>
                                      </p:to>
                                    </p:set>
                                    <p:animEffect transition="in" filter="dissolve">
                                      <p:cBhvr>
                                        <p:cTn id="77" dur="500"/>
                                        <p:tgtEl>
                                          <p:spTgt spid="49288"/>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1" fill="hold" nodeType="clickEffect">
                                  <p:stCondLst>
                                    <p:cond delay="0"/>
                                  </p:stCondLst>
                                  <p:childTnLst>
                                    <p:set>
                                      <p:cBhvr>
                                        <p:cTn id="81" dur="1" fill="hold">
                                          <p:stCondLst>
                                            <p:cond delay="0"/>
                                          </p:stCondLst>
                                        </p:cTn>
                                        <p:tgtEl>
                                          <p:spTgt spid="49264"/>
                                        </p:tgtEl>
                                        <p:attrNameLst>
                                          <p:attrName>style.visibility</p:attrName>
                                        </p:attrNameLst>
                                      </p:cBhvr>
                                      <p:to>
                                        <p:strVal val="visible"/>
                                      </p:to>
                                    </p:set>
                                    <p:animEffect transition="in" filter="wipe(up)">
                                      <p:cBhvr>
                                        <p:cTn id="82" dur="500"/>
                                        <p:tgtEl>
                                          <p:spTgt spid="49264"/>
                                        </p:tgtEl>
                                      </p:cBhvr>
                                    </p:animEffect>
                                  </p:childTnLst>
                                </p:cTn>
                              </p:par>
                            </p:childTnLst>
                          </p:cTn>
                        </p:par>
                        <p:par>
                          <p:cTn id="83" fill="hold" nodeType="afterGroup">
                            <p:stCondLst>
                              <p:cond delay="500"/>
                            </p:stCondLst>
                            <p:childTnLst>
                              <p:par>
                                <p:cTn id="84" presetID="9" presetClass="entr" presetSubtype="0" fill="hold" grpId="0" nodeType="afterEffect">
                                  <p:stCondLst>
                                    <p:cond delay="0"/>
                                  </p:stCondLst>
                                  <p:childTnLst>
                                    <p:set>
                                      <p:cBhvr>
                                        <p:cTn id="85" dur="1" fill="hold">
                                          <p:stCondLst>
                                            <p:cond delay="0"/>
                                          </p:stCondLst>
                                        </p:cTn>
                                        <p:tgtEl>
                                          <p:spTgt spid="49289"/>
                                        </p:tgtEl>
                                        <p:attrNameLst>
                                          <p:attrName>style.visibility</p:attrName>
                                        </p:attrNameLst>
                                      </p:cBhvr>
                                      <p:to>
                                        <p:strVal val="visible"/>
                                      </p:to>
                                    </p:set>
                                    <p:animEffect transition="in" filter="dissolve">
                                      <p:cBhvr>
                                        <p:cTn id="86" dur="500"/>
                                        <p:tgtEl>
                                          <p:spTgt spid="49289"/>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9" presetClass="entr" presetSubtype="0" fill="hold" nodeType="clickEffect">
                                  <p:stCondLst>
                                    <p:cond delay="0"/>
                                  </p:stCondLst>
                                  <p:childTnLst>
                                    <p:set>
                                      <p:cBhvr>
                                        <p:cTn id="90" dur="1" fill="hold">
                                          <p:stCondLst>
                                            <p:cond delay="0"/>
                                          </p:stCondLst>
                                        </p:cTn>
                                        <p:tgtEl>
                                          <p:spTgt spid="49223"/>
                                        </p:tgtEl>
                                        <p:attrNameLst>
                                          <p:attrName>style.visibility</p:attrName>
                                        </p:attrNameLst>
                                      </p:cBhvr>
                                      <p:to>
                                        <p:strVal val="visible"/>
                                      </p:to>
                                    </p:set>
                                    <p:animEffect transition="in" filter="dissolve">
                                      <p:cBhvr>
                                        <p:cTn id="91" dur="500"/>
                                        <p:tgtEl>
                                          <p:spTgt spid="49223"/>
                                        </p:tgtEl>
                                      </p:cBhvr>
                                    </p:animEffect>
                                  </p:childTnLst>
                                </p:cTn>
                              </p:par>
                              <p:par>
                                <p:cTn id="92" presetID="9" presetClass="entr" presetSubtype="0" fill="hold" nodeType="withEffect">
                                  <p:stCondLst>
                                    <p:cond delay="0"/>
                                  </p:stCondLst>
                                  <p:childTnLst>
                                    <p:set>
                                      <p:cBhvr>
                                        <p:cTn id="93" dur="1" fill="hold">
                                          <p:stCondLst>
                                            <p:cond delay="0"/>
                                          </p:stCondLst>
                                        </p:cTn>
                                        <p:tgtEl>
                                          <p:spTgt spid="49219"/>
                                        </p:tgtEl>
                                        <p:attrNameLst>
                                          <p:attrName>style.visibility</p:attrName>
                                        </p:attrNameLst>
                                      </p:cBhvr>
                                      <p:to>
                                        <p:strVal val="visible"/>
                                      </p:to>
                                    </p:set>
                                    <p:animEffect transition="in" filter="dissolve">
                                      <p:cBhvr>
                                        <p:cTn id="94" dur="500"/>
                                        <p:tgtEl>
                                          <p:spTgt spid="49219"/>
                                        </p:tgtEl>
                                      </p:cBhvr>
                                    </p:animEffect>
                                  </p:childTnLst>
                                </p:cTn>
                              </p:par>
                              <p:par>
                                <p:cTn id="95" presetID="9" presetClass="entr" presetSubtype="0" fill="hold" nodeType="withEffect">
                                  <p:stCondLst>
                                    <p:cond delay="0"/>
                                  </p:stCondLst>
                                  <p:childTnLst>
                                    <p:set>
                                      <p:cBhvr>
                                        <p:cTn id="96" dur="1" fill="hold">
                                          <p:stCondLst>
                                            <p:cond delay="0"/>
                                          </p:stCondLst>
                                        </p:cTn>
                                        <p:tgtEl>
                                          <p:spTgt spid="49408"/>
                                        </p:tgtEl>
                                        <p:attrNameLst>
                                          <p:attrName>style.visibility</p:attrName>
                                        </p:attrNameLst>
                                      </p:cBhvr>
                                      <p:to>
                                        <p:strVal val="visible"/>
                                      </p:to>
                                    </p:set>
                                    <p:animEffect transition="in" filter="dissolve">
                                      <p:cBhvr>
                                        <p:cTn id="97" dur="500"/>
                                        <p:tgtEl>
                                          <p:spTgt spid="49408"/>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4" fill="hold" nodeType="clickEffect">
                                  <p:stCondLst>
                                    <p:cond delay="0"/>
                                  </p:stCondLst>
                                  <p:childTnLst>
                                    <p:set>
                                      <p:cBhvr>
                                        <p:cTn id="101" dur="1" fill="hold">
                                          <p:stCondLst>
                                            <p:cond delay="0"/>
                                          </p:stCondLst>
                                        </p:cTn>
                                        <p:tgtEl>
                                          <p:spTgt spid="49267"/>
                                        </p:tgtEl>
                                        <p:attrNameLst>
                                          <p:attrName>style.visibility</p:attrName>
                                        </p:attrNameLst>
                                      </p:cBhvr>
                                      <p:to>
                                        <p:strVal val="visible"/>
                                      </p:to>
                                    </p:set>
                                    <p:animEffect transition="in" filter="wipe(down)">
                                      <p:cBhvr>
                                        <p:cTn id="102" dur="500"/>
                                        <p:tgtEl>
                                          <p:spTgt spid="49267"/>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1" fill="hold" nodeType="clickEffect">
                                  <p:stCondLst>
                                    <p:cond delay="0"/>
                                  </p:stCondLst>
                                  <p:childTnLst>
                                    <p:set>
                                      <p:cBhvr>
                                        <p:cTn id="106" dur="1" fill="hold">
                                          <p:stCondLst>
                                            <p:cond delay="0"/>
                                          </p:stCondLst>
                                        </p:cTn>
                                        <p:tgtEl>
                                          <p:spTgt spid="49291"/>
                                        </p:tgtEl>
                                        <p:attrNameLst>
                                          <p:attrName>style.visibility</p:attrName>
                                        </p:attrNameLst>
                                      </p:cBhvr>
                                      <p:to>
                                        <p:strVal val="visible"/>
                                      </p:to>
                                    </p:set>
                                    <p:animEffect transition="in" filter="wipe(up)">
                                      <p:cBhvr>
                                        <p:cTn id="107" dur="500"/>
                                        <p:tgtEl>
                                          <p:spTgt spid="49291"/>
                                        </p:tgtEl>
                                      </p:cBhvr>
                                    </p:animEffect>
                                  </p:childTnLst>
                                </p:cTn>
                              </p:par>
                            </p:childTnLst>
                          </p:cTn>
                        </p:par>
                        <p:par>
                          <p:cTn id="108" fill="hold" nodeType="afterGroup">
                            <p:stCondLst>
                              <p:cond delay="500"/>
                            </p:stCondLst>
                            <p:childTnLst>
                              <p:par>
                                <p:cTn id="109" presetID="22" presetClass="entr" presetSubtype="4" fill="hold" nodeType="afterEffect">
                                  <p:stCondLst>
                                    <p:cond delay="0"/>
                                  </p:stCondLst>
                                  <p:childTnLst>
                                    <p:set>
                                      <p:cBhvr>
                                        <p:cTn id="110" dur="1" fill="hold">
                                          <p:stCondLst>
                                            <p:cond delay="0"/>
                                          </p:stCondLst>
                                        </p:cTn>
                                        <p:tgtEl>
                                          <p:spTgt spid="49290"/>
                                        </p:tgtEl>
                                        <p:attrNameLst>
                                          <p:attrName>style.visibility</p:attrName>
                                        </p:attrNameLst>
                                      </p:cBhvr>
                                      <p:to>
                                        <p:strVal val="visible"/>
                                      </p:to>
                                    </p:set>
                                    <p:animEffect transition="in" filter="wipe(down)">
                                      <p:cBhvr>
                                        <p:cTn id="111" dur="500"/>
                                        <p:tgtEl>
                                          <p:spTgt spid="49290"/>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9" presetClass="entr" presetSubtype="0" fill="hold" nodeType="clickEffect">
                                  <p:stCondLst>
                                    <p:cond delay="0"/>
                                  </p:stCondLst>
                                  <p:childTnLst>
                                    <p:set>
                                      <p:cBhvr>
                                        <p:cTn id="115" dur="1" fill="hold">
                                          <p:stCondLst>
                                            <p:cond delay="0"/>
                                          </p:stCondLst>
                                        </p:cTn>
                                        <p:tgtEl>
                                          <p:spTgt spid="49275"/>
                                        </p:tgtEl>
                                        <p:attrNameLst>
                                          <p:attrName>style.visibility</p:attrName>
                                        </p:attrNameLst>
                                      </p:cBhvr>
                                      <p:to>
                                        <p:strVal val="visible"/>
                                      </p:to>
                                    </p:set>
                                    <p:animEffect transition="in" filter="dissolve">
                                      <p:cBhvr>
                                        <p:cTn id="116" dur="500"/>
                                        <p:tgtEl>
                                          <p:spTgt spid="49275"/>
                                        </p:tgtEl>
                                      </p:cBhvr>
                                    </p:animEffect>
                                  </p:childTnLst>
                                </p:cTn>
                              </p:par>
                            </p:childTnLst>
                          </p:cTn>
                        </p:par>
                        <p:par>
                          <p:cTn id="117" fill="hold" nodeType="afterGroup">
                            <p:stCondLst>
                              <p:cond delay="500"/>
                            </p:stCondLst>
                            <p:childTnLst>
                              <p:par>
                                <p:cTn id="118" presetID="9" presetClass="entr" presetSubtype="0" fill="hold" nodeType="afterEffect">
                                  <p:stCondLst>
                                    <p:cond delay="0"/>
                                  </p:stCondLst>
                                  <p:childTnLst>
                                    <p:set>
                                      <p:cBhvr>
                                        <p:cTn id="119" dur="1" fill="hold">
                                          <p:stCondLst>
                                            <p:cond delay="0"/>
                                          </p:stCondLst>
                                        </p:cTn>
                                        <p:tgtEl>
                                          <p:spTgt spid="49277"/>
                                        </p:tgtEl>
                                        <p:attrNameLst>
                                          <p:attrName>style.visibility</p:attrName>
                                        </p:attrNameLst>
                                      </p:cBhvr>
                                      <p:to>
                                        <p:strVal val="visible"/>
                                      </p:to>
                                    </p:set>
                                    <p:animEffect transition="in" filter="dissolve">
                                      <p:cBhvr>
                                        <p:cTn id="120" dur="500"/>
                                        <p:tgtEl>
                                          <p:spTgt spid="49277"/>
                                        </p:tgtEl>
                                      </p:cBhvr>
                                    </p:animEffect>
                                  </p:childTnLst>
                                </p:cTn>
                              </p:par>
                            </p:childTnLst>
                          </p:cTn>
                        </p:par>
                        <p:par>
                          <p:cTn id="121" fill="hold" nodeType="afterGroup">
                            <p:stCondLst>
                              <p:cond delay="1000"/>
                            </p:stCondLst>
                            <p:childTnLst>
                              <p:par>
                                <p:cTn id="122" presetID="9" presetClass="entr" presetSubtype="0" fill="hold" nodeType="afterEffect">
                                  <p:stCondLst>
                                    <p:cond delay="0"/>
                                  </p:stCondLst>
                                  <p:childTnLst>
                                    <p:set>
                                      <p:cBhvr>
                                        <p:cTn id="123" dur="1" fill="hold">
                                          <p:stCondLst>
                                            <p:cond delay="0"/>
                                          </p:stCondLst>
                                        </p:cTn>
                                        <p:tgtEl>
                                          <p:spTgt spid="49270"/>
                                        </p:tgtEl>
                                        <p:attrNameLst>
                                          <p:attrName>style.visibility</p:attrName>
                                        </p:attrNameLst>
                                      </p:cBhvr>
                                      <p:to>
                                        <p:strVal val="visible"/>
                                      </p:to>
                                    </p:set>
                                    <p:animEffect transition="in" filter="dissolve">
                                      <p:cBhvr>
                                        <p:cTn id="124" dur="500"/>
                                        <p:tgtEl>
                                          <p:spTgt spid="49270"/>
                                        </p:tgtEl>
                                      </p:cBhvr>
                                    </p:animEffect>
                                  </p:childTnLst>
                                </p:cTn>
                              </p:par>
                            </p:childTnLst>
                          </p:cTn>
                        </p:par>
                        <p:par>
                          <p:cTn id="125" fill="hold" nodeType="afterGroup">
                            <p:stCondLst>
                              <p:cond delay="1500"/>
                            </p:stCondLst>
                            <p:childTnLst>
                              <p:par>
                                <p:cTn id="126" presetID="9" presetClass="entr" presetSubtype="0" fill="hold" nodeType="afterEffect">
                                  <p:stCondLst>
                                    <p:cond delay="0"/>
                                  </p:stCondLst>
                                  <p:childTnLst>
                                    <p:set>
                                      <p:cBhvr>
                                        <p:cTn id="127" dur="1" fill="hold">
                                          <p:stCondLst>
                                            <p:cond delay="0"/>
                                          </p:stCondLst>
                                        </p:cTn>
                                        <p:tgtEl>
                                          <p:spTgt spid="49276"/>
                                        </p:tgtEl>
                                        <p:attrNameLst>
                                          <p:attrName>style.visibility</p:attrName>
                                        </p:attrNameLst>
                                      </p:cBhvr>
                                      <p:to>
                                        <p:strVal val="visible"/>
                                      </p:to>
                                    </p:set>
                                    <p:animEffect transition="in" filter="dissolve">
                                      <p:cBhvr>
                                        <p:cTn id="128" dur="500"/>
                                        <p:tgtEl>
                                          <p:spTgt spid="49276"/>
                                        </p:tgtEl>
                                      </p:cBhvr>
                                    </p:animEffect>
                                  </p:childTnLst>
                                </p:cTn>
                              </p:par>
                            </p:childTnLst>
                          </p:cTn>
                        </p:par>
                        <p:par>
                          <p:cTn id="129" fill="hold" nodeType="afterGroup">
                            <p:stCondLst>
                              <p:cond delay="2000"/>
                            </p:stCondLst>
                            <p:childTnLst>
                              <p:par>
                                <p:cTn id="130" presetID="9" presetClass="entr" presetSubtype="0" fill="hold" nodeType="afterEffect">
                                  <p:stCondLst>
                                    <p:cond delay="0"/>
                                  </p:stCondLst>
                                  <p:childTnLst>
                                    <p:set>
                                      <p:cBhvr>
                                        <p:cTn id="131" dur="1" fill="hold">
                                          <p:stCondLst>
                                            <p:cond delay="0"/>
                                          </p:stCondLst>
                                        </p:cTn>
                                        <p:tgtEl>
                                          <p:spTgt spid="49278"/>
                                        </p:tgtEl>
                                        <p:attrNameLst>
                                          <p:attrName>style.visibility</p:attrName>
                                        </p:attrNameLst>
                                      </p:cBhvr>
                                      <p:to>
                                        <p:strVal val="visible"/>
                                      </p:to>
                                    </p:set>
                                    <p:animEffect transition="in" filter="dissolve">
                                      <p:cBhvr>
                                        <p:cTn id="132" dur="500"/>
                                        <p:tgtEl>
                                          <p:spTgt spid="49278"/>
                                        </p:tgtEl>
                                      </p:cBhvr>
                                    </p:animEffect>
                                  </p:childTnLst>
                                </p:cTn>
                              </p:par>
                            </p:childTnLst>
                          </p:cTn>
                        </p:par>
                        <p:par>
                          <p:cTn id="133" fill="hold" nodeType="afterGroup">
                            <p:stCondLst>
                              <p:cond delay="2500"/>
                            </p:stCondLst>
                            <p:childTnLst>
                              <p:par>
                                <p:cTn id="134" presetID="9" presetClass="entr" presetSubtype="0" fill="hold" nodeType="afterEffect">
                                  <p:stCondLst>
                                    <p:cond delay="0"/>
                                  </p:stCondLst>
                                  <p:childTnLst>
                                    <p:set>
                                      <p:cBhvr>
                                        <p:cTn id="135" dur="1" fill="hold">
                                          <p:stCondLst>
                                            <p:cond delay="0"/>
                                          </p:stCondLst>
                                        </p:cTn>
                                        <p:tgtEl>
                                          <p:spTgt spid="49271"/>
                                        </p:tgtEl>
                                        <p:attrNameLst>
                                          <p:attrName>style.visibility</p:attrName>
                                        </p:attrNameLst>
                                      </p:cBhvr>
                                      <p:to>
                                        <p:strVal val="visible"/>
                                      </p:to>
                                    </p:set>
                                    <p:animEffect transition="in" filter="dissolve">
                                      <p:cBhvr>
                                        <p:cTn id="136" dur="500"/>
                                        <p:tgtEl>
                                          <p:spTgt spid="49271"/>
                                        </p:tgtEl>
                                      </p:cBhvr>
                                    </p:animEffect>
                                  </p:childTnLst>
                                </p:cTn>
                              </p:par>
                            </p:childTnLst>
                          </p:cTn>
                        </p:par>
                        <p:par>
                          <p:cTn id="137" fill="hold" nodeType="afterGroup">
                            <p:stCondLst>
                              <p:cond delay="3000"/>
                            </p:stCondLst>
                            <p:childTnLst>
                              <p:par>
                                <p:cTn id="138" presetID="9" presetClass="entr" presetSubtype="0" fill="hold" nodeType="afterEffect">
                                  <p:stCondLst>
                                    <p:cond delay="0"/>
                                  </p:stCondLst>
                                  <p:childTnLst>
                                    <p:set>
                                      <p:cBhvr>
                                        <p:cTn id="139" dur="1" fill="hold">
                                          <p:stCondLst>
                                            <p:cond delay="0"/>
                                          </p:stCondLst>
                                        </p:cTn>
                                        <p:tgtEl>
                                          <p:spTgt spid="49272"/>
                                        </p:tgtEl>
                                        <p:attrNameLst>
                                          <p:attrName>style.visibility</p:attrName>
                                        </p:attrNameLst>
                                      </p:cBhvr>
                                      <p:to>
                                        <p:strVal val="visible"/>
                                      </p:to>
                                    </p:set>
                                    <p:animEffect transition="in" filter="dissolve">
                                      <p:cBhvr>
                                        <p:cTn id="140" dur="500"/>
                                        <p:tgtEl>
                                          <p:spTgt spid="49272"/>
                                        </p:tgtEl>
                                      </p:cBhvr>
                                    </p:animEffect>
                                  </p:childTnLst>
                                </p:cTn>
                              </p:par>
                            </p:childTnLst>
                          </p:cTn>
                        </p:par>
                        <p:par>
                          <p:cTn id="141" fill="hold" nodeType="afterGroup">
                            <p:stCondLst>
                              <p:cond delay="3500"/>
                            </p:stCondLst>
                            <p:childTnLst>
                              <p:par>
                                <p:cTn id="142" presetID="9" presetClass="entr" presetSubtype="0" fill="hold" nodeType="afterEffect">
                                  <p:stCondLst>
                                    <p:cond delay="0"/>
                                  </p:stCondLst>
                                  <p:childTnLst>
                                    <p:set>
                                      <p:cBhvr>
                                        <p:cTn id="143" dur="1" fill="hold">
                                          <p:stCondLst>
                                            <p:cond delay="0"/>
                                          </p:stCondLst>
                                        </p:cTn>
                                        <p:tgtEl>
                                          <p:spTgt spid="49406"/>
                                        </p:tgtEl>
                                        <p:attrNameLst>
                                          <p:attrName>style.visibility</p:attrName>
                                        </p:attrNameLst>
                                      </p:cBhvr>
                                      <p:to>
                                        <p:strVal val="visible"/>
                                      </p:to>
                                    </p:set>
                                    <p:animEffect transition="in" filter="dissolve">
                                      <p:cBhvr>
                                        <p:cTn id="144" dur="500"/>
                                        <p:tgtEl>
                                          <p:spTgt spid="49406"/>
                                        </p:tgtEl>
                                      </p:cBhvr>
                                    </p:animEffect>
                                  </p:childTnLst>
                                </p:cTn>
                              </p:par>
                            </p:childTnLst>
                          </p:cTn>
                        </p:par>
                        <p:par>
                          <p:cTn id="145" fill="hold" nodeType="afterGroup">
                            <p:stCondLst>
                              <p:cond delay="4000"/>
                            </p:stCondLst>
                            <p:childTnLst>
                              <p:par>
                                <p:cTn id="146" presetID="9" presetClass="entr" presetSubtype="0" fill="hold" nodeType="afterEffect">
                                  <p:stCondLst>
                                    <p:cond delay="0"/>
                                  </p:stCondLst>
                                  <p:childTnLst>
                                    <p:set>
                                      <p:cBhvr>
                                        <p:cTn id="147" dur="1" fill="hold">
                                          <p:stCondLst>
                                            <p:cond delay="0"/>
                                          </p:stCondLst>
                                        </p:cTn>
                                        <p:tgtEl>
                                          <p:spTgt spid="49279"/>
                                        </p:tgtEl>
                                        <p:attrNameLst>
                                          <p:attrName>style.visibility</p:attrName>
                                        </p:attrNameLst>
                                      </p:cBhvr>
                                      <p:to>
                                        <p:strVal val="visible"/>
                                      </p:to>
                                    </p:set>
                                    <p:animEffect transition="in" filter="dissolve">
                                      <p:cBhvr>
                                        <p:cTn id="148" dur="500"/>
                                        <p:tgtEl>
                                          <p:spTgt spid="49279"/>
                                        </p:tgtEl>
                                      </p:cBhvr>
                                    </p:animEffect>
                                  </p:childTnLst>
                                </p:cTn>
                              </p:par>
                            </p:childTnLst>
                          </p:cTn>
                        </p:par>
                        <p:par>
                          <p:cTn id="149" fill="hold" nodeType="afterGroup">
                            <p:stCondLst>
                              <p:cond delay="4500"/>
                            </p:stCondLst>
                            <p:childTnLst>
                              <p:par>
                                <p:cTn id="150" presetID="9" presetClass="entr" presetSubtype="0" fill="hold" nodeType="afterEffect">
                                  <p:stCondLst>
                                    <p:cond delay="0"/>
                                  </p:stCondLst>
                                  <p:childTnLst>
                                    <p:set>
                                      <p:cBhvr>
                                        <p:cTn id="151" dur="1" fill="hold">
                                          <p:stCondLst>
                                            <p:cond delay="0"/>
                                          </p:stCondLst>
                                        </p:cTn>
                                        <p:tgtEl>
                                          <p:spTgt spid="49280"/>
                                        </p:tgtEl>
                                        <p:attrNameLst>
                                          <p:attrName>style.visibility</p:attrName>
                                        </p:attrNameLst>
                                      </p:cBhvr>
                                      <p:to>
                                        <p:strVal val="visible"/>
                                      </p:to>
                                    </p:set>
                                    <p:animEffect transition="in" filter="dissolve">
                                      <p:cBhvr>
                                        <p:cTn id="152" dur="500"/>
                                        <p:tgtEl>
                                          <p:spTgt spid="49280"/>
                                        </p:tgtEl>
                                      </p:cBhvr>
                                    </p:animEffect>
                                  </p:childTnLst>
                                </p:cTn>
                              </p:par>
                            </p:childTnLst>
                          </p:cTn>
                        </p:par>
                        <p:par>
                          <p:cTn id="153" fill="hold" nodeType="afterGroup">
                            <p:stCondLst>
                              <p:cond delay="5000"/>
                            </p:stCondLst>
                            <p:childTnLst>
                              <p:par>
                                <p:cTn id="154" presetID="9" presetClass="entr" presetSubtype="0" fill="hold" nodeType="afterEffect">
                                  <p:stCondLst>
                                    <p:cond delay="0"/>
                                  </p:stCondLst>
                                  <p:childTnLst>
                                    <p:set>
                                      <p:cBhvr>
                                        <p:cTn id="155" dur="1" fill="hold">
                                          <p:stCondLst>
                                            <p:cond delay="0"/>
                                          </p:stCondLst>
                                        </p:cTn>
                                        <p:tgtEl>
                                          <p:spTgt spid="49274"/>
                                        </p:tgtEl>
                                        <p:attrNameLst>
                                          <p:attrName>style.visibility</p:attrName>
                                        </p:attrNameLst>
                                      </p:cBhvr>
                                      <p:to>
                                        <p:strVal val="visible"/>
                                      </p:to>
                                    </p:set>
                                    <p:animEffect transition="in" filter="dissolve">
                                      <p:cBhvr>
                                        <p:cTn id="156" dur="500"/>
                                        <p:tgtEl>
                                          <p:spTgt spid="49274"/>
                                        </p:tgtEl>
                                      </p:cBhvr>
                                    </p:animEffec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22" presetClass="entr" presetSubtype="1" fill="hold" nodeType="clickEffect">
                                  <p:stCondLst>
                                    <p:cond delay="0"/>
                                  </p:stCondLst>
                                  <p:childTnLst>
                                    <p:set>
                                      <p:cBhvr>
                                        <p:cTn id="160" dur="1" fill="hold">
                                          <p:stCondLst>
                                            <p:cond delay="0"/>
                                          </p:stCondLst>
                                        </p:cTn>
                                        <p:tgtEl>
                                          <p:spTgt spid="49407"/>
                                        </p:tgtEl>
                                        <p:attrNameLst>
                                          <p:attrName>style.visibility</p:attrName>
                                        </p:attrNameLst>
                                      </p:cBhvr>
                                      <p:to>
                                        <p:strVal val="visible"/>
                                      </p:to>
                                    </p:set>
                                    <p:animEffect transition="in" filter="wipe(up)">
                                      <p:cBhvr>
                                        <p:cTn id="161" dur="500"/>
                                        <p:tgtEl>
                                          <p:spTgt spid="49407"/>
                                        </p:tgtEl>
                                      </p:cBhvr>
                                    </p:animEffect>
                                  </p:childTnLst>
                                </p:cTn>
                              </p:par>
                            </p:childTnLst>
                          </p:cTn>
                        </p:par>
                      </p:childTnLst>
                    </p:cTn>
                  </p:par>
                  <p:par>
                    <p:cTn id="162" fill="hold" nodeType="clickPar">
                      <p:stCondLst>
                        <p:cond delay="indefinite"/>
                      </p:stCondLst>
                      <p:childTnLst>
                        <p:par>
                          <p:cTn id="163" fill="hold" nodeType="withGroup">
                            <p:stCondLst>
                              <p:cond delay="0"/>
                            </p:stCondLst>
                            <p:childTnLst>
                              <p:par>
                                <p:cTn id="164" presetID="53" presetClass="entr" presetSubtype="0" fill="hold" grpId="0" nodeType="clickEffect">
                                  <p:stCondLst>
                                    <p:cond delay="0"/>
                                  </p:stCondLst>
                                  <p:childTnLst>
                                    <p:set>
                                      <p:cBhvr>
                                        <p:cTn id="165" dur="1" fill="hold">
                                          <p:stCondLst>
                                            <p:cond delay="0"/>
                                          </p:stCondLst>
                                        </p:cTn>
                                        <p:tgtEl>
                                          <p:spTgt spid="49157"/>
                                        </p:tgtEl>
                                        <p:attrNameLst>
                                          <p:attrName>style.visibility</p:attrName>
                                        </p:attrNameLst>
                                      </p:cBhvr>
                                      <p:to>
                                        <p:strVal val="visible"/>
                                      </p:to>
                                    </p:set>
                                    <p:anim calcmode="lin" valueType="num">
                                      <p:cBhvr>
                                        <p:cTn id="166" dur="500" fill="hold"/>
                                        <p:tgtEl>
                                          <p:spTgt spid="49157"/>
                                        </p:tgtEl>
                                        <p:attrNameLst>
                                          <p:attrName>ppt_w</p:attrName>
                                        </p:attrNameLst>
                                      </p:cBhvr>
                                      <p:tavLst>
                                        <p:tav tm="0">
                                          <p:val>
                                            <p:fltVal val="0"/>
                                          </p:val>
                                        </p:tav>
                                        <p:tav tm="100000">
                                          <p:val>
                                            <p:strVal val="#ppt_w"/>
                                          </p:val>
                                        </p:tav>
                                      </p:tavLst>
                                    </p:anim>
                                    <p:anim calcmode="lin" valueType="num">
                                      <p:cBhvr>
                                        <p:cTn id="167" dur="500" fill="hold"/>
                                        <p:tgtEl>
                                          <p:spTgt spid="49157"/>
                                        </p:tgtEl>
                                        <p:attrNameLst>
                                          <p:attrName>ppt_h</p:attrName>
                                        </p:attrNameLst>
                                      </p:cBhvr>
                                      <p:tavLst>
                                        <p:tav tm="0">
                                          <p:val>
                                            <p:fltVal val="0"/>
                                          </p:val>
                                        </p:tav>
                                        <p:tav tm="100000">
                                          <p:val>
                                            <p:strVal val="#ppt_h"/>
                                          </p:val>
                                        </p:tav>
                                      </p:tavLst>
                                    </p:anim>
                                    <p:animEffect transition="in" filter="fade">
                                      <p:cBhvr>
                                        <p:cTn id="168" dur="500"/>
                                        <p:tgtEl>
                                          <p:spTgt spid="49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p:bldP spid="49157" grpId="0"/>
      <p:bldP spid="49281" grpId="0"/>
      <p:bldP spid="49282" grpId="0"/>
      <p:bldP spid="49283" grpId="0"/>
      <p:bldP spid="49284" grpId="0"/>
      <p:bldP spid="49285" grpId="0"/>
      <p:bldP spid="49286" grpId="0"/>
      <p:bldP spid="49287" grpId="0"/>
      <p:bldP spid="49288" grpId="0"/>
      <p:bldP spid="4928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441" name="Text Box 145">
            <a:extLst>
              <a:ext uri="{FF2B5EF4-FFF2-40B4-BE49-F238E27FC236}">
                <a16:creationId xmlns:a16="http://schemas.microsoft.com/office/drawing/2014/main" id="{24D8BE65-9366-43D8-853F-7DC331DEDCB9}"/>
              </a:ext>
            </a:extLst>
          </p:cNvPr>
          <p:cNvSpPr txBox="1">
            <a:spLocks noChangeArrowheads="1"/>
          </p:cNvSpPr>
          <p:nvPr/>
        </p:nvSpPr>
        <p:spPr bwMode="auto">
          <a:xfrm>
            <a:off x="1257300" y="342900"/>
            <a:ext cx="62293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00FF"/>
                </a:solidFill>
              </a:rPr>
              <a:t>A.C. Generator is based on the principle of Electromagnetic Induction.</a:t>
            </a:r>
          </a:p>
        </p:txBody>
      </p:sp>
      <p:sp>
        <p:nvSpPr>
          <p:cNvPr id="55443" name="Rectangle 147">
            <a:extLst>
              <a:ext uri="{FF2B5EF4-FFF2-40B4-BE49-F238E27FC236}">
                <a16:creationId xmlns:a16="http://schemas.microsoft.com/office/drawing/2014/main" id="{48AD2CEA-4BB8-4D95-86E0-FF572BF0AE15}"/>
              </a:ext>
            </a:extLst>
          </p:cNvPr>
          <p:cNvSpPr>
            <a:spLocks noChangeArrowheads="1"/>
          </p:cNvSpPr>
          <p:nvPr/>
        </p:nvSpPr>
        <p:spPr bwMode="auto">
          <a:xfrm>
            <a:off x="1257300" y="38100"/>
            <a:ext cx="1059906"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en-US" sz="1500" b="1">
                <a:solidFill>
                  <a:srgbClr val="FF0000"/>
                </a:solidFill>
              </a:rPr>
              <a:t>Principle:</a:t>
            </a:r>
          </a:p>
        </p:txBody>
      </p:sp>
      <p:sp>
        <p:nvSpPr>
          <p:cNvPr id="55444" name="Rectangle 148">
            <a:extLst>
              <a:ext uri="{FF2B5EF4-FFF2-40B4-BE49-F238E27FC236}">
                <a16:creationId xmlns:a16="http://schemas.microsoft.com/office/drawing/2014/main" id="{D085C5D2-98F6-44F4-9C4B-32128205B0FD}"/>
              </a:ext>
            </a:extLst>
          </p:cNvPr>
          <p:cNvSpPr>
            <a:spLocks noChangeArrowheads="1"/>
          </p:cNvSpPr>
          <p:nvPr/>
        </p:nvSpPr>
        <p:spPr bwMode="auto">
          <a:xfrm>
            <a:off x="1257300" y="914400"/>
            <a:ext cx="3429000" cy="900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71475" indent="-371475">
              <a:defRPr>
                <a:solidFill>
                  <a:schemeClr val="tx1"/>
                </a:solidFill>
                <a:latin typeface="Arial" panose="020B0604020202020204" pitchFamily="34" charset="0"/>
              </a:defRPr>
            </a:lvl1pPr>
            <a:lvl2pPr marL="828675" indent="-371475">
              <a:defRPr>
                <a:solidFill>
                  <a:schemeClr val="tx1"/>
                </a:solidFill>
                <a:latin typeface="Arial" panose="020B0604020202020204" pitchFamily="34" charset="0"/>
              </a:defRPr>
            </a:lvl2pPr>
            <a:lvl3pPr marL="1285875" indent="-371475">
              <a:defRPr>
                <a:solidFill>
                  <a:schemeClr val="tx1"/>
                </a:solidFill>
                <a:latin typeface="Arial" panose="020B0604020202020204" pitchFamily="34" charset="0"/>
              </a:defRPr>
            </a:lvl3pPr>
            <a:lvl4pPr marL="1743075" indent="-371475">
              <a:defRPr>
                <a:solidFill>
                  <a:schemeClr val="tx1"/>
                </a:solidFill>
                <a:latin typeface="Arial" panose="020B0604020202020204" pitchFamily="34" charset="0"/>
              </a:defRPr>
            </a:lvl4pPr>
            <a:lvl5pPr marL="2200275" indent="-371475">
              <a:defRPr>
                <a:solidFill>
                  <a:schemeClr val="tx1"/>
                </a:solidFill>
                <a:latin typeface="Arial" panose="020B0604020202020204" pitchFamily="34" charset="0"/>
              </a:defRPr>
            </a:lvl5pPr>
            <a:lvl6pPr marL="2657475" indent="-371475" fontAlgn="base">
              <a:spcBef>
                <a:spcPct val="0"/>
              </a:spcBef>
              <a:spcAft>
                <a:spcPct val="0"/>
              </a:spcAft>
              <a:defRPr>
                <a:solidFill>
                  <a:schemeClr val="tx1"/>
                </a:solidFill>
                <a:latin typeface="Arial" panose="020B0604020202020204" pitchFamily="34" charset="0"/>
              </a:defRPr>
            </a:lvl6pPr>
            <a:lvl7pPr marL="3114675" indent="-371475" fontAlgn="base">
              <a:spcBef>
                <a:spcPct val="0"/>
              </a:spcBef>
              <a:spcAft>
                <a:spcPct val="0"/>
              </a:spcAft>
              <a:defRPr>
                <a:solidFill>
                  <a:schemeClr val="tx1"/>
                </a:solidFill>
                <a:latin typeface="Arial" panose="020B0604020202020204" pitchFamily="34" charset="0"/>
              </a:defRPr>
            </a:lvl7pPr>
            <a:lvl8pPr marL="3571875" indent="-371475" fontAlgn="base">
              <a:spcBef>
                <a:spcPct val="0"/>
              </a:spcBef>
              <a:spcAft>
                <a:spcPct val="0"/>
              </a:spcAft>
              <a:defRPr>
                <a:solidFill>
                  <a:schemeClr val="tx1"/>
                </a:solidFill>
                <a:latin typeface="Arial" panose="020B0604020202020204" pitchFamily="34" charset="0"/>
              </a:defRPr>
            </a:lvl8pPr>
            <a:lvl9pPr marL="4029075" indent="-371475" fontAlgn="base">
              <a:spcBef>
                <a:spcPct val="0"/>
              </a:spcBef>
              <a:spcAft>
                <a:spcPct val="0"/>
              </a:spcAft>
              <a:defRPr>
                <a:solidFill>
                  <a:schemeClr val="tx1"/>
                </a:solidFill>
                <a:latin typeface="Arial" panose="020B0604020202020204" pitchFamily="34" charset="0"/>
              </a:defRPr>
            </a:lvl9pPr>
          </a:lstStyle>
          <a:p>
            <a:pPr>
              <a:buFontTx/>
              <a:buAutoNum type="romanLcParenBoth"/>
            </a:pPr>
            <a:r>
              <a:rPr lang="en-US" altLang="en-US" sz="1050" b="1">
                <a:solidFill>
                  <a:srgbClr val="9900FF"/>
                </a:solidFill>
              </a:rPr>
              <a:t>Field Magnet with poles N and S</a:t>
            </a:r>
          </a:p>
          <a:p>
            <a:pPr>
              <a:buFontTx/>
              <a:buAutoNum type="romanLcParenBoth"/>
            </a:pPr>
            <a:r>
              <a:rPr lang="en-US" altLang="en-US" sz="1050" b="1">
                <a:solidFill>
                  <a:srgbClr val="9900FF"/>
                </a:solidFill>
              </a:rPr>
              <a:t>Armature (Coil) PQRS</a:t>
            </a:r>
          </a:p>
          <a:p>
            <a:pPr>
              <a:buFontTx/>
              <a:buAutoNum type="romanLcParenBoth"/>
            </a:pPr>
            <a:r>
              <a:rPr lang="en-US" altLang="en-US" sz="1050" b="1">
                <a:solidFill>
                  <a:srgbClr val="9900FF"/>
                </a:solidFill>
              </a:rPr>
              <a:t>Slip Rings (R</a:t>
            </a:r>
            <a:r>
              <a:rPr lang="en-US" altLang="en-US" sz="1050" b="1" baseline="-25000">
                <a:solidFill>
                  <a:srgbClr val="9900FF"/>
                </a:solidFill>
              </a:rPr>
              <a:t>1</a:t>
            </a:r>
            <a:r>
              <a:rPr lang="en-US" altLang="en-US" sz="1050" b="1">
                <a:solidFill>
                  <a:srgbClr val="9900FF"/>
                </a:solidFill>
              </a:rPr>
              <a:t> and R</a:t>
            </a:r>
            <a:r>
              <a:rPr lang="en-US" altLang="en-US" sz="1050" b="1" baseline="-25000">
                <a:solidFill>
                  <a:srgbClr val="9900FF"/>
                </a:solidFill>
              </a:rPr>
              <a:t>2</a:t>
            </a:r>
            <a:r>
              <a:rPr lang="en-US" altLang="en-US" sz="1050" b="1">
                <a:solidFill>
                  <a:srgbClr val="9900FF"/>
                </a:solidFill>
              </a:rPr>
              <a:t>)</a:t>
            </a:r>
          </a:p>
          <a:p>
            <a:pPr>
              <a:buFontTx/>
              <a:buAutoNum type="romanLcParenBoth"/>
            </a:pPr>
            <a:r>
              <a:rPr lang="en-US" altLang="en-US" sz="1050" b="1">
                <a:solidFill>
                  <a:srgbClr val="9900FF"/>
                </a:solidFill>
              </a:rPr>
              <a:t>Brushes (B</a:t>
            </a:r>
            <a:r>
              <a:rPr lang="en-US" altLang="en-US" sz="1050" b="1" baseline="-25000">
                <a:solidFill>
                  <a:srgbClr val="9900FF"/>
                </a:solidFill>
              </a:rPr>
              <a:t>1</a:t>
            </a:r>
            <a:r>
              <a:rPr lang="en-US" altLang="en-US" sz="1050" b="1">
                <a:solidFill>
                  <a:srgbClr val="9900FF"/>
                </a:solidFill>
              </a:rPr>
              <a:t> and B</a:t>
            </a:r>
            <a:r>
              <a:rPr lang="en-US" altLang="en-US" sz="1050" b="1" baseline="-25000">
                <a:solidFill>
                  <a:srgbClr val="9900FF"/>
                </a:solidFill>
              </a:rPr>
              <a:t>2</a:t>
            </a:r>
            <a:r>
              <a:rPr lang="en-US" altLang="en-US" sz="1050" b="1">
                <a:solidFill>
                  <a:srgbClr val="9900FF"/>
                </a:solidFill>
              </a:rPr>
              <a:t>)</a:t>
            </a:r>
          </a:p>
          <a:p>
            <a:pPr>
              <a:buFontTx/>
              <a:buAutoNum type="romanLcParenBoth"/>
            </a:pPr>
            <a:r>
              <a:rPr lang="en-US" altLang="en-US" sz="1050" b="1">
                <a:solidFill>
                  <a:srgbClr val="9900FF"/>
                </a:solidFill>
              </a:rPr>
              <a:t>Load</a:t>
            </a:r>
          </a:p>
        </p:txBody>
      </p:sp>
      <p:sp>
        <p:nvSpPr>
          <p:cNvPr id="55445" name="Rectangle 149">
            <a:extLst>
              <a:ext uri="{FF2B5EF4-FFF2-40B4-BE49-F238E27FC236}">
                <a16:creationId xmlns:a16="http://schemas.microsoft.com/office/drawing/2014/main" id="{F5DF23B4-F914-4D51-9FC6-5A206CFA2B7E}"/>
              </a:ext>
            </a:extLst>
          </p:cNvPr>
          <p:cNvSpPr>
            <a:spLocks noChangeArrowheads="1"/>
          </p:cNvSpPr>
          <p:nvPr/>
        </p:nvSpPr>
        <p:spPr bwMode="auto">
          <a:xfrm>
            <a:off x="1257300" y="593275"/>
            <a:ext cx="1444626"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marL="371475" indent="-371475">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en-US" altLang="en-US" sz="1500" b="1">
                <a:solidFill>
                  <a:srgbClr val="990000"/>
                </a:solidFill>
              </a:rPr>
              <a:t>Construction:</a:t>
            </a:r>
            <a:endParaRPr lang="en-US" altLang="en-US" sz="1500">
              <a:solidFill>
                <a:srgbClr val="990000"/>
              </a:solidFill>
            </a:endParaRPr>
          </a:p>
        </p:txBody>
      </p:sp>
      <p:sp>
        <p:nvSpPr>
          <p:cNvPr id="55446" name="Rectangle 150">
            <a:extLst>
              <a:ext uri="{FF2B5EF4-FFF2-40B4-BE49-F238E27FC236}">
                <a16:creationId xmlns:a16="http://schemas.microsoft.com/office/drawing/2014/main" id="{0A411DD6-7350-4F86-A048-B0650609CC37}"/>
              </a:ext>
            </a:extLst>
          </p:cNvPr>
          <p:cNvSpPr>
            <a:spLocks noChangeArrowheads="1"/>
          </p:cNvSpPr>
          <p:nvPr/>
        </p:nvSpPr>
        <p:spPr bwMode="auto">
          <a:xfrm>
            <a:off x="1314450" y="2033931"/>
            <a:ext cx="1016625"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marL="371475" indent="-371475">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en-US" altLang="en-US" sz="1500" b="1">
                <a:solidFill>
                  <a:schemeClr val="bg2"/>
                </a:solidFill>
              </a:rPr>
              <a:t>Working:</a:t>
            </a:r>
            <a:endParaRPr lang="en-US" altLang="en-US" sz="1500">
              <a:solidFill>
                <a:schemeClr val="bg2"/>
              </a:solidFill>
            </a:endParaRPr>
          </a:p>
        </p:txBody>
      </p:sp>
      <p:sp>
        <p:nvSpPr>
          <p:cNvPr id="55447" name="Text Box 151">
            <a:extLst>
              <a:ext uri="{FF2B5EF4-FFF2-40B4-BE49-F238E27FC236}">
                <a16:creationId xmlns:a16="http://schemas.microsoft.com/office/drawing/2014/main" id="{D71356E7-85BE-417B-9497-0C5E9A6CBCE6}"/>
              </a:ext>
            </a:extLst>
          </p:cNvPr>
          <p:cNvSpPr txBox="1">
            <a:spLocks noChangeArrowheads="1"/>
          </p:cNvSpPr>
          <p:nvPr/>
        </p:nvSpPr>
        <p:spPr bwMode="auto">
          <a:xfrm>
            <a:off x="1314450" y="2343151"/>
            <a:ext cx="6229350" cy="1465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Let the armature be rotated in such a way that the arm PQ goes down and RS comes up from the plane of the diagram.  Induced emf and hence current is set up in the coil.</a:t>
            </a:r>
            <a:r>
              <a:rPr lang="en-US" altLang="en-US" sz="1050" b="1">
                <a:solidFill>
                  <a:srgbClr val="0066FF"/>
                </a:solidFill>
              </a:rPr>
              <a:t>  </a:t>
            </a:r>
            <a:r>
              <a:rPr lang="en-US" altLang="en-US" sz="1050" b="1">
                <a:solidFill>
                  <a:srgbClr val="FF0066"/>
                </a:solidFill>
              </a:rPr>
              <a:t>By Fleming’s Right Hand Rule, the direction of the current is  </a:t>
            </a:r>
            <a:r>
              <a:rPr lang="en-US" altLang="en-US" sz="1050" b="1">
                <a:solidFill>
                  <a:srgbClr val="990000"/>
                </a:solidFill>
              </a:rPr>
              <a:t>PQRSR</a:t>
            </a:r>
            <a:r>
              <a:rPr lang="en-US" altLang="en-US" sz="1050" b="1" baseline="-25000">
                <a:solidFill>
                  <a:srgbClr val="990000"/>
                </a:solidFill>
              </a:rPr>
              <a:t>2</a:t>
            </a:r>
            <a:r>
              <a:rPr lang="en-US" altLang="en-US" sz="1050" b="1">
                <a:solidFill>
                  <a:srgbClr val="990000"/>
                </a:solidFill>
              </a:rPr>
              <a:t>B</a:t>
            </a:r>
            <a:r>
              <a:rPr lang="en-US" altLang="en-US" sz="1050" b="1" baseline="-25000">
                <a:solidFill>
                  <a:srgbClr val="990000"/>
                </a:solidFill>
              </a:rPr>
              <a:t>2</a:t>
            </a:r>
            <a:r>
              <a:rPr lang="en-US" altLang="en-US" sz="1050" b="1">
                <a:solidFill>
                  <a:srgbClr val="990000"/>
                </a:solidFill>
              </a:rPr>
              <a:t>B</a:t>
            </a:r>
            <a:r>
              <a:rPr lang="en-US" altLang="en-US" sz="1050" b="1" baseline="-25000">
                <a:solidFill>
                  <a:srgbClr val="990000"/>
                </a:solidFill>
              </a:rPr>
              <a:t>1</a:t>
            </a:r>
            <a:r>
              <a:rPr lang="en-US" altLang="en-US" sz="1050" b="1">
                <a:solidFill>
                  <a:srgbClr val="990000"/>
                </a:solidFill>
              </a:rPr>
              <a:t>R</a:t>
            </a:r>
            <a:r>
              <a:rPr lang="en-US" altLang="en-US" sz="1050" b="1" baseline="-25000">
                <a:solidFill>
                  <a:srgbClr val="990000"/>
                </a:solidFill>
              </a:rPr>
              <a:t>1</a:t>
            </a:r>
            <a:r>
              <a:rPr lang="en-US" altLang="en-US" sz="1050" b="1">
                <a:solidFill>
                  <a:srgbClr val="990000"/>
                </a:solidFill>
              </a:rPr>
              <a:t>P</a:t>
            </a:r>
            <a:r>
              <a:rPr lang="en-US" altLang="en-US" sz="1050" b="1">
                <a:solidFill>
                  <a:srgbClr val="FF0066"/>
                </a:solidFill>
              </a:rPr>
              <a:t>.</a:t>
            </a:r>
          </a:p>
          <a:p>
            <a:pPr>
              <a:spcBef>
                <a:spcPct val="50000"/>
              </a:spcBef>
            </a:pPr>
            <a:r>
              <a:rPr lang="en-US" altLang="en-US" sz="1050" b="1">
                <a:solidFill>
                  <a:srgbClr val="0000FF"/>
                </a:solidFill>
              </a:rPr>
              <a:t>After half the rotation of the coil, the arm PQ comes up and RS goes down into the plane of the diagram.</a:t>
            </a:r>
            <a:r>
              <a:rPr lang="en-US" altLang="en-US" sz="1050" b="1">
                <a:solidFill>
                  <a:srgbClr val="0066FF"/>
                </a:solidFill>
              </a:rPr>
              <a:t> </a:t>
            </a:r>
            <a:r>
              <a:rPr lang="en-US" altLang="en-US" sz="1050" b="1">
                <a:solidFill>
                  <a:srgbClr val="FF0066"/>
                </a:solidFill>
              </a:rPr>
              <a:t>By Fleming’s Right Hand Rule, the direction of the current is</a:t>
            </a:r>
            <a:r>
              <a:rPr lang="en-US" altLang="en-US" sz="1050"/>
              <a:t>  </a:t>
            </a:r>
            <a:r>
              <a:rPr lang="en-US" altLang="en-US" sz="1050" b="1">
                <a:solidFill>
                  <a:srgbClr val="990000"/>
                </a:solidFill>
              </a:rPr>
              <a:t>PR</a:t>
            </a:r>
            <a:r>
              <a:rPr lang="en-US" altLang="en-US" sz="1050" b="1" baseline="-25000">
                <a:solidFill>
                  <a:srgbClr val="990000"/>
                </a:solidFill>
              </a:rPr>
              <a:t>1</a:t>
            </a:r>
            <a:r>
              <a:rPr lang="en-US" altLang="en-US" sz="1050" b="1">
                <a:solidFill>
                  <a:srgbClr val="990000"/>
                </a:solidFill>
              </a:rPr>
              <a:t>B</a:t>
            </a:r>
            <a:r>
              <a:rPr lang="en-US" altLang="en-US" sz="1050" b="1" baseline="-25000">
                <a:solidFill>
                  <a:srgbClr val="990000"/>
                </a:solidFill>
              </a:rPr>
              <a:t>1</a:t>
            </a:r>
            <a:r>
              <a:rPr lang="en-US" altLang="en-US" sz="1050" b="1">
                <a:solidFill>
                  <a:srgbClr val="990000"/>
                </a:solidFill>
              </a:rPr>
              <a:t>B</a:t>
            </a:r>
            <a:r>
              <a:rPr lang="en-US" altLang="en-US" sz="1050" b="1" baseline="-25000">
                <a:solidFill>
                  <a:srgbClr val="990000"/>
                </a:solidFill>
              </a:rPr>
              <a:t>2</a:t>
            </a:r>
            <a:r>
              <a:rPr lang="en-US" altLang="en-US" sz="1050" b="1">
                <a:solidFill>
                  <a:srgbClr val="990000"/>
                </a:solidFill>
              </a:rPr>
              <a:t>R</a:t>
            </a:r>
            <a:r>
              <a:rPr lang="en-US" altLang="en-US" sz="1050" b="1" baseline="-25000">
                <a:solidFill>
                  <a:srgbClr val="990000"/>
                </a:solidFill>
              </a:rPr>
              <a:t>2</a:t>
            </a:r>
            <a:r>
              <a:rPr lang="en-US" altLang="en-US" sz="1050" b="1">
                <a:solidFill>
                  <a:srgbClr val="990000"/>
                </a:solidFill>
              </a:rPr>
              <a:t>SRQP</a:t>
            </a:r>
            <a:r>
              <a:rPr lang="en-US" altLang="en-US" sz="1050" b="1">
                <a:solidFill>
                  <a:srgbClr val="FF0066"/>
                </a:solidFill>
              </a:rPr>
              <a:t>.</a:t>
            </a:r>
          </a:p>
          <a:p>
            <a:pPr>
              <a:spcBef>
                <a:spcPct val="50000"/>
              </a:spcBef>
            </a:pPr>
            <a:r>
              <a:rPr lang="en-US" altLang="en-US" sz="1050" b="1">
                <a:solidFill>
                  <a:srgbClr val="008000"/>
                </a:solidFill>
              </a:rPr>
              <a:t>If one way of current is taken +ve, then the reverse current is taken –ve.</a:t>
            </a:r>
            <a:r>
              <a:rPr lang="en-US" altLang="en-US" sz="1050" b="1">
                <a:solidFill>
                  <a:srgbClr val="0066FF"/>
                </a:solidFill>
              </a:rPr>
              <a:t> </a:t>
            </a:r>
          </a:p>
          <a:p>
            <a:pPr>
              <a:spcBef>
                <a:spcPct val="50000"/>
              </a:spcBef>
            </a:pPr>
            <a:r>
              <a:rPr lang="en-US" altLang="en-US" sz="1050" b="1">
                <a:solidFill>
                  <a:srgbClr val="FF0000"/>
                </a:solidFill>
              </a:rPr>
              <a:t>Therefore the current is said to be alternating and the corresponding wave is sinusoidal.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55443"/>
                                        </p:tgtEl>
                                        <p:attrNameLst>
                                          <p:attrName>style.visibility</p:attrName>
                                        </p:attrNameLst>
                                      </p:cBhvr>
                                      <p:to>
                                        <p:strVal val="visible"/>
                                      </p:to>
                                    </p:set>
                                    <p:animEffect transition="in" filter="slide(fromTop)">
                                      <p:cBhvr>
                                        <p:cTn id="7" dur="500"/>
                                        <p:tgtEl>
                                          <p:spTgt spid="554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55441"/>
                                        </p:tgtEl>
                                        <p:attrNameLst>
                                          <p:attrName>style.visibility</p:attrName>
                                        </p:attrNameLst>
                                      </p:cBhvr>
                                      <p:to>
                                        <p:strVal val="visible"/>
                                      </p:to>
                                    </p:set>
                                    <p:animEffect transition="in" filter="slide(fromTop)">
                                      <p:cBhvr>
                                        <p:cTn id="12" dur="500"/>
                                        <p:tgtEl>
                                          <p:spTgt spid="554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55445"/>
                                        </p:tgtEl>
                                        <p:attrNameLst>
                                          <p:attrName>style.visibility</p:attrName>
                                        </p:attrNameLst>
                                      </p:cBhvr>
                                      <p:to>
                                        <p:strVal val="visible"/>
                                      </p:to>
                                    </p:set>
                                    <p:anim calcmode="lin" valueType="num">
                                      <p:cBhvr>
                                        <p:cTn id="17" dur="500" fill="hold"/>
                                        <p:tgtEl>
                                          <p:spTgt spid="55445"/>
                                        </p:tgtEl>
                                        <p:attrNameLst>
                                          <p:attrName>ppt_w</p:attrName>
                                        </p:attrNameLst>
                                      </p:cBhvr>
                                      <p:tavLst>
                                        <p:tav tm="0">
                                          <p:val>
                                            <p:fltVal val="0"/>
                                          </p:val>
                                        </p:tav>
                                        <p:tav tm="100000">
                                          <p:val>
                                            <p:strVal val="#ppt_w"/>
                                          </p:val>
                                        </p:tav>
                                      </p:tavLst>
                                    </p:anim>
                                    <p:anim calcmode="lin" valueType="num">
                                      <p:cBhvr>
                                        <p:cTn id="18" dur="500" fill="hold"/>
                                        <p:tgtEl>
                                          <p:spTgt spid="55445"/>
                                        </p:tgtEl>
                                        <p:attrNameLst>
                                          <p:attrName>ppt_h</p:attrName>
                                        </p:attrNameLst>
                                      </p:cBhvr>
                                      <p:tavLst>
                                        <p:tav tm="0">
                                          <p:val>
                                            <p:fltVal val="0"/>
                                          </p:val>
                                        </p:tav>
                                        <p:tav tm="100000">
                                          <p:val>
                                            <p:strVal val="#ppt_h"/>
                                          </p:val>
                                        </p:tav>
                                      </p:tavLst>
                                    </p:anim>
                                    <p:animEffect transition="in" filter="fade">
                                      <p:cBhvr>
                                        <p:cTn id="19" dur="500"/>
                                        <p:tgtEl>
                                          <p:spTgt spid="5544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55444"/>
                                        </p:tgtEl>
                                        <p:attrNameLst>
                                          <p:attrName>style.visibility</p:attrName>
                                        </p:attrNameLst>
                                      </p:cBhvr>
                                      <p:to>
                                        <p:strVal val="visible"/>
                                      </p:to>
                                    </p:set>
                                    <p:animEffect transition="in" filter="wipe(up)">
                                      <p:cBhvr>
                                        <p:cTn id="24" dur="500"/>
                                        <p:tgtEl>
                                          <p:spTgt spid="5544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3" presetClass="entr" presetSubtype="0" fill="hold" nodeType="clickEffect">
                                  <p:stCondLst>
                                    <p:cond delay="0"/>
                                  </p:stCondLst>
                                  <p:childTnLst>
                                    <p:set>
                                      <p:cBhvr>
                                        <p:cTn id="28" dur="1" fill="hold">
                                          <p:stCondLst>
                                            <p:cond delay="0"/>
                                          </p:stCondLst>
                                        </p:cTn>
                                        <p:tgtEl>
                                          <p:spTgt spid="55446">
                                            <p:txEl>
                                              <p:pRg st="0" end="0"/>
                                            </p:txEl>
                                          </p:spTgt>
                                        </p:tgtEl>
                                        <p:attrNameLst>
                                          <p:attrName>style.visibility</p:attrName>
                                        </p:attrNameLst>
                                      </p:cBhvr>
                                      <p:to>
                                        <p:strVal val="visible"/>
                                      </p:to>
                                    </p:set>
                                    <p:anim calcmode="lin" valueType="num">
                                      <p:cBhvr>
                                        <p:cTn id="29" dur="500" fill="hold"/>
                                        <p:tgtEl>
                                          <p:spTgt spid="55446">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55446">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55446">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7" presetClass="entr" presetSubtype="10" fill="hold" nodeType="clickEffect">
                                  <p:stCondLst>
                                    <p:cond delay="0"/>
                                  </p:stCondLst>
                                  <p:childTnLst>
                                    <p:set>
                                      <p:cBhvr>
                                        <p:cTn id="35" dur="1" fill="hold">
                                          <p:stCondLst>
                                            <p:cond delay="0"/>
                                          </p:stCondLst>
                                        </p:cTn>
                                        <p:tgtEl>
                                          <p:spTgt spid="55447">
                                            <p:txEl>
                                              <p:pRg st="0" end="0"/>
                                            </p:txEl>
                                          </p:spTgt>
                                        </p:tgtEl>
                                        <p:attrNameLst>
                                          <p:attrName>style.visibility</p:attrName>
                                        </p:attrNameLst>
                                      </p:cBhvr>
                                      <p:to>
                                        <p:strVal val="visible"/>
                                      </p:to>
                                    </p:set>
                                    <p:anim calcmode="lin" valueType="num">
                                      <p:cBhvr>
                                        <p:cTn id="36" dur="500" fill="hold"/>
                                        <p:tgtEl>
                                          <p:spTgt spid="55447">
                                            <p:txEl>
                                              <p:pRg st="0" end="0"/>
                                            </p:txEl>
                                          </p:spTgt>
                                        </p:tgtEl>
                                        <p:attrNameLst>
                                          <p:attrName>ppt_w</p:attrName>
                                        </p:attrNameLst>
                                      </p:cBhvr>
                                      <p:tavLst>
                                        <p:tav tm="0">
                                          <p:val>
                                            <p:fltVal val="0"/>
                                          </p:val>
                                        </p:tav>
                                        <p:tav tm="100000">
                                          <p:val>
                                            <p:strVal val="#ppt_w"/>
                                          </p:val>
                                        </p:tav>
                                      </p:tavLst>
                                    </p:anim>
                                    <p:anim calcmode="lin" valueType="num">
                                      <p:cBhvr>
                                        <p:cTn id="37" dur="500" fill="hold"/>
                                        <p:tgtEl>
                                          <p:spTgt spid="5544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7" presetClass="entr" presetSubtype="10" fill="hold" nodeType="clickEffect">
                                  <p:stCondLst>
                                    <p:cond delay="0"/>
                                  </p:stCondLst>
                                  <p:childTnLst>
                                    <p:set>
                                      <p:cBhvr>
                                        <p:cTn id="41" dur="1" fill="hold">
                                          <p:stCondLst>
                                            <p:cond delay="0"/>
                                          </p:stCondLst>
                                        </p:cTn>
                                        <p:tgtEl>
                                          <p:spTgt spid="55447">
                                            <p:txEl>
                                              <p:pRg st="1" end="1"/>
                                            </p:txEl>
                                          </p:spTgt>
                                        </p:tgtEl>
                                        <p:attrNameLst>
                                          <p:attrName>style.visibility</p:attrName>
                                        </p:attrNameLst>
                                      </p:cBhvr>
                                      <p:to>
                                        <p:strVal val="visible"/>
                                      </p:to>
                                    </p:set>
                                    <p:anim calcmode="lin" valueType="num">
                                      <p:cBhvr>
                                        <p:cTn id="42" dur="500" fill="hold"/>
                                        <p:tgtEl>
                                          <p:spTgt spid="55447">
                                            <p:txEl>
                                              <p:pRg st="1" end="1"/>
                                            </p:txEl>
                                          </p:spTgt>
                                        </p:tgtEl>
                                        <p:attrNameLst>
                                          <p:attrName>ppt_w</p:attrName>
                                        </p:attrNameLst>
                                      </p:cBhvr>
                                      <p:tavLst>
                                        <p:tav tm="0">
                                          <p:val>
                                            <p:fltVal val="0"/>
                                          </p:val>
                                        </p:tav>
                                        <p:tav tm="100000">
                                          <p:val>
                                            <p:strVal val="#ppt_w"/>
                                          </p:val>
                                        </p:tav>
                                      </p:tavLst>
                                    </p:anim>
                                    <p:anim calcmode="lin" valueType="num">
                                      <p:cBhvr>
                                        <p:cTn id="43" dur="500" fill="hold"/>
                                        <p:tgtEl>
                                          <p:spTgt spid="55447">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1" fill="hold" nodeType="clickEffect">
                                  <p:stCondLst>
                                    <p:cond delay="0"/>
                                  </p:stCondLst>
                                  <p:childTnLst>
                                    <p:set>
                                      <p:cBhvr>
                                        <p:cTn id="47" dur="1" fill="hold">
                                          <p:stCondLst>
                                            <p:cond delay="0"/>
                                          </p:stCondLst>
                                        </p:cTn>
                                        <p:tgtEl>
                                          <p:spTgt spid="55447">
                                            <p:txEl>
                                              <p:pRg st="2" end="2"/>
                                            </p:txEl>
                                          </p:spTgt>
                                        </p:tgtEl>
                                        <p:attrNameLst>
                                          <p:attrName>style.visibility</p:attrName>
                                        </p:attrNameLst>
                                      </p:cBhvr>
                                      <p:to>
                                        <p:strVal val="visible"/>
                                      </p:to>
                                    </p:set>
                                    <p:animEffect transition="in" filter="wipe(up)">
                                      <p:cBhvr>
                                        <p:cTn id="48" dur="500"/>
                                        <p:tgtEl>
                                          <p:spTgt spid="55447">
                                            <p:txEl>
                                              <p:pRg st="2" end="2"/>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3" presetClass="entr" presetSubtype="0" fill="hold" nodeType="clickEffect">
                                  <p:stCondLst>
                                    <p:cond delay="0"/>
                                  </p:stCondLst>
                                  <p:childTnLst>
                                    <p:set>
                                      <p:cBhvr>
                                        <p:cTn id="52" dur="1" fill="hold">
                                          <p:stCondLst>
                                            <p:cond delay="0"/>
                                          </p:stCondLst>
                                        </p:cTn>
                                        <p:tgtEl>
                                          <p:spTgt spid="55447">
                                            <p:txEl>
                                              <p:pRg st="3" end="3"/>
                                            </p:txEl>
                                          </p:spTgt>
                                        </p:tgtEl>
                                        <p:attrNameLst>
                                          <p:attrName>style.visibility</p:attrName>
                                        </p:attrNameLst>
                                      </p:cBhvr>
                                      <p:to>
                                        <p:strVal val="visible"/>
                                      </p:to>
                                    </p:set>
                                    <p:anim calcmode="lin" valueType="num">
                                      <p:cBhvr>
                                        <p:cTn id="53" dur="500" fill="hold"/>
                                        <p:tgtEl>
                                          <p:spTgt spid="55447">
                                            <p:txEl>
                                              <p:pRg st="3" end="3"/>
                                            </p:txEl>
                                          </p:spTgt>
                                        </p:tgtEl>
                                        <p:attrNameLst>
                                          <p:attrName>ppt_w</p:attrName>
                                        </p:attrNameLst>
                                      </p:cBhvr>
                                      <p:tavLst>
                                        <p:tav tm="0">
                                          <p:val>
                                            <p:fltVal val="0"/>
                                          </p:val>
                                        </p:tav>
                                        <p:tav tm="100000">
                                          <p:val>
                                            <p:strVal val="#ppt_w"/>
                                          </p:val>
                                        </p:tav>
                                      </p:tavLst>
                                    </p:anim>
                                    <p:anim calcmode="lin" valueType="num">
                                      <p:cBhvr>
                                        <p:cTn id="54" dur="500" fill="hold"/>
                                        <p:tgtEl>
                                          <p:spTgt spid="55447">
                                            <p:txEl>
                                              <p:pRg st="3" end="3"/>
                                            </p:txEl>
                                          </p:spTgt>
                                        </p:tgtEl>
                                        <p:attrNameLst>
                                          <p:attrName>ppt_h</p:attrName>
                                        </p:attrNameLst>
                                      </p:cBhvr>
                                      <p:tavLst>
                                        <p:tav tm="0">
                                          <p:val>
                                            <p:fltVal val="0"/>
                                          </p:val>
                                        </p:tav>
                                        <p:tav tm="100000">
                                          <p:val>
                                            <p:strVal val="#ppt_h"/>
                                          </p:val>
                                        </p:tav>
                                      </p:tavLst>
                                    </p:anim>
                                    <p:animEffect transition="in" filter="fade">
                                      <p:cBhvr>
                                        <p:cTn id="55" dur="500"/>
                                        <p:tgtEl>
                                          <p:spTgt spid="554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441" grpId="0"/>
      <p:bldP spid="55443" grpId="0"/>
      <p:bldP spid="55444" grpId="0"/>
      <p:bldP spid="5544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1" name="Rectangle 31">
            <a:extLst>
              <a:ext uri="{FF2B5EF4-FFF2-40B4-BE49-F238E27FC236}">
                <a16:creationId xmlns:a16="http://schemas.microsoft.com/office/drawing/2014/main" id="{CC00B6F3-E6BC-463B-BDA4-045938CA50D8}"/>
              </a:ext>
            </a:extLst>
          </p:cNvPr>
          <p:cNvSpPr>
            <a:spLocks noChangeArrowheads="1"/>
          </p:cNvSpPr>
          <p:nvPr/>
        </p:nvSpPr>
        <p:spPr bwMode="auto">
          <a:xfrm>
            <a:off x="1290638" y="57150"/>
            <a:ext cx="678391"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en-US" sz="1050" b="1">
                <a:solidFill>
                  <a:srgbClr val="006600"/>
                </a:solidFill>
              </a:rPr>
              <a:t>Theory:</a:t>
            </a:r>
          </a:p>
        </p:txBody>
      </p:sp>
      <p:sp>
        <p:nvSpPr>
          <p:cNvPr id="51232" name="Line 32">
            <a:extLst>
              <a:ext uri="{FF2B5EF4-FFF2-40B4-BE49-F238E27FC236}">
                <a16:creationId xmlns:a16="http://schemas.microsoft.com/office/drawing/2014/main" id="{624DC4C2-76FC-4D3A-959A-98491AC38974}"/>
              </a:ext>
            </a:extLst>
          </p:cNvPr>
          <p:cNvSpPr>
            <a:spLocks noChangeShapeType="1"/>
          </p:cNvSpPr>
          <p:nvPr/>
        </p:nvSpPr>
        <p:spPr bwMode="auto">
          <a:xfrm>
            <a:off x="6515100" y="571500"/>
            <a:ext cx="0" cy="308610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51238" name="Group 38">
            <a:extLst>
              <a:ext uri="{FF2B5EF4-FFF2-40B4-BE49-F238E27FC236}">
                <a16:creationId xmlns:a16="http://schemas.microsoft.com/office/drawing/2014/main" id="{8A7DEAAD-CA32-4F36-992D-56AEF16F1541}"/>
              </a:ext>
            </a:extLst>
          </p:cNvPr>
          <p:cNvGrpSpPr>
            <a:grpSpLocks/>
          </p:cNvGrpSpPr>
          <p:nvPr/>
        </p:nvGrpSpPr>
        <p:grpSpPr bwMode="auto">
          <a:xfrm>
            <a:off x="5543550" y="1200150"/>
            <a:ext cx="971550" cy="1828800"/>
            <a:chOff x="912" y="1392"/>
            <a:chExt cx="816" cy="1536"/>
          </a:xfrm>
        </p:grpSpPr>
        <p:sp>
          <p:nvSpPr>
            <p:cNvPr id="51239" name="Line 39">
              <a:extLst>
                <a:ext uri="{FF2B5EF4-FFF2-40B4-BE49-F238E27FC236}">
                  <a16:creationId xmlns:a16="http://schemas.microsoft.com/office/drawing/2014/main" id="{00B9035A-641D-4BFA-A0D4-FB345222B3E3}"/>
                </a:ext>
              </a:extLst>
            </p:cNvPr>
            <p:cNvSpPr>
              <a:spLocks noChangeShapeType="1"/>
            </p:cNvSpPr>
            <p:nvPr/>
          </p:nvSpPr>
          <p:spPr bwMode="auto">
            <a:xfrm>
              <a:off x="912" y="1392"/>
              <a:ext cx="816" cy="0"/>
            </a:xfrm>
            <a:prstGeom prst="line">
              <a:avLst/>
            </a:prstGeom>
            <a:noFill/>
            <a:ln w="28575">
              <a:solidFill>
                <a:srgbClr val="0000FF"/>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240" name="Line 40">
              <a:extLst>
                <a:ext uri="{FF2B5EF4-FFF2-40B4-BE49-F238E27FC236}">
                  <a16:creationId xmlns:a16="http://schemas.microsoft.com/office/drawing/2014/main" id="{9D8A0292-FF1A-4CBA-AF64-60F792D2A5B2}"/>
                </a:ext>
              </a:extLst>
            </p:cNvPr>
            <p:cNvSpPr>
              <a:spLocks noChangeShapeType="1"/>
            </p:cNvSpPr>
            <p:nvPr/>
          </p:nvSpPr>
          <p:spPr bwMode="auto">
            <a:xfrm>
              <a:off x="912" y="1776"/>
              <a:ext cx="816" cy="0"/>
            </a:xfrm>
            <a:prstGeom prst="line">
              <a:avLst/>
            </a:prstGeom>
            <a:noFill/>
            <a:ln w="28575">
              <a:solidFill>
                <a:srgbClr val="0000FF"/>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241" name="Line 41">
              <a:extLst>
                <a:ext uri="{FF2B5EF4-FFF2-40B4-BE49-F238E27FC236}">
                  <a16:creationId xmlns:a16="http://schemas.microsoft.com/office/drawing/2014/main" id="{ACE4A7BB-EF49-4AD0-8336-9554C6F2D88E}"/>
                </a:ext>
              </a:extLst>
            </p:cNvPr>
            <p:cNvSpPr>
              <a:spLocks noChangeShapeType="1"/>
            </p:cNvSpPr>
            <p:nvPr/>
          </p:nvSpPr>
          <p:spPr bwMode="auto">
            <a:xfrm>
              <a:off x="912" y="2160"/>
              <a:ext cx="816" cy="0"/>
            </a:xfrm>
            <a:prstGeom prst="line">
              <a:avLst/>
            </a:prstGeom>
            <a:noFill/>
            <a:ln w="28575">
              <a:solidFill>
                <a:srgbClr val="0000FF"/>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242" name="Line 42">
              <a:extLst>
                <a:ext uri="{FF2B5EF4-FFF2-40B4-BE49-F238E27FC236}">
                  <a16:creationId xmlns:a16="http://schemas.microsoft.com/office/drawing/2014/main" id="{47AFC0A8-108A-44AF-81F0-B16F51D69089}"/>
                </a:ext>
              </a:extLst>
            </p:cNvPr>
            <p:cNvSpPr>
              <a:spLocks noChangeShapeType="1"/>
            </p:cNvSpPr>
            <p:nvPr/>
          </p:nvSpPr>
          <p:spPr bwMode="auto">
            <a:xfrm>
              <a:off x="912" y="2544"/>
              <a:ext cx="816" cy="0"/>
            </a:xfrm>
            <a:prstGeom prst="line">
              <a:avLst/>
            </a:prstGeom>
            <a:noFill/>
            <a:ln w="28575">
              <a:solidFill>
                <a:srgbClr val="0000FF"/>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243" name="Line 43">
              <a:extLst>
                <a:ext uri="{FF2B5EF4-FFF2-40B4-BE49-F238E27FC236}">
                  <a16:creationId xmlns:a16="http://schemas.microsoft.com/office/drawing/2014/main" id="{AC43F891-2600-4887-B857-F0B2368A4E10}"/>
                </a:ext>
              </a:extLst>
            </p:cNvPr>
            <p:cNvSpPr>
              <a:spLocks noChangeShapeType="1"/>
            </p:cNvSpPr>
            <p:nvPr/>
          </p:nvSpPr>
          <p:spPr bwMode="auto">
            <a:xfrm>
              <a:off x="912" y="2928"/>
              <a:ext cx="816" cy="0"/>
            </a:xfrm>
            <a:prstGeom prst="line">
              <a:avLst/>
            </a:prstGeom>
            <a:noFill/>
            <a:ln w="28575">
              <a:solidFill>
                <a:srgbClr val="0000FF"/>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51290" name="Group 90">
            <a:extLst>
              <a:ext uri="{FF2B5EF4-FFF2-40B4-BE49-F238E27FC236}">
                <a16:creationId xmlns:a16="http://schemas.microsoft.com/office/drawing/2014/main" id="{7FCEBB40-7253-49DF-8D72-531F21330618}"/>
              </a:ext>
            </a:extLst>
          </p:cNvPr>
          <p:cNvGrpSpPr>
            <a:grpSpLocks/>
          </p:cNvGrpSpPr>
          <p:nvPr/>
        </p:nvGrpSpPr>
        <p:grpSpPr bwMode="auto">
          <a:xfrm>
            <a:off x="5829300" y="685800"/>
            <a:ext cx="1314450" cy="2743200"/>
            <a:chOff x="3936" y="576"/>
            <a:chExt cx="1104" cy="2304"/>
          </a:xfrm>
        </p:grpSpPr>
        <p:sp>
          <p:nvSpPr>
            <p:cNvPr id="51234" name="Text Box 34">
              <a:extLst>
                <a:ext uri="{FF2B5EF4-FFF2-40B4-BE49-F238E27FC236}">
                  <a16:creationId xmlns:a16="http://schemas.microsoft.com/office/drawing/2014/main" id="{8F4FF20A-EEC6-4F2D-B08A-161FA329ACBB}"/>
                </a:ext>
              </a:extLst>
            </p:cNvPr>
            <p:cNvSpPr txBox="1">
              <a:spLocks noChangeArrowheads="1"/>
            </p:cNvSpPr>
            <p:nvPr/>
          </p:nvSpPr>
          <p:spPr bwMode="auto">
            <a:xfrm>
              <a:off x="3984" y="2592"/>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P</a:t>
              </a:r>
            </a:p>
          </p:txBody>
        </p:sp>
        <p:sp>
          <p:nvSpPr>
            <p:cNvPr id="51235" name="Text Box 35">
              <a:extLst>
                <a:ext uri="{FF2B5EF4-FFF2-40B4-BE49-F238E27FC236}">
                  <a16:creationId xmlns:a16="http://schemas.microsoft.com/office/drawing/2014/main" id="{C15D0A4A-3932-4AF5-B48D-67B4D71B45ED}"/>
                </a:ext>
              </a:extLst>
            </p:cNvPr>
            <p:cNvSpPr txBox="1">
              <a:spLocks noChangeArrowheads="1"/>
            </p:cNvSpPr>
            <p:nvPr/>
          </p:nvSpPr>
          <p:spPr bwMode="auto">
            <a:xfrm>
              <a:off x="3936" y="1104"/>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Q</a:t>
              </a:r>
            </a:p>
          </p:txBody>
        </p:sp>
        <p:sp>
          <p:nvSpPr>
            <p:cNvPr id="51236" name="Text Box 36">
              <a:extLst>
                <a:ext uri="{FF2B5EF4-FFF2-40B4-BE49-F238E27FC236}">
                  <a16:creationId xmlns:a16="http://schemas.microsoft.com/office/drawing/2014/main" id="{C295028F-9427-4323-905C-E3FEDB7ACBAB}"/>
                </a:ext>
              </a:extLst>
            </p:cNvPr>
            <p:cNvSpPr txBox="1">
              <a:spLocks noChangeArrowheads="1"/>
            </p:cNvSpPr>
            <p:nvPr/>
          </p:nvSpPr>
          <p:spPr bwMode="auto">
            <a:xfrm>
              <a:off x="4752" y="576"/>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R</a:t>
              </a:r>
            </a:p>
          </p:txBody>
        </p:sp>
        <p:sp>
          <p:nvSpPr>
            <p:cNvPr id="51237" name="Text Box 37">
              <a:extLst>
                <a:ext uri="{FF2B5EF4-FFF2-40B4-BE49-F238E27FC236}">
                  <a16:creationId xmlns:a16="http://schemas.microsoft.com/office/drawing/2014/main" id="{B4DD343B-8729-44B3-BF68-053FADFBE1D8}"/>
                </a:ext>
              </a:extLst>
            </p:cNvPr>
            <p:cNvSpPr txBox="1">
              <a:spLocks noChangeArrowheads="1"/>
            </p:cNvSpPr>
            <p:nvPr/>
          </p:nvSpPr>
          <p:spPr bwMode="auto">
            <a:xfrm>
              <a:off x="4800" y="1968"/>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S</a:t>
              </a:r>
            </a:p>
          </p:txBody>
        </p:sp>
        <p:grpSp>
          <p:nvGrpSpPr>
            <p:cNvPr id="51244" name="Group 44">
              <a:extLst>
                <a:ext uri="{FF2B5EF4-FFF2-40B4-BE49-F238E27FC236}">
                  <a16:creationId xmlns:a16="http://schemas.microsoft.com/office/drawing/2014/main" id="{12B5E00D-D3DD-4562-AAF3-20A0725D436C}"/>
                </a:ext>
              </a:extLst>
            </p:cNvPr>
            <p:cNvGrpSpPr>
              <a:grpSpLocks/>
            </p:cNvGrpSpPr>
            <p:nvPr/>
          </p:nvGrpSpPr>
          <p:grpSpPr bwMode="auto">
            <a:xfrm>
              <a:off x="4128" y="768"/>
              <a:ext cx="720" cy="2112"/>
              <a:chOff x="3648" y="1200"/>
              <a:chExt cx="720" cy="2112"/>
            </a:xfrm>
          </p:grpSpPr>
          <p:sp>
            <p:nvSpPr>
              <p:cNvPr id="51245" name="AutoShape 45">
                <a:extLst>
                  <a:ext uri="{FF2B5EF4-FFF2-40B4-BE49-F238E27FC236}">
                    <a16:creationId xmlns:a16="http://schemas.microsoft.com/office/drawing/2014/main" id="{6EC8F5C9-7323-4FBC-97CF-9340EE0C6CD7}"/>
                  </a:ext>
                </a:extLst>
              </p:cNvPr>
              <p:cNvSpPr>
                <a:spLocks noChangeArrowheads="1"/>
              </p:cNvSpPr>
              <p:nvPr/>
            </p:nvSpPr>
            <p:spPr bwMode="auto">
              <a:xfrm rot="5400000" flipH="1">
                <a:off x="3072" y="1776"/>
                <a:ext cx="1872" cy="720"/>
              </a:xfrm>
              <a:prstGeom prst="parallelogram">
                <a:avLst>
                  <a:gd name="adj" fmla="val 65000"/>
                </a:avLst>
              </a:prstGeom>
              <a:solidFill>
                <a:srgbClr val="CCECFF"/>
              </a:solidFill>
              <a:ln>
                <a:noFill/>
              </a:ln>
              <a:effectLst/>
              <a:extLst>
                <a:ext uri="{91240B29-F687-4F45-9708-019B960494DF}">
                  <a14:hiddenLine xmlns:a14="http://schemas.microsoft.com/office/drawing/2010/main" w="3175">
                    <a:solidFill>
                      <a:srgbClr val="CC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51246" name="Group 46">
                <a:extLst>
                  <a:ext uri="{FF2B5EF4-FFF2-40B4-BE49-F238E27FC236}">
                    <a16:creationId xmlns:a16="http://schemas.microsoft.com/office/drawing/2014/main" id="{ECD1E8B8-CE21-4C5E-AED5-81A92F53B2B9}"/>
                  </a:ext>
                </a:extLst>
              </p:cNvPr>
              <p:cNvGrpSpPr>
                <a:grpSpLocks/>
              </p:cNvGrpSpPr>
              <p:nvPr/>
            </p:nvGrpSpPr>
            <p:grpSpPr bwMode="auto">
              <a:xfrm>
                <a:off x="3648" y="1200"/>
                <a:ext cx="720" cy="2112"/>
                <a:chOff x="3648" y="1200"/>
                <a:chExt cx="720" cy="2112"/>
              </a:xfrm>
            </p:grpSpPr>
            <p:sp>
              <p:nvSpPr>
                <p:cNvPr id="51247" name="Line 47">
                  <a:extLst>
                    <a:ext uri="{FF2B5EF4-FFF2-40B4-BE49-F238E27FC236}">
                      <a16:creationId xmlns:a16="http://schemas.microsoft.com/office/drawing/2014/main" id="{86190FF3-A29B-4AC1-A3F8-BF32BE280542}"/>
                    </a:ext>
                  </a:extLst>
                </p:cNvPr>
                <p:cNvSpPr>
                  <a:spLocks noChangeShapeType="1"/>
                </p:cNvSpPr>
                <p:nvPr/>
              </p:nvSpPr>
              <p:spPr bwMode="auto">
                <a:xfrm>
                  <a:off x="3984" y="2832"/>
                  <a:ext cx="0" cy="48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248" name="Line 48">
                  <a:extLst>
                    <a:ext uri="{FF2B5EF4-FFF2-40B4-BE49-F238E27FC236}">
                      <a16:creationId xmlns:a16="http://schemas.microsoft.com/office/drawing/2014/main" id="{26FA2469-0BDE-4116-8910-8CF439404499}"/>
                    </a:ext>
                  </a:extLst>
                </p:cNvPr>
                <p:cNvSpPr>
                  <a:spLocks noChangeShapeType="1"/>
                </p:cNvSpPr>
                <p:nvPr/>
              </p:nvSpPr>
              <p:spPr bwMode="auto">
                <a:xfrm>
                  <a:off x="4080" y="2784"/>
                  <a:ext cx="0" cy="48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249" name="Line 49">
                  <a:extLst>
                    <a:ext uri="{FF2B5EF4-FFF2-40B4-BE49-F238E27FC236}">
                      <a16:creationId xmlns:a16="http://schemas.microsoft.com/office/drawing/2014/main" id="{C4BA3F6C-6911-4D97-9EE8-118AD09BF2D7}"/>
                    </a:ext>
                  </a:extLst>
                </p:cNvPr>
                <p:cNvSpPr>
                  <a:spLocks noChangeShapeType="1"/>
                </p:cNvSpPr>
                <p:nvPr/>
              </p:nvSpPr>
              <p:spPr bwMode="auto">
                <a:xfrm>
                  <a:off x="3648" y="1680"/>
                  <a:ext cx="0" cy="1392"/>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250" name="Line 50">
                  <a:extLst>
                    <a:ext uri="{FF2B5EF4-FFF2-40B4-BE49-F238E27FC236}">
                      <a16:creationId xmlns:a16="http://schemas.microsoft.com/office/drawing/2014/main" id="{BA6E5DA1-2F84-41CA-9513-C2D54332F0C7}"/>
                    </a:ext>
                  </a:extLst>
                </p:cNvPr>
                <p:cNvSpPr>
                  <a:spLocks noChangeShapeType="1"/>
                </p:cNvSpPr>
                <p:nvPr/>
              </p:nvSpPr>
              <p:spPr bwMode="auto">
                <a:xfrm>
                  <a:off x="4368" y="1200"/>
                  <a:ext cx="0" cy="1392"/>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251" name="Line 51">
                  <a:extLst>
                    <a:ext uri="{FF2B5EF4-FFF2-40B4-BE49-F238E27FC236}">
                      <a16:creationId xmlns:a16="http://schemas.microsoft.com/office/drawing/2014/main" id="{484821EF-998E-4544-80F7-01A7887D748F}"/>
                    </a:ext>
                  </a:extLst>
                </p:cNvPr>
                <p:cNvSpPr>
                  <a:spLocks noChangeShapeType="1"/>
                </p:cNvSpPr>
                <p:nvPr/>
              </p:nvSpPr>
              <p:spPr bwMode="auto">
                <a:xfrm flipV="1">
                  <a:off x="3648" y="1200"/>
                  <a:ext cx="720" cy="48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252" name="Line 52">
                  <a:extLst>
                    <a:ext uri="{FF2B5EF4-FFF2-40B4-BE49-F238E27FC236}">
                      <a16:creationId xmlns:a16="http://schemas.microsoft.com/office/drawing/2014/main" id="{6177B97E-90DA-4B10-9565-6AA07EFEECDD}"/>
                    </a:ext>
                  </a:extLst>
                </p:cNvPr>
                <p:cNvSpPr>
                  <a:spLocks noChangeShapeType="1"/>
                </p:cNvSpPr>
                <p:nvPr/>
              </p:nvSpPr>
              <p:spPr bwMode="auto">
                <a:xfrm flipV="1">
                  <a:off x="3648" y="2832"/>
                  <a:ext cx="336" cy="24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253" name="Line 53">
                  <a:extLst>
                    <a:ext uri="{FF2B5EF4-FFF2-40B4-BE49-F238E27FC236}">
                      <a16:creationId xmlns:a16="http://schemas.microsoft.com/office/drawing/2014/main" id="{0F128A9E-D0CE-4E63-976E-47958DBD554A}"/>
                    </a:ext>
                  </a:extLst>
                </p:cNvPr>
                <p:cNvSpPr>
                  <a:spLocks noChangeShapeType="1"/>
                </p:cNvSpPr>
                <p:nvPr/>
              </p:nvSpPr>
              <p:spPr bwMode="auto">
                <a:xfrm flipV="1">
                  <a:off x="4080" y="2592"/>
                  <a:ext cx="288" cy="192"/>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grpSp>
      <p:grpSp>
        <p:nvGrpSpPr>
          <p:cNvPr id="51254" name="Group 54">
            <a:extLst>
              <a:ext uri="{FF2B5EF4-FFF2-40B4-BE49-F238E27FC236}">
                <a16:creationId xmlns:a16="http://schemas.microsoft.com/office/drawing/2014/main" id="{A7A47637-5AE1-4CBF-AB50-B5E1404156D1}"/>
              </a:ext>
            </a:extLst>
          </p:cNvPr>
          <p:cNvGrpSpPr>
            <a:grpSpLocks/>
          </p:cNvGrpSpPr>
          <p:nvPr/>
        </p:nvGrpSpPr>
        <p:grpSpPr bwMode="auto">
          <a:xfrm>
            <a:off x="7143750" y="1314446"/>
            <a:ext cx="342900" cy="253603"/>
            <a:chOff x="5136" y="1737"/>
            <a:chExt cx="288" cy="213"/>
          </a:xfrm>
        </p:grpSpPr>
        <p:sp>
          <p:nvSpPr>
            <p:cNvPr id="51255" name="Text Box 55">
              <a:extLst>
                <a:ext uri="{FF2B5EF4-FFF2-40B4-BE49-F238E27FC236}">
                  <a16:creationId xmlns:a16="http://schemas.microsoft.com/office/drawing/2014/main" id="{257E9C46-0BF9-44FA-806A-B390DFAF87F8}"/>
                </a:ext>
              </a:extLst>
            </p:cNvPr>
            <p:cNvSpPr txBox="1">
              <a:spLocks noChangeArrowheads="1"/>
            </p:cNvSpPr>
            <p:nvPr/>
          </p:nvSpPr>
          <p:spPr bwMode="auto">
            <a:xfrm>
              <a:off x="5136" y="1737"/>
              <a:ext cx="2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0000FF"/>
                  </a:solidFill>
                </a:rPr>
                <a:t>B</a:t>
              </a:r>
              <a:endParaRPr lang="en-US" altLang="en-US" sz="1050">
                <a:solidFill>
                  <a:srgbClr val="0000FF"/>
                </a:solidFill>
              </a:endParaRPr>
            </a:p>
          </p:txBody>
        </p:sp>
        <p:sp>
          <p:nvSpPr>
            <p:cNvPr id="51256" name="Line 56">
              <a:extLst>
                <a:ext uri="{FF2B5EF4-FFF2-40B4-BE49-F238E27FC236}">
                  <a16:creationId xmlns:a16="http://schemas.microsoft.com/office/drawing/2014/main" id="{A93754DB-697E-4B38-B106-E713E34761E1}"/>
                </a:ext>
              </a:extLst>
            </p:cNvPr>
            <p:cNvSpPr>
              <a:spLocks noChangeShapeType="1"/>
            </p:cNvSpPr>
            <p:nvPr/>
          </p:nvSpPr>
          <p:spPr bwMode="auto">
            <a:xfrm>
              <a:off x="5184" y="1776"/>
              <a:ext cx="144"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51267" name="Group 67">
            <a:extLst>
              <a:ext uri="{FF2B5EF4-FFF2-40B4-BE49-F238E27FC236}">
                <a16:creationId xmlns:a16="http://schemas.microsoft.com/office/drawing/2014/main" id="{3CD30FD0-4A5E-4ECC-BFF6-E872CCD1AF75}"/>
              </a:ext>
            </a:extLst>
          </p:cNvPr>
          <p:cNvGrpSpPr>
            <a:grpSpLocks/>
          </p:cNvGrpSpPr>
          <p:nvPr/>
        </p:nvGrpSpPr>
        <p:grpSpPr bwMode="auto">
          <a:xfrm>
            <a:off x="6515100" y="1200150"/>
            <a:ext cx="914400" cy="1828800"/>
            <a:chOff x="1728" y="1392"/>
            <a:chExt cx="768" cy="1536"/>
          </a:xfrm>
        </p:grpSpPr>
        <p:sp>
          <p:nvSpPr>
            <p:cNvPr id="51268" name="Line 68">
              <a:extLst>
                <a:ext uri="{FF2B5EF4-FFF2-40B4-BE49-F238E27FC236}">
                  <a16:creationId xmlns:a16="http://schemas.microsoft.com/office/drawing/2014/main" id="{51C4F12F-7962-47B6-B49C-6DF24922D0B0}"/>
                </a:ext>
              </a:extLst>
            </p:cNvPr>
            <p:cNvSpPr>
              <a:spLocks noChangeShapeType="1"/>
            </p:cNvSpPr>
            <p:nvPr/>
          </p:nvSpPr>
          <p:spPr bwMode="auto">
            <a:xfrm>
              <a:off x="1728" y="2928"/>
              <a:ext cx="768"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269" name="Line 69">
              <a:extLst>
                <a:ext uri="{FF2B5EF4-FFF2-40B4-BE49-F238E27FC236}">
                  <a16:creationId xmlns:a16="http://schemas.microsoft.com/office/drawing/2014/main" id="{F8850BE0-45C1-402C-87C0-DF21E5C9192E}"/>
                </a:ext>
              </a:extLst>
            </p:cNvPr>
            <p:cNvSpPr>
              <a:spLocks noChangeShapeType="1"/>
            </p:cNvSpPr>
            <p:nvPr/>
          </p:nvSpPr>
          <p:spPr bwMode="auto">
            <a:xfrm>
              <a:off x="1728" y="1392"/>
              <a:ext cx="768"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270" name="Line 70">
              <a:extLst>
                <a:ext uri="{FF2B5EF4-FFF2-40B4-BE49-F238E27FC236}">
                  <a16:creationId xmlns:a16="http://schemas.microsoft.com/office/drawing/2014/main" id="{3AA4FDE6-C93C-4F4D-9088-7E250AB2793F}"/>
                </a:ext>
              </a:extLst>
            </p:cNvPr>
            <p:cNvSpPr>
              <a:spLocks noChangeShapeType="1"/>
            </p:cNvSpPr>
            <p:nvPr/>
          </p:nvSpPr>
          <p:spPr bwMode="auto">
            <a:xfrm>
              <a:off x="1728" y="1776"/>
              <a:ext cx="768"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271" name="Line 71">
              <a:extLst>
                <a:ext uri="{FF2B5EF4-FFF2-40B4-BE49-F238E27FC236}">
                  <a16:creationId xmlns:a16="http://schemas.microsoft.com/office/drawing/2014/main" id="{BFF1D0A0-2528-4CC8-944A-3A37B16B3D2C}"/>
                </a:ext>
              </a:extLst>
            </p:cNvPr>
            <p:cNvSpPr>
              <a:spLocks noChangeShapeType="1"/>
            </p:cNvSpPr>
            <p:nvPr/>
          </p:nvSpPr>
          <p:spPr bwMode="auto">
            <a:xfrm>
              <a:off x="1728" y="2160"/>
              <a:ext cx="768"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272" name="Line 72">
              <a:extLst>
                <a:ext uri="{FF2B5EF4-FFF2-40B4-BE49-F238E27FC236}">
                  <a16:creationId xmlns:a16="http://schemas.microsoft.com/office/drawing/2014/main" id="{703B3E7D-1E08-49A3-8268-4CF664FB4D10}"/>
                </a:ext>
              </a:extLst>
            </p:cNvPr>
            <p:cNvSpPr>
              <a:spLocks noChangeShapeType="1"/>
            </p:cNvSpPr>
            <p:nvPr/>
          </p:nvSpPr>
          <p:spPr bwMode="auto">
            <a:xfrm>
              <a:off x="1728" y="2544"/>
              <a:ext cx="768"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51273" name="Group 73">
            <a:extLst>
              <a:ext uri="{FF2B5EF4-FFF2-40B4-BE49-F238E27FC236}">
                <a16:creationId xmlns:a16="http://schemas.microsoft.com/office/drawing/2014/main" id="{FA52B71C-3F96-4A6E-8D0D-5A7032DC6281}"/>
              </a:ext>
            </a:extLst>
          </p:cNvPr>
          <p:cNvGrpSpPr>
            <a:grpSpLocks/>
          </p:cNvGrpSpPr>
          <p:nvPr/>
        </p:nvGrpSpPr>
        <p:grpSpPr bwMode="auto">
          <a:xfrm>
            <a:off x="6572256" y="1257297"/>
            <a:ext cx="314325" cy="310753"/>
            <a:chOff x="4560" y="1632"/>
            <a:chExt cx="264" cy="261"/>
          </a:xfrm>
        </p:grpSpPr>
        <p:sp>
          <p:nvSpPr>
            <p:cNvPr id="51274" name="Arc 74">
              <a:extLst>
                <a:ext uri="{FF2B5EF4-FFF2-40B4-BE49-F238E27FC236}">
                  <a16:creationId xmlns:a16="http://schemas.microsoft.com/office/drawing/2014/main" id="{36429915-B7C4-4EE2-85AE-1B64689D918C}"/>
                </a:ext>
              </a:extLst>
            </p:cNvPr>
            <p:cNvSpPr>
              <a:spLocks/>
            </p:cNvSpPr>
            <p:nvPr/>
          </p:nvSpPr>
          <p:spPr bwMode="auto">
            <a:xfrm rot="3318290">
              <a:off x="4592" y="1600"/>
              <a:ext cx="96" cy="159"/>
            </a:xfrm>
            <a:custGeom>
              <a:avLst/>
              <a:gdLst>
                <a:gd name="G0" fmla="+- 0 0 0"/>
                <a:gd name="G1" fmla="+- 21600 0 0"/>
                <a:gd name="G2" fmla="+- 21600 0 0"/>
                <a:gd name="T0" fmla="*/ 0 w 21600"/>
                <a:gd name="T1" fmla="*/ 0 h 35904"/>
                <a:gd name="T2" fmla="*/ 16185 w 21600"/>
                <a:gd name="T3" fmla="*/ 35904 h 35904"/>
                <a:gd name="T4" fmla="*/ 0 w 21600"/>
                <a:gd name="T5" fmla="*/ 21600 h 35904"/>
              </a:gdLst>
              <a:ahLst/>
              <a:cxnLst>
                <a:cxn ang="0">
                  <a:pos x="T0" y="T1"/>
                </a:cxn>
                <a:cxn ang="0">
                  <a:pos x="T2" y="T3"/>
                </a:cxn>
                <a:cxn ang="0">
                  <a:pos x="T4" y="T5"/>
                </a:cxn>
              </a:cxnLst>
              <a:rect l="0" t="0" r="r" b="b"/>
              <a:pathLst>
                <a:path w="21600" h="35904" fill="none" extrusionOk="0">
                  <a:moveTo>
                    <a:pt x="-1" y="0"/>
                  </a:moveTo>
                  <a:cubicBezTo>
                    <a:pt x="11929" y="0"/>
                    <a:pt x="21600" y="9670"/>
                    <a:pt x="21600" y="21600"/>
                  </a:cubicBezTo>
                  <a:cubicBezTo>
                    <a:pt x="21600" y="26868"/>
                    <a:pt x="19674" y="31956"/>
                    <a:pt x="16185" y="35904"/>
                  </a:cubicBezTo>
                </a:path>
                <a:path w="21600" h="35904" stroke="0" extrusionOk="0">
                  <a:moveTo>
                    <a:pt x="-1" y="0"/>
                  </a:moveTo>
                  <a:cubicBezTo>
                    <a:pt x="11929" y="0"/>
                    <a:pt x="21600" y="9670"/>
                    <a:pt x="21600" y="21600"/>
                  </a:cubicBezTo>
                  <a:cubicBezTo>
                    <a:pt x="21600" y="26868"/>
                    <a:pt x="19674" y="31956"/>
                    <a:pt x="16185" y="35904"/>
                  </a:cubicBezTo>
                  <a:lnTo>
                    <a:pt x="0" y="21600"/>
                  </a:lnTo>
                  <a:close/>
                </a:path>
              </a:pathLst>
            </a:custGeom>
            <a:noFill/>
            <a:ln w="28575">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51275" name="Rectangle 75">
              <a:extLst>
                <a:ext uri="{FF2B5EF4-FFF2-40B4-BE49-F238E27FC236}">
                  <a16:creationId xmlns:a16="http://schemas.microsoft.com/office/drawing/2014/main" id="{3E219F1B-C835-43AB-A673-DA6A3898ED1B}"/>
                </a:ext>
              </a:extLst>
            </p:cNvPr>
            <p:cNvSpPr>
              <a:spLocks noChangeArrowheads="1"/>
            </p:cNvSpPr>
            <p:nvPr/>
          </p:nvSpPr>
          <p:spPr bwMode="auto">
            <a:xfrm>
              <a:off x="4608" y="1680"/>
              <a:ext cx="21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050" b="1">
                  <a:solidFill>
                    <a:srgbClr val="FF00FF"/>
                  </a:solidFill>
                </a:rPr>
                <a:t>θ</a:t>
              </a:r>
              <a:endParaRPr lang="en-US" altLang="en-US" sz="1050"/>
            </a:p>
          </p:txBody>
        </p:sp>
      </p:grpSp>
      <p:sp>
        <p:nvSpPr>
          <p:cNvPr id="51276" name="AutoShape 76">
            <a:extLst>
              <a:ext uri="{FF2B5EF4-FFF2-40B4-BE49-F238E27FC236}">
                <a16:creationId xmlns:a16="http://schemas.microsoft.com/office/drawing/2014/main" id="{BDA72E72-3EC6-4181-9891-C99D4290E2F4}"/>
              </a:ext>
            </a:extLst>
          </p:cNvPr>
          <p:cNvSpPr>
            <a:spLocks noChangeArrowheads="1"/>
          </p:cNvSpPr>
          <p:nvPr/>
        </p:nvSpPr>
        <p:spPr bwMode="auto">
          <a:xfrm>
            <a:off x="6343650" y="514350"/>
            <a:ext cx="285750" cy="285750"/>
          </a:xfrm>
          <a:prstGeom prst="curvedLeftArrow">
            <a:avLst>
              <a:gd name="adj1" fmla="val 20000"/>
              <a:gd name="adj2" fmla="val 40000"/>
              <a:gd name="adj3" fmla="val 33333"/>
            </a:avLst>
          </a:prstGeom>
          <a:solidFill>
            <a:srgbClr val="66FFFF"/>
          </a:solidFill>
          <a:ln w="6350">
            <a:solidFill>
              <a:srgbClr val="6600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51277" name="Line 77">
            <a:extLst>
              <a:ext uri="{FF2B5EF4-FFF2-40B4-BE49-F238E27FC236}">
                <a16:creationId xmlns:a16="http://schemas.microsoft.com/office/drawing/2014/main" id="{5DEF83B5-4E8B-45FF-B1B6-A4E368A6A4F8}"/>
              </a:ext>
            </a:extLst>
          </p:cNvPr>
          <p:cNvSpPr>
            <a:spLocks noChangeShapeType="1"/>
          </p:cNvSpPr>
          <p:nvPr/>
        </p:nvSpPr>
        <p:spPr bwMode="auto">
          <a:xfrm flipV="1">
            <a:off x="6515100" y="285750"/>
            <a:ext cx="0" cy="28575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278" name="Rectangle 78">
            <a:extLst>
              <a:ext uri="{FF2B5EF4-FFF2-40B4-BE49-F238E27FC236}">
                <a16:creationId xmlns:a16="http://schemas.microsoft.com/office/drawing/2014/main" id="{52498031-884C-4626-AA60-D9B22D542E64}"/>
              </a:ext>
            </a:extLst>
          </p:cNvPr>
          <p:cNvSpPr>
            <a:spLocks noChangeArrowheads="1"/>
          </p:cNvSpPr>
          <p:nvPr/>
        </p:nvSpPr>
        <p:spPr bwMode="auto">
          <a:xfrm>
            <a:off x="5257800" y="171450"/>
            <a:ext cx="2514600" cy="3486150"/>
          </a:xfrm>
          <a:prstGeom prst="rect">
            <a:avLst/>
          </a:prstGeom>
          <a:noFill/>
          <a:ln w="28575">
            <a:solidFill>
              <a:srgbClr val="66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050">
              <a:solidFill>
                <a:srgbClr val="9900FF"/>
              </a:solidFill>
            </a:endParaRPr>
          </a:p>
        </p:txBody>
      </p:sp>
      <p:sp>
        <p:nvSpPr>
          <p:cNvPr id="51279" name="Text Box 79">
            <a:extLst>
              <a:ext uri="{FF2B5EF4-FFF2-40B4-BE49-F238E27FC236}">
                <a16:creationId xmlns:a16="http://schemas.microsoft.com/office/drawing/2014/main" id="{110C310C-5574-458B-9E12-D3D92691FFED}"/>
              </a:ext>
            </a:extLst>
          </p:cNvPr>
          <p:cNvSpPr txBox="1">
            <a:spLocks noChangeArrowheads="1"/>
          </p:cNvSpPr>
          <p:nvPr/>
        </p:nvSpPr>
        <p:spPr bwMode="auto">
          <a:xfrm>
            <a:off x="6629400" y="457200"/>
            <a:ext cx="3429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050" b="1">
                <a:solidFill>
                  <a:srgbClr val="FF0000"/>
                </a:solidFill>
                <a:cs typeface="Arial" panose="020B0604020202020204" pitchFamily="34" charset="0"/>
              </a:rPr>
              <a:t>ω</a:t>
            </a:r>
          </a:p>
        </p:txBody>
      </p:sp>
      <p:sp>
        <p:nvSpPr>
          <p:cNvPr id="51280" name="Line 80">
            <a:extLst>
              <a:ext uri="{FF2B5EF4-FFF2-40B4-BE49-F238E27FC236}">
                <a16:creationId xmlns:a16="http://schemas.microsoft.com/office/drawing/2014/main" id="{132ABA77-1447-4152-8683-D3B3F5E85B64}"/>
              </a:ext>
            </a:extLst>
          </p:cNvPr>
          <p:cNvSpPr>
            <a:spLocks noChangeShapeType="1"/>
          </p:cNvSpPr>
          <p:nvPr/>
        </p:nvSpPr>
        <p:spPr bwMode="auto">
          <a:xfrm>
            <a:off x="6515100" y="1200150"/>
            <a:ext cx="228600" cy="457200"/>
          </a:xfrm>
          <a:prstGeom prst="line">
            <a:avLst/>
          </a:prstGeom>
          <a:noFill/>
          <a:ln w="28575">
            <a:solidFill>
              <a:srgbClr val="3399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51281" name="Group 81">
            <a:extLst>
              <a:ext uri="{FF2B5EF4-FFF2-40B4-BE49-F238E27FC236}">
                <a16:creationId xmlns:a16="http://schemas.microsoft.com/office/drawing/2014/main" id="{1D9203F8-6435-4A33-980D-66A0DC97BCBE}"/>
              </a:ext>
            </a:extLst>
          </p:cNvPr>
          <p:cNvGrpSpPr>
            <a:grpSpLocks/>
          </p:cNvGrpSpPr>
          <p:nvPr/>
        </p:nvGrpSpPr>
        <p:grpSpPr bwMode="auto">
          <a:xfrm>
            <a:off x="6629400" y="1668069"/>
            <a:ext cx="228600" cy="253603"/>
            <a:chOff x="4080" y="2928"/>
            <a:chExt cx="192" cy="213"/>
          </a:xfrm>
        </p:grpSpPr>
        <p:sp>
          <p:nvSpPr>
            <p:cNvPr id="51282" name="Line 82">
              <a:extLst>
                <a:ext uri="{FF2B5EF4-FFF2-40B4-BE49-F238E27FC236}">
                  <a16:creationId xmlns:a16="http://schemas.microsoft.com/office/drawing/2014/main" id="{380E98EB-F990-4659-BB2A-BD25688A2FA3}"/>
                </a:ext>
              </a:extLst>
            </p:cNvPr>
            <p:cNvSpPr>
              <a:spLocks noChangeShapeType="1"/>
            </p:cNvSpPr>
            <p:nvPr/>
          </p:nvSpPr>
          <p:spPr bwMode="auto">
            <a:xfrm rot="5400000" flipH="1" flipV="1">
              <a:off x="4152" y="295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283" name="Text Box 83">
              <a:extLst>
                <a:ext uri="{FF2B5EF4-FFF2-40B4-BE49-F238E27FC236}">
                  <a16:creationId xmlns:a16="http://schemas.microsoft.com/office/drawing/2014/main" id="{1E9C7A7D-18A8-41C6-8A23-2FD5717C03B3}"/>
                </a:ext>
              </a:extLst>
            </p:cNvPr>
            <p:cNvSpPr txBox="1">
              <a:spLocks noChangeArrowheads="1"/>
            </p:cNvSpPr>
            <p:nvPr/>
          </p:nvSpPr>
          <p:spPr bwMode="auto">
            <a:xfrm>
              <a:off x="4080" y="2928"/>
              <a:ext cx="19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A50021"/>
                  </a:solidFill>
                </a:rPr>
                <a:t>n</a:t>
              </a:r>
              <a:endParaRPr lang="en-US" altLang="en-US" sz="1050"/>
            </a:p>
          </p:txBody>
        </p:sp>
      </p:grpSp>
      <p:sp>
        <p:nvSpPr>
          <p:cNvPr id="51299" name="Rectangle 99">
            <a:extLst>
              <a:ext uri="{FF2B5EF4-FFF2-40B4-BE49-F238E27FC236}">
                <a16:creationId xmlns:a16="http://schemas.microsoft.com/office/drawing/2014/main" id="{F035BC32-E146-4DF4-99E7-F2CBEF8257A6}"/>
              </a:ext>
            </a:extLst>
          </p:cNvPr>
          <p:cNvSpPr>
            <a:spLocks noChangeArrowheads="1"/>
          </p:cNvSpPr>
          <p:nvPr/>
        </p:nvSpPr>
        <p:spPr bwMode="auto">
          <a:xfrm>
            <a:off x="1371601" y="342900"/>
            <a:ext cx="1192955"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050" b="1">
                <a:solidFill>
                  <a:srgbClr val="9900FF"/>
                </a:solidFill>
              </a:rPr>
              <a:t>Φ</a:t>
            </a:r>
            <a:r>
              <a:rPr lang="en-US" altLang="en-US" sz="1050" b="1">
                <a:solidFill>
                  <a:srgbClr val="9900FF"/>
                </a:solidFill>
              </a:rPr>
              <a:t> = N B A cos </a:t>
            </a:r>
            <a:r>
              <a:rPr lang="el-GR" altLang="en-US" sz="1050" b="1">
                <a:solidFill>
                  <a:srgbClr val="9900FF"/>
                </a:solidFill>
              </a:rPr>
              <a:t>θ</a:t>
            </a:r>
            <a:endParaRPr lang="en-US" altLang="en-US" sz="1050" b="1">
              <a:solidFill>
                <a:srgbClr val="9900FF"/>
              </a:solidFill>
            </a:endParaRPr>
          </a:p>
        </p:txBody>
      </p:sp>
      <p:sp>
        <p:nvSpPr>
          <p:cNvPr id="51300" name="Text Box 100">
            <a:extLst>
              <a:ext uri="{FF2B5EF4-FFF2-40B4-BE49-F238E27FC236}">
                <a16:creationId xmlns:a16="http://schemas.microsoft.com/office/drawing/2014/main" id="{DE867348-4F72-404A-B19C-D39D82F9DB74}"/>
              </a:ext>
            </a:extLst>
          </p:cNvPr>
          <p:cNvSpPr txBox="1">
            <a:spLocks noChangeArrowheads="1"/>
          </p:cNvSpPr>
          <p:nvPr/>
        </p:nvSpPr>
        <p:spPr bwMode="auto">
          <a:xfrm>
            <a:off x="1485900" y="628650"/>
            <a:ext cx="3257550" cy="657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At time t, with angular velocity </a:t>
            </a:r>
            <a:r>
              <a:rPr lang="el-GR" altLang="en-US" sz="1050" b="1">
                <a:solidFill>
                  <a:srgbClr val="0066FF"/>
                </a:solidFill>
              </a:rPr>
              <a:t>ω</a:t>
            </a:r>
            <a:r>
              <a:rPr lang="en-US" altLang="en-US" sz="1050" b="1">
                <a:solidFill>
                  <a:srgbClr val="0066FF"/>
                </a:solidFill>
              </a:rPr>
              <a:t>,</a:t>
            </a:r>
          </a:p>
          <a:p>
            <a:pPr>
              <a:spcBef>
                <a:spcPct val="50000"/>
              </a:spcBef>
            </a:pPr>
            <a:r>
              <a:rPr lang="el-GR" altLang="en-US" sz="1050" b="1">
                <a:solidFill>
                  <a:srgbClr val="FF0000"/>
                </a:solidFill>
              </a:rPr>
              <a:t>θ</a:t>
            </a:r>
            <a:r>
              <a:rPr lang="en-US" altLang="en-US" sz="1050" b="1">
                <a:solidFill>
                  <a:srgbClr val="FF0000"/>
                </a:solidFill>
              </a:rPr>
              <a:t> = </a:t>
            </a:r>
            <a:r>
              <a:rPr lang="el-GR" altLang="en-US" sz="1050" b="1">
                <a:solidFill>
                  <a:srgbClr val="FF0000"/>
                </a:solidFill>
              </a:rPr>
              <a:t>ω</a:t>
            </a:r>
            <a:r>
              <a:rPr lang="en-US" altLang="en-US" sz="1050" b="1">
                <a:solidFill>
                  <a:srgbClr val="FF0000"/>
                </a:solidFill>
              </a:rPr>
              <a:t>t      </a:t>
            </a:r>
            <a:r>
              <a:rPr lang="en-US" altLang="en-US" sz="1050" b="1">
                <a:solidFill>
                  <a:srgbClr val="008080"/>
                </a:solidFill>
              </a:rPr>
              <a:t>(at t = 0, loop is assumed to be perpendicular to the magnetic field and </a:t>
            </a:r>
            <a:r>
              <a:rPr lang="el-GR" altLang="en-US" sz="1050" b="1">
                <a:solidFill>
                  <a:srgbClr val="008080"/>
                </a:solidFill>
              </a:rPr>
              <a:t>θ</a:t>
            </a:r>
            <a:r>
              <a:rPr lang="en-US" altLang="en-US" sz="1050" b="1">
                <a:solidFill>
                  <a:srgbClr val="008080"/>
                </a:solidFill>
              </a:rPr>
              <a:t> = 0</a:t>
            </a:r>
            <a:r>
              <a:rPr lang="en-US" altLang="en-US" sz="1050" b="1">
                <a:solidFill>
                  <a:srgbClr val="008080"/>
                </a:solidFill>
                <a:cs typeface="Arial" panose="020B0604020202020204" pitchFamily="34" charset="0"/>
              </a:rPr>
              <a:t>°</a:t>
            </a:r>
            <a:r>
              <a:rPr lang="en-US" altLang="en-US" sz="1050" b="1">
                <a:solidFill>
                  <a:srgbClr val="008080"/>
                </a:solidFill>
              </a:rPr>
              <a:t>)</a:t>
            </a:r>
          </a:p>
        </p:txBody>
      </p:sp>
      <p:grpSp>
        <p:nvGrpSpPr>
          <p:cNvPr id="51301" name="Group 101">
            <a:extLst>
              <a:ext uri="{FF2B5EF4-FFF2-40B4-BE49-F238E27FC236}">
                <a16:creationId xmlns:a16="http://schemas.microsoft.com/office/drawing/2014/main" id="{D74A571C-1800-44C4-9D39-845297345FE5}"/>
              </a:ext>
            </a:extLst>
          </p:cNvPr>
          <p:cNvGrpSpPr>
            <a:grpSpLocks/>
          </p:cNvGrpSpPr>
          <p:nvPr/>
        </p:nvGrpSpPr>
        <p:grpSpPr bwMode="auto">
          <a:xfrm>
            <a:off x="1257300" y="1600196"/>
            <a:ext cx="1450182" cy="253603"/>
            <a:chOff x="240" y="2064"/>
            <a:chExt cx="1218" cy="213"/>
          </a:xfrm>
        </p:grpSpPr>
        <p:grpSp>
          <p:nvGrpSpPr>
            <p:cNvPr id="51302" name="Group 102">
              <a:extLst>
                <a:ext uri="{FF2B5EF4-FFF2-40B4-BE49-F238E27FC236}">
                  <a16:creationId xmlns:a16="http://schemas.microsoft.com/office/drawing/2014/main" id="{3CC2BF8B-D4F8-4102-AB53-19816643679E}"/>
                </a:ext>
              </a:extLst>
            </p:cNvPr>
            <p:cNvGrpSpPr>
              <a:grpSpLocks/>
            </p:cNvGrpSpPr>
            <p:nvPr/>
          </p:nvGrpSpPr>
          <p:grpSpPr bwMode="auto">
            <a:xfrm>
              <a:off x="240" y="2112"/>
              <a:ext cx="96" cy="96"/>
              <a:chOff x="3168" y="1392"/>
              <a:chExt cx="144" cy="144"/>
            </a:xfrm>
          </p:grpSpPr>
          <p:sp>
            <p:nvSpPr>
              <p:cNvPr id="51303" name="Oval 103">
                <a:extLst>
                  <a:ext uri="{FF2B5EF4-FFF2-40B4-BE49-F238E27FC236}">
                    <a16:creationId xmlns:a16="http://schemas.microsoft.com/office/drawing/2014/main" id="{2D615E72-CAC7-4AF4-A99E-20758F80D46B}"/>
                  </a:ext>
                </a:extLst>
              </p:cNvPr>
              <p:cNvSpPr>
                <a:spLocks noChangeArrowheads="1"/>
              </p:cNvSpPr>
              <p:nvPr/>
            </p:nvSpPr>
            <p:spPr bwMode="auto">
              <a:xfrm>
                <a:off x="3168"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51304" name="Oval 104">
                <a:extLst>
                  <a:ext uri="{FF2B5EF4-FFF2-40B4-BE49-F238E27FC236}">
                    <a16:creationId xmlns:a16="http://schemas.microsoft.com/office/drawing/2014/main" id="{4D9F0FDB-0412-48BF-9D6C-241AB8ED349C}"/>
                  </a:ext>
                </a:extLst>
              </p:cNvPr>
              <p:cNvSpPr>
                <a:spLocks noChangeArrowheads="1"/>
              </p:cNvSpPr>
              <p:nvPr/>
            </p:nvSpPr>
            <p:spPr bwMode="auto">
              <a:xfrm>
                <a:off x="3264"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51305" name="Oval 105">
                <a:extLst>
                  <a:ext uri="{FF2B5EF4-FFF2-40B4-BE49-F238E27FC236}">
                    <a16:creationId xmlns:a16="http://schemas.microsoft.com/office/drawing/2014/main" id="{52F63119-B6DA-4E0D-92B0-52D176B8AD98}"/>
                  </a:ext>
                </a:extLst>
              </p:cNvPr>
              <p:cNvSpPr>
                <a:spLocks noChangeArrowheads="1"/>
              </p:cNvSpPr>
              <p:nvPr/>
            </p:nvSpPr>
            <p:spPr bwMode="auto">
              <a:xfrm>
                <a:off x="3216" y="1392"/>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sp>
          <p:nvSpPr>
            <p:cNvPr id="51306" name="Rectangle 106">
              <a:extLst>
                <a:ext uri="{FF2B5EF4-FFF2-40B4-BE49-F238E27FC236}">
                  <a16:creationId xmlns:a16="http://schemas.microsoft.com/office/drawing/2014/main" id="{96B3533E-2507-4435-B49A-87CB44D84665}"/>
                </a:ext>
              </a:extLst>
            </p:cNvPr>
            <p:cNvSpPr>
              <a:spLocks noChangeArrowheads="1"/>
            </p:cNvSpPr>
            <p:nvPr/>
          </p:nvSpPr>
          <p:spPr bwMode="auto">
            <a:xfrm>
              <a:off x="352" y="2064"/>
              <a:ext cx="110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050" b="1">
                  <a:solidFill>
                    <a:srgbClr val="9900FF"/>
                  </a:solidFill>
                </a:rPr>
                <a:t>Φ</a:t>
              </a:r>
              <a:r>
                <a:rPr lang="en-US" altLang="en-US" sz="1050" b="1">
                  <a:solidFill>
                    <a:srgbClr val="9900FF"/>
                  </a:solidFill>
                </a:rPr>
                <a:t> = N B A cos </a:t>
              </a:r>
              <a:r>
                <a:rPr lang="el-GR" altLang="en-US" sz="1050" b="1">
                  <a:solidFill>
                    <a:srgbClr val="9900FF"/>
                  </a:solidFill>
                </a:rPr>
                <a:t>ω</a:t>
              </a:r>
              <a:r>
                <a:rPr lang="en-US" altLang="en-US" sz="1050" b="1">
                  <a:solidFill>
                    <a:srgbClr val="9900FF"/>
                  </a:solidFill>
                </a:rPr>
                <a:t>t </a:t>
              </a:r>
            </a:p>
          </p:txBody>
        </p:sp>
      </p:grpSp>
      <p:grpSp>
        <p:nvGrpSpPr>
          <p:cNvPr id="51307" name="Group 107">
            <a:extLst>
              <a:ext uri="{FF2B5EF4-FFF2-40B4-BE49-F238E27FC236}">
                <a16:creationId xmlns:a16="http://schemas.microsoft.com/office/drawing/2014/main" id="{A5CEE6FF-DBDC-4129-858E-F973B450E94D}"/>
              </a:ext>
            </a:extLst>
          </p:cNvPr>
          <p:cNvGrpSpPr>
            <a:grpSpLocks/>
          </p:cNvGrpSpPr>
          <p:nvPr/>
        </p:nvGrpSpPr>
        <p:grpSpPr bwMode="auto">
          <a:xfrm>
            <a:off x="1257300" y="1885950"/>
            <a:ext cx="3429000" cy="1223963"/>
            <a:chOff x="192" y="2304"/>
            <a:chExt cx="2880" cy="1028"/>
          </a:xfrm>
        </p:grpSpPr>
        <p:sp>
          <p:nvSpPr>
            <p:cNvPr id="51308" name="Rectangle 108">
              <a:extLst>
                <a:ext uri="{FF2B5EF4-FFF2-40B4-BE49-F238E27FC236}">
                  <a16:creationId xmlns:a16="http://schemas.microsoft.com/office/drawing/2014/main" id="{F561DC65-124C-4231-822A-AC159E6E5D32}"/>
                </a:ext>
              </a:extLst>
            </p:cNvPr>
            <p:cNvSpPr>
              <a:spLocks noChangeArrowheads="1"/>
            </p:cNvSpPr>
            <p:nvPr/>
          </p:nvSpPr>
          <p:spPr bwMode="auto">
            <a:xfrm>
              <a:off x="192" y="3072"/>
              <a:ext cx="1344" cy="240"/>
            </a:xfrm>
            <a:prstGeom prst="rect">
              <a:avLst/>
            </a:prstGeom>
            <a:solidFill>
              <a:srgbClr val="CCFF99"/>
            </a:solidFill>
            <a:ln w="28575">
              <a:solidFill>
                <a:srgbClr val="00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51309" name="Text Box 109">
              <a:extLst>
                <a:ext uri="{FF2B5EF4-FFF2-40B4-BE49-F238E27FC236}">
                  <a16:creationId xmlns:a16="http://schemas.microsoft.com/office/drawing/2014/main" id="{C84907AA-5519-4C71-B4F4-F6FE4FBB7956}"/>
                </a:ext>
              </a:extLst>
            </p:cNvPr>
            <p:cNvSpPr txBox="1">
              <a:spLocks noChangeArrowheads="1"/>
            </p:cNvSpPr>
            <p:nvPr/>
          </p:nvSpPr>
          <p:spPr bwMode="auto">
            <a:xfrm>
              <a:off x="192" y="2304"/>
              <a:ext cx="2880" cy="1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Differentiating w.r.t. t,</a:t>
              </a:r>
            </a:p>
            <a:p>
              <a:pPr>
                <a:spcBef>
                  <a:spcPct val="50000"/>
                </a:spcBef>
              </a:pPr>
              <a:r>
                <a:rPr lang="en-US" altLang="en-US" sz="1050" b="1">
                  <a:solidFill>
                    <a:srgbClr val="006600"/>
                  </a:solidFill>
                </a:rPr>
                <a:t>d</a:t>
              </a:r>
              <a:r>
                <a:rPr lang="el-GR" altLang="en-US" sz="1050" b="1">
                  <a:solidFill>
                    <a:srgbClr val="006600"/>
                  </a:solidFill>
                </a:rPr>
                <a:t>Φ</a:t>
              </a:r>
              <a:r>
                <a:rPr lang="en-US" altLang="en-US" sz="1050" b="1">
                  <a:solidFill>
                    <a:srgbClr val="006600"/>
                  </a:solidFill>
                </a:rPr>
                <a:t> / dt  = - NBA</a:t>
              </a:r>
              <a:r>
                <a:rPr lang="el-GR" altLang="en-US" sz="1050" b="1">
                  <a:solidFill>
                    <a:srgbClr val="006600"/>
                  </a:solidFill>
                </a:rPr>
                <a:t>ω</a:t>
              </a:r>
              <a:r>
                <a:rPr lang="en-US" altLang="en-US" sz="1050" b="1">
                  <a:solidFill>
                    <a:srgbClr val="006600"/>
                  </a:solidFill>
                </a:rPr>
                <a:t> sin </a:t>
              </a:r>
              <a:r>
                <a:rPr lang="el-GR" altLang="en-US" sz="1050" b="1">
                  <a:solidFill>
                    <a:srgbClr val="006600"/>
                  </a:solidFill>
                </a:rPr>
                <a:t>ω</a:t>
              </a:r>
              <a:r>
                <a:rPr lang="en-US" altLang="en-US" sz="1050" b="1">
                  <a:solidFill>
                    <a:srgbClr val="006600"/>
                  </a:solidFill>
                </a:rPr>
                <a:t>t</a:t>
              </a:r>
            </a:p>
            <a:p>
              <a:pPr>
                <a:spcBef>
                  <a:spcPct val="50000"/>
                </a:spcBef>
              </a:pPr>
              <a:r>
                <a:rPr lang="en-US" altLang="en-US" sz="1050" b="1"/>
                <a:t> </a:t>
              </a:r>
              <a:r>
                <a:rPr lang="en-US" altLang="en-US" sz="1050" b="1">
                  <a:solidFill>
                    <a:srgbClr val="0000FF"/>
                  </a:solidFill>
                  <a:latin typeface="CommercialScript BT" pitchFamily="66" charset="0"/>
                </a:rPr>
                <a:t>E</a:t>
              </a:r>
              <a:r>
                <a:rPr lang="en-US" altLang="en-US" sz="1050" b="1">
                  <a:solidFill>
                    <a:srgbClr val="0000FF"/>
                  </a:solidFill>
                </a:rPr>
                <a:t> = - d</a:t>
              </a:r>
              <a:r>
                <a:rPr lang="el-GR" altLang="en-US" sz="1050" b="1">
                  <a:solidFill>
                    <a:srgbClr val="0000FF"/>
                  </a:solidFill>
                </a:rPr>
                <a:t>Φ</a:t>
              </a:r>
              <a:r>
                <a:rPr lang="en-US" altLang="en-US" sz="1050" b="1">
                  <a:solidFill>
                    <a:srgbClr val="0000FF"/>
                  </a:solidFill>
                </a:rPr>
                <a:t> / dt </a:t>
              </a:r>
            </a:p>
            <a:p>
              <a:pPr>
                <a:spcBef>
                  <a:spcPct val="50000"/>
                </a:spcBef>
              </a:pPr>
              <a:r>
                <a:rPr lang="en-US" altLang="en-US" sz="1050" b="1">
                  <a:solidFill>
                    <a:srgbClr val="0000FF"/>
                  </a:solidFill>
                </a:rPr>
                <a:t> </a:t>
              </a:r>
              <a:r>
                <a:rPr lang="en-US" altLang="en-US" sz="1050" b="1">
                  <a:solidFill>
                    <a:srgbClr val="0000FF"/>
                  </a:solidFill>
                  <a:latin typeface="CommercialScript BT" pitchFamily="66" charset="0"/>
                </a:rPr>
                <a:t>E</a:t>
              </a:r>
              <a:r>
                <a:rPr lang="en-US" altLang="en-US" sz="1050" b="1">
                  <a:solidFill>
                    <a:srgbClr val="0000FF"/>
                  </a:solidFill>
                </a:rPr>
                <a:t> = NBA</a:t>
              </a:r>
              <a:r>
                <a:rPr lang="el-GR" altLang="en-US" sz="1050" b="1">
                  <a:solidFill>
                    <a:srgbClr val="0000FF"/>
                  </a:solidFill>
                </a:rPr>
                <a:t>ω</a:t>
              </a:r>
              <a:r>
                <a:rPr lang="en-US" altLang="en-US" sz="1050" b="1">
                  <a:solidFill>
                    <a:srgbClr val="0000FF"/>
                  </a:solidFill>
                </a:rPr>
                <a:t> sin </a:t>
              </a:r>
              <a:r>
                <a:rPr lang="el-GR" altLang="en-US" sz="1050" b="1">
                  <a:solidFill>
                    <a:srgbClr val="0000FF"/>
                  </a:solidFill>
                </a:rPr>
                <a:t>ω</a:t>
              </a:r>
              <a:r>
                <a:rPr lang="en-US" altLang="en-US" sz="1050" b="1">
                  <a:solidFill>
                    <a:srgbClr val="0000FF"/>
                  </a:solidFill>
                </a:rPr>
                <a:t>t</a:t>
              </a:r>
            </a:p>
            <a:p>
              <a:pPr>
                <a:spcBef>
                  <a:spcPct val="50000"/>
                </a:spcBef>
              </a:pPr>
              <a:r>
                <a:rPr lang="en-US" altLang="en-US" sz="1050" b="1">
                  <a:solidFill>
                    <a:srgbClr val="0000FF"/>
                  </a:solidFill>
                </a:rPr>
                <a:t> </a:t>
              </a:r>
              <a:r>
                <a:rPr lang="en-US" altLang="en-US" sz="1050" b="1">
                  <a:solidFill>
                    <a:srgbClr val="0000FF"/>
                  </a:solidFill>
                  <a:latin typeface="CommercialScript BT" pitchFamily="66" charset="0"/>
                </a:rPr>
                <a:t>E</a:t>
              </a:r>
              <a:r>
                <a:rPr lang="en-US" altLang="en-US" sz="1050" b="1">
                  <a:solidFill>
                    <a:srgbClr val="0000FF"/>
                  </a:solidFill>
                </a:rPr>
                <a:t> = </a:t>
              </a:r>
              <a:r>
                <a:rPr lang="en-US" altLang="en-US" sz="1050" b="1">
                  <a:solidFill>
                    <a:srgbClr val="0000FF"/>
                  </a:solidFill>
                  <a:latin typeface="CommercialScript BT" pitchFamily="66" charset="0"/>
                </a:rPr>
                <a:t>E</a:t>
              </a:r>
              <a:r>
                <a:rPr lang="en-US" altLang="en-US" sz="1050" b="1" baseline="-25000">
                  <a:solidFill>
                    <a:srgbClr val="0000FF"/>
                  </a:solidFill>
                </a:rPr>
                <a:t>0 </a:t>
              </a:r>
              <a:r>
                <a:rPr lang="en-US" altLang="en-US" sz="1050" b="1">
                  <a:solidFill>
                    <a:srgbClr val="0000FF"/>
                  </a:solidFill>
                </a:rPr>
                <a:t>sin </a:t>
              </a:r>
              <a:r>
                <a:rPr lang="el-GR" altLang="en-US" sz="1050" b="1">
                  <a:solidFill>
                    <a:srgbClr val="0000FF"/>
                  </a:solidFill>
                </a:rPr>
                <a:t>ω</a:t>
              </a:r>
              <a:r>
                <a:rPr lang="en-US" altLang="en-US" sz="1050" b="1">
                  <a:solidFill>
                    <a:srgbClr val="0000FF"/>
                  </a:solidFill>
                </a:rPr>
                <a:t>t</a:t>
              </a:r>
              <a:r>
                <a:rPr lang="en-US" altLang="en-US" sz="1050" b="1">
                  <a:solidFill>
                    <a:srgbClr val="FF0000"/>
                  </a:solidFill>
                </a:rPr>
                <a:t>    </a:t>
              </a:r>
              <a:r>
                <a:rPr lang="en-US" altLang="en-US" sz="1050" b="1">
                  <a:solidFill>
                    <a:srgbClr val="008080"/>
                  </a:solidFill>
                </a:rPr>
                <a:t>(where </a:t>
              </a:r>
              <a:r>
                <a:rPr lang="en-US" altLang="en-US" sz="1050" b="1">
                  <a:solidFill>
                    <a:srgbClr val="008080"/>
                  </a:solidFill>
                  <a:latin typeface="CommercialScript BT" pitchFamily="66" charset="0"/>
                </a:rPr>
                <a:t>E</a:t>
              </a:r>
              <a:r>
                <a:rPr lang="en-US" altLang="en-US" sz="1050" b="1" baseline="-25000">
                  <a:solidFill>
                    <a:srgbClr val="008080"/>
                  </a:solidFill>
                </a:rPr>
                <a:t>0</a:t>
              </a:r>
              <a:r>
                <a:rPr lang="en-US" altLang="en-US" sz="1050" b="1">
                  <a:solidFill>
                    <a:srgbClr val="008080"/>
                  </a:solidFill>
                </a:rPr>
                <a:t> = NBA</a:t>
              </a:r>
              <a:r>
                <a:rPr lang="el-GR" altLang="en-US" sz="1050" b="1">
                  <a:solidFill>
                    <a:srgbClr val="008080"/>
                  </a:solidFill>
                </a:rPr>
                <a:t>ω</a:t>
              </a:r>
              <a:r>
                <a:rPr lang="en-US" altLang="en-US" sz="1050" b="1">
                  <a:solidFill>
                    <a:srgbClr val="008080"/>
                  </a:solidFill>
                </a:rPr>
                <a:t>)</a:t>
              </a:r>
            </a:p>
          </p:txBody>
        </p:sp>
      </p:grpSp>
      <p:grpSp>
        <p:nvGrpSpPr>
          <p:cNvPr id="51338" name="Group 138">
            <a:extLst>
              <a:ext uri="{FF2B5EF4-FFF2-40B4-BE49-F238E27FC236}">
                <a16:creationId xmlns:a16="http://schemas.microsoft.com/office/drawing/2014/main" id="{62F3B703-4A39-43F8-A84D-E22C4A1DC478}"/>
              </a:ext>
            </a:extLst>
          </p:cNvPr>
          <p:cNvGrpSpPr>
            <a:grpSpLocks/>
          </p:cNvGrpSpPr>
          <p:nvPr/>
        </p:nvGrpSpPr>
        <p:grpSpPr bwMode="auto">
          <a:xfrm>
            <a:off x="1600200" y="3794522"/>
            <a:ext cx="2343150" cy="914400"/>
            <a:chOff x="2352" y="912"/>
            <a:chExt cx="1536" cy="384"/>
          </a:xfrm>
        </p:grpSpPr>
        <p:grpSp>
          <p:nvGrpSpPr>
            <p:cNvPr id="51339" name="Group 139">
              <a:extLst>
                <a:ext uri="{FF2B5EF4-FFF2-40B4-BE49-F238E27FC236}">
                  <a16:creationId xmlns:a16="http://schemas.microsoft.com/office/drawing/2014/main" id="{DB372294-030F-41A3-87A5-6799B14283CB}"/>
                </a:ext>
              </a:extLst>
            </p:cNvPr>
            <p:cNvGrpSpPr>
              <a:grpSpLocks/>
            </p:cNvGrpSpPr>
            <p:nvPr/>
          </p:nvGrpSpPr>
          <p:grpSpPr bwMode="auto">
            <a:xfrm>
              <a:off x="2352" y="912"/>
              <a:ext cx="768" cy="384"/>
              <a:chOff x="2736" y="816"/>
              <a:chExt cx="768" cy="384"/>
            </a:xfrm>
          </p:grpSpPr>
          <p:sp>
            <p:nvSpPr>
              <p:cNvPr id="51340" name="Freeform 140">
                <a:extLst>
                  <a:ext uri="{FF2B5EF4-FFF2-40B4-BE49-F238E27FC236}">
                    <a16:creationId xmlns:a16="http://schemas.microsoft.com/office/drawing/2014/main" id="{E431395F-3013-496C-82D1-AC560E3760A6}"/>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341" name="Freeform 141">
                <a:extLst>
                  <a:ext uri="{FF2B5EF4-FFF2-40B4-BE49-F238E27FC236}">
                    <a16:creationId xmlns:a16="http://schemas.microsoft.com/office/drawing/2014/main" id="{36DF991E-5404-4947-9971-FDA9A34751C6}"/>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51342" name="Group 142">
              <a:extLst>
                <a:ext uri="{FF2B5EF4-FFF2-40B4-BE49-F238E27FC236}">
                  <a16:creationId xmlns:a16="http://schemas.microsoft.com/office/drawing/2014/main" id="{E6CD9D2A-DE7D-4CD8-8F7D-D675E51C36D7}"/>
                </a:ext>
              </a:extLst>
            </p:cNvPr>
            <p:cNvGrpSpPr>
              <a:grpSpLocks/>
            </p:cNvGrpSpPr>
            <p:nvPr/>
          </p:nvGrpSpPr>
          <p:grpSpPr bwMode="auto">
            <a:xfrm>
              <a:off x="3120" y="912"/>
              <a:ext cx="768" cy="384"/>
              <a:chOff x="2736" y="816"/>
              <a:chExt cx="768" cy="384"/>
            </a:xfrm>
          </p:grpSpPr>
          <p:sp>
            <p:nvSpPr>
              <p:cNvPr id="51343" name="Freeform 143">
                <a:extLst>
                  <a:ext uri="{FF2B5EF4-FFF2-40B4-BE49-F238E27FC236}">
                    <a16:creationId xmlns:a16="http://schemas.microsoft.com/office/drawing/2014/main" id="{839FF053-90D5-4C35-B591-10C6DB8508D8}"/>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344" name="Freeform 144">
                <a:extLst>
                  <a:ext uri="{FF2B5EF4-FFF2-40B4-BE49-F238E27FC236}">
                    <a16:creationId xmlns:a16="http://schemas.microsoft.com/office/drawing/2014/main" id="{26C1487F-F263-4C75-8D21-37DE2E922006}"/>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grpSp>
        <p:nvGrpSpPr>
          <p:cNvPr id="51362" name="Group 162">
            <a:extLst>
              <a:ext uri="{FF2B5EF4-FFF2-40B4-BE49-F238E27FC236}">
                <a16:creationId xmlns:a16="http://schemas.microsoft.com/office/drawing/2014/main" id="{4B1E7DAC-F18B-4CC9-B1EA-5C9B2AD41B1F}"/>
              </a:ext>
            </a:extLst>
          </p:cNvPr>
          <p:cNvGrpSpPr>
            <a:grpSpLocks/>
          </p:cNvGrpSpPr>
          <p:nvPr/>
        </p:nvGrpSpPr>
        <p:grpSpPr bwMode="auto">
          <a:xfrm>
            <a:off x="1257300" y="3486150"/>
            <a:ext cx="3306366" cy="1485900"/>
            <a:chOff x="96" y="2928"/>
            <a:chExt cx="2777" cy="1248"/>
          </a:xfrm>
        </p:grpSpPr>
        <p:sp>
          <p:nvSpPr>
            <p:cNvPr id="51313" name="Line 113">
              <a:extLst>
                <a:ext uri="{FF2B5EF4-FFF2-40B4-BE49-F238E27FC236}">
                  <a16:creationId xmlns:a16="http://schemas.microsoft.com/office/drawing/2014/main" id="{4728D177-31D1-4D83-B651-8FE533CCCC15}"/>
                </a:ext>
              </a:extLst>
            </p:cNvPr>
            <p:cNvSpPr>
              <a:spLocks noChangeShapeType="1"/>
            </p:cNvSpPr>
            <p:nvPr/>
          </p:nvSpPr>
          <p:spPr bwMode="auto">
            <a:xfrm>
              <a:off x="384" y="2928"/>
              <a:ext cx="0" cy="1248"/>
            </a:xfrm>
            <a:prstGeom prst="line">
              <a:avLst/>
            </a:prstGeom>
            <a:noFill/>
            <a:ln w="28575">
              <a:solidFill>
                <a:srgbClr val="CC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51361" name="Group 161">
              <a:extLst>
                <a:ext uri="{FF2B5EF4-FFF2-40B4-BE49-F238E27FC236}">
                  <a16:creationId xmlns:a16="http://schemas.microsoft.com/office/drawing/2014/main" id="{38C7D5EC-12E0-4153-B2DF-42B66E5EFD7F}"/>
                </a:ext>
              </a:extLst>
            </p:cNvPr>
            <p:cNvGrpSpPr>
              <a:grpSpLocks/>
            </p:cNvGrpSpPr>
            <p:nvPr/>
          </p:nvGrpSpPr>
          <p:grpSpPr bwMode="auto">
            <a:xfrm>
              <a:off x="96" y="3024"/>
              <a:ext cx="2777" cy="1029"/>
              <a:chOff x="96" y="3024"/>
              <a:chExt cx="2777" cy="1029"/>
            </a:xfrm>
          </p:grpSpPr>
          <p:sp>
            <p:nvSpPr>
              <p:cNvPr id="51311" name="Text Box 111">
                <a:extLst>
                  <a:ext uri="{FF2B5EF4-FFF2-40B4-BE49-F238E27FC236}">
                    <a16:creationId xmlns:a16="http://schemas.microsoft.com/office/drawing/2014/main" id="{D41077EF-57FB-4ECD-B88B-957F84B6A07C}"/>
                  </a:ext>
                </a:extLst>
              </p:cNvPr>
              <p:cNvSpPr txBox="1">
                <a:spLocks noChangeArrowheads="1"/>
              </p:cNvSpPr>
              <p:nvPr/>
            </p:nvSpPr>
            <p:spPr bwMode="auto">
              <a:xfrm>
                <a:off x="192" y="3456"/>
                <a:ext cx="19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0</a:t>
                </a:r>
              </a:p>
            </p:txBody>
          </p:sp>
          <p:sp>
            <p:nvSpPr>
              <p:cNvPr id="51314" name="Text Box 114">
                <a:extLst>
                  <a:ext uri="{FF2B5EF4-FFF2-40B4-BE49-F238E27FC236}">
                    <a16:creationId xmlns:a16="http://schemas.microsoft.com/office/drawing/2014/main" id="{FA5059F4-D9FB-4E46-B434-AC278802B264}"/>
                  </a:ext>
                </a:extLst>
              </p:cNvPr>
              <p:cNvSpPr txBox="1">
                <a:spLocks noChangeArrowheads="1"/>
              </p:cNvSpPr>
              <p:nvPr/>
            </p:nvSpPr>
            <p:spPr bwMode="auto">
              <a:xfrm>
                <a:off x="768" y="3571"/>
                <a:ext cx="192"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900" b="1">
                    <a:solidFill>
                      <a:srgbClr val="9900FF"/>
                    </a:solidFill>
                    <a:cs typeface="Arial" panose="020B0604020202020204" pitchFamily="34" charset="0"/>
                  </a:rPr>
                  <a:t>π</a:t>
                </a:r>
                <a:endParaRPr lang="en-US" altLang="en-US" sz="900" b="1">
                  <a:solidFill>
                    <a:srgbClr val="9900FF"/>
                  </a:solidFill>
                </a:endParaRPr>
              </a:p>
            </p:txBody>
          </p:sp>
          <p:sp>
            <p:nvSpPr>
              <p:cNvPr id="51315" name="Text Box 115">
                <a:extLst>
                  <a:ext uri="{FF2B5EF4-FFF2-40B4-BE49-F238E27FC236}">
                    <a16:creationId xmlns:a16="http://schemas.microsoft.com/office/drawing/2014/main" id="{A56D3D60-A04A-4A21-97A0-F3B7BED4C6DE}"/>
                  </a:ext>
                </a:extLst>
              </p:cNvPr>
              <p:cNvSpPr txBox="1">
                <a:spLocks noChangeArrowheads="1"/>
              </p:cNvSpPr>
              <p:nvPr/>
            </p:nvSpPr>
            <p:spPr bwMode="auto">
              <a:xfrm>
                <a:off x="1248" y="3571"/>
                <a:ext cx="336"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2</a:t>
                </a:r>
                <a:r>
                  <a:rPr lang="el-GR" altLang="en-US" sz="900" b="1">
                    <a:solidFill>
                      <a:srgbClr val="9900FF"/>
                    </a:solidFill>
                    <a:cs typeface="Arial" panose="020B0604020202020204" pitchFamily="34" charset="0"/>
                  </a:rPr>
                  <a:t>π</a:t>
                </a:r>
                <a:endParaRPr lang="en-US" altLang="en-US" sz="900" b="1">
                  <a:solidFill>
                    <a:srgbClr val="9900FF"/>
                  </a:solidFill>
                </a:endParaRPr>
              </a:p>
            </p:txBody>
          </p:sp>
          <p:sp>
            <p:nvSpPr>
              <p:cNvPr id="51316" name="Text Box 116">
                <a:extLst>
                  <a:ext uri="{FF2B5EF4-FFF2-40B4-BE49-F238E27FC236}">
                    <a16:creationId xmlns:a16="http://schemas.microsoft.com/office/drawing/2014/main" id="{25FFD26D-0498-437B-B003-339983C66981}"/>
                  </a:ext>
                </a:extLst>
              </p:cNvPr>
              <p:cNvSpPr txBox="1">
                <a:spLocks noChangeArrowheads="1"/>
              </p:cNvSpPr>
              <p:nvPr/>
            </p:nvSpPr>
            <p:spPr bwMode="auto">
              <a:xfrm>
                <a:off x="1728" y="3571"/>
                <a:ext cx="336"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3</a:t>
                </a:r>
                <a:r>
                  <a:rPr lang="el-GR" altLang="en-US" sz="900" b="1">
                    <a:solidFill>
                      <a:srgbClr val="9900FF"/>
                    </a:solidFill>
                    <a:cs typeface="Arial" panose="020B0604020202020204" pitchFamily="34" charset="0"/>
                  </a:rPr>
                  <a:t>π</a:t>
                </a:r>
                <a:endParaRPr lang="en-US" altLang="en-US" sz="900" b="1">
                  <a:solidFill>
                    <a:srgbClr val="9900FF"/>
                  </a:solidFill>
                </a:endParaRPr>
              </a:p>
            </p:txBody>
          </p:sp>
          <p:sp>
            <p:nvSpPr>
              <p:cNvPr id="51317" name="Text Box 117">
                <a:extLst>
                  <a:ext uri="{FF2B5EF4-FFF2-40B4-BE49-F238E27FC236}">
                    <a16:creationId xmlns:a16="http://schemas.microsoft.com/office/drawing/2014/main" id="{311CEE2A-BF91-4E40-AAC5-8859F3DAC2D5}"/>
                  </a:ext>
                </a:extLst>
              </p:cNvPr>
              <p:cNvSpPr txBox="1">
                <a:spLocks noChangeArrowheads="1"/>
              </p:cNvSpPr>
              <p:nvPr/>
            </p:nvSpPr>
            <p:spPr bwMode="auto">
              <a:xfrm>
                <a:off x="2256" y="3571"/>
                <a:ext cx="336"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4</a:t>
                </a:r>
                <a:r>
                  <a:rPr lang="el-GR" altLang="en-US" sz="900" b="1">
                    <a:solidFill>
                      <a:srgbClr val="9900FF"/>
                    </a:solidFill>
                    <a:cs typeface="Arial" panose="020B0604020202020204" pitchFamily="34" charset="0"/>
                  </a:rPr>
                  <a:t>π</a:t>
                </a:r>
                <a:endParaRPr lang="en-US" altLang="en-US" sz="900" b="1">
                  <a:solidFill>
                    <a:srgbClr val="9900FF"/>
                  </a:solidFill>
                </a:endParaRPr>
              </a:p>
            </p:txBody>
          </p:sp>
          <p:sp>
            <p:nvSpPr>
              <p:cNvPr id="51318" name="Text Box 118">
                <a:extLst>
                  <a:ext uri="{FF2B5EF4-FFF2-40B4-BE49-F238E27FC236}">
                    <a16:creationId xmlns:a16="http://schemas.microsoft.com/office/drawing/2014/main" id="{41421350-D68D-4C7C-880D-8B21D1A86A8D}"/>
                  </a:ext>
                </a:extLst>
              </p:cNvPr>
              <p:cNvSpPr txBox="1">
                <a:spLocks noChangeArrowheads="1"/>
              </p:cNvSpPr>
              <p:nvPr/>
            </p:nvSpPr>
            <p:spPr bwMode="auto">
              <a:xfrm>
                <a:off x="2304" y="3744"/>
                <a:ext cx="33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1050"/>
              </a:p>
            </p:txBody>
          </p:sp>
          <p:sp>
            <p:nvSpPr>
              <p:cNvPr id="51319" name="Text Box 119">
                <a:extLst>
                  <a:ext uri="{FF2B5EF4-FFF2-40B4-BE49-F238E27FC236}">
                    <a16:creationId xmlns:a16="http://schemas.microsoft.com/office/drawing/2014/main" id="{3571C47B-A0F3-44D3-A60F-A0E0FC265778}"/>
                  </a:ext>
                </a:extLst>
              </p:cNvPr>
              <p:cNvSpPr txBox="1">
                <a:spLocks noChangeArrowheads="1"/>
              </p:cNvSpPr>
              <p:nvPr/>
            </p:nvSpPr>
            <p:spPr bwMode="auto">
              <a:xfrm>
                <a:off x="480" y="3763"/>
                <a:ext cx="2064"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006600"/>
                    </a:solidFill>
                  </a:rPr>
                  <a:t> T/4    T/2    3T/4    T    5T/4  3T/2   7T/4  2T</a:t>
                </a:r>
              </a:p>
            </p:txBody>
          </p:sp>
          <p:sp>
            <p:nvSpPr>
              <p:cNvPr id="51320" name="Line 120">
                <a:extLst>
                  <a:ext uri="{FF2B5EF4-FFF2-40B4-BE49-F238E27FC236}">
                    <a16:creationId xmlns:a16="http://schemas.microsoft.com/office/drawing/2014/main" id="{212B1DCB-5EA0-4C38-AE26-95835275A047}"/>
                  </a:ext>
                </a:extLst>
              </p:cNvPr>
              <p:cNvSpPr>
                <a:spLocks noChangeShapeType="1"/>
              </p:cNvSpPr>
              <p:nvPr/>
            </p:nvSpPr>
            <p:spPr bwMode="auto">
              <a:xfrm>
                <a:off x="2112" y="3984"/>
                <a:ext cx="528" cy="0"/>
              </a:xfrm>
              <a:prstGeom prst="line">
                <a:avLst/>
              </a:prstGeom>
              <a:noFill/>
              <a:ln w="2857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321" name="Text Box 121">
                <a:extLst>
                  <a:ext uri="{FF2B5EF4-FFF2-40B4-BE49-F238E27FC236}">
                    <a16:creationId xmlns:a16="http://schemas.microsoft.com/office/drawing/2014/main" id="{C978EB2C-A039-4631-A00D-416C847FAAE1}"/>
                  </a:ext>
                </a:extLst>
              </p:cNvPr>
              <p:cNvSpPr txBox="1">
                <a:spLocks noChangeArrowheads="1"/>
              </p:cNvSpPr>
              <p:nvPr/>
            </p:nvSpPr>
            <p:spPr bwMode="auto">
              <a:xfrm>
                <a:off x="2640" y="3840"/>
                <a:ext cx="19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00"/>
                    </a:solidFill>
                  </a:rPr>
                  <a:t>t</a:t>
                </a:r>
              </a:p>
            </p:txBody>
          </p:sp>
          <p:sp>
            <p:nvSpPr>
              <p:cNvPr id="51323" name="Text Box 123">
                <a:extLst>
                  <a:ext uri="{FF2B5EF4-FFF2-40B4-BE49-F238E27FC236}">
                    <a16:creationId xmlns:a16="http://schemas.microsoft.com/office/drawing/2014/main" id="{CC2F52CB-621C-41FC-87D6-7A87AA0B8714}"/>
                  </a:ext>
                </a:extLst>
              </p:cNvPr>
              <p:cNvSpPr txBox="1">
                <a:spLocks noChangeArrowheads="1"/>
              </p:cNvSpPr>
              <p:nvPr/>
            </p:nvSpPr>
            <p:spPr bwMode="auto">
              <a:xfrm>
                <a:off x="480" y="3571"/>
                <a:ext cx="288"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900" b="1">
                    <a:solidFill>
                      <a:srgbClr val="9900FF"/>
                    </a:solidFill>
                    <a:cs typeface="Arial" panose="020B0604020202020204" pitchFamily="34" charset="0"/>
                  </a:rPr>
                  <a:t>π</a:t>
                </a:r>
                <a:r>
                  <a:rPr lang="en-US" altLang="en-US" sz="900" b="1">
                    <a:solidFill>
                      <a:srgbClr val="9900FF"/>
                    </a:solidFill>
                    <a:cs typeface="Arial" panose="020B0604020202020204" pitchFamily="34" charset="0"/>
                  </a:rPr>
                  <a:t>/2</a:t>
                </a:r>
                <a:endParaRPr lang="en-US" altLang="en-US" sz="900" b="1">
                  <a:solidFill>
                    <a:srgbClr val="9900FF"/>
                  </a:solidFill>
                </a:endParaRPr>
              </a:p>
            </p:txBody>
          </p:sp>
          <p:sp>
            <p:nvSpPr>
              <p:cNvPr id="51324" name="Text Box 124">
                <a:extLst>
                  <a:ext uri="{FF2B5EF4-FFF2-40B4-BE49-F238E27FC236}">
                    <a16:creationId xmlns:a16="http://schemas.microsoft.com/office/drawing/2014/main" id="{A78BBB25-2CA9-4192-9CEE-A7A1411DB59E}"/>
                  </a:ext>
                </a:extLst>
              </p:cNvPr>
              <p:cNvSpPr txBox="1">
                <a:spLocks noChangeArrowheads="1"/>
              </p:cNvSpPr>
              <p:nvPr/>
            </p:nvSpPr>
            <p:spPr bwMode="auto">
              <a:xfrm>
                <a:off x="960" y="3571"/>
                <a:ext cx="336"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3</a:t>
                </a:r>
                <a:r>
                  <a:rPr lang="el-GR" altLang="en-US" sz="900" b="1">
                    <a:solidFill>
                      <a:srgbClr val="9900FF"/>
                    </a:solidFill>
                    <a:cs typeface="Arial" panose="020B0604020202020204" pitchFamily="34" charset="0"/>
                  </a:rPr>
                  <a:t>π</a:t>
                </a:r>
                <a:r>
                  <a:rPr lang="en-US" altLang="en-US" sz="900" b="1">
                    <a:solidFill>
                      <a:srgbClr val="9900FF"/>
                    </a:solidFill>
                    <a:cs typeface="Arial" panose="020B0604020202020204" pitchFamily="34" charset="0"/>
                  </a:rPr>
                  <a:t>/2</a:t>
                </a:r>
                <a:endParaRPr lang="en-US" altLang="en-US" sz="900" b="1">
                  <a:solidFill>
                    <a:srgbClr val="9900FF"/>
                  </a:solidFill>
                </a:endParaRPr>
              </a:p>
            </p:txBody>
          </p:sp>
          <p:sp>
            <p:nvSpPr>
              <p:cNvPr id="51325" name="Text Box 125">
                <a:extLst>
                  <a:ext uri="{FF2B5EF4-FFF2-40B4-BE49-F238E27FC236}">
                    <a16:creationId xmlns:a16="http://schemas.microsoft.com/office/drawing/2014/main" id="{C1E5BEF2-AC93-498A-A70F-AB3E0C037A6F}"/>
                  </a:ext>
                </a:extLst>
              </p:cNvPr>
              <p:cNvSpPr txBox="1">
                <a:spLocks noChangeArrowheads="1"/>
              </p:cNvSpPr>
              <p:nvPr/>
            </p:nvSpPr>
            <p:spPr bwMode="auto">
              <a:xfrm>
                <a:off x="1440" y="3571"/>
                <a:ext cx="336"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5</a:t>
                </a:r>
                <a:r>
                  <a:rPr lang="el-GR" altLang="en-US" sz="900" b="1">
                    <a:solidFill>
                      <a:srgbClr val="9900FF"/>
                    </a:solidFill>
                    <a:cs typeface="Arial" panose="020B0604020202020204" pitchFamily="34" charset="0"/>
                  </a:rPr>
                  <a:t>π</a:t>
                </a:r>
                <a:r>
                  <a:rPr lang="en-US" altLang="en-US" sz="900" b="1">
                    <a:solidFill>
                      <a:srgbClr val="9900FF"/>
                    </a:solidFill>
                    <a:cs typeface="Arial" panose="020B0604020202020204" pitchFamily="34" charset="0"/>
                  </a:rPr>
                  <a:t>/2</a:t>
                </a:r>
                <a:endParaRPr lang="en-US" altLang="en-US" sz="900" b="1">
                  <a:solidFill>
                    <a:srgbClr val="9900FF"/>
                  </a:solidFill>
                </a:endParaRPr>
              </a:p>
            </p:txBody>
          </p:sp>
          <p:sp>
            <p:nvSpPr>
              <p:cNvPr id="51326" name="Text Box 126">
                <a:extLst>
                  <a:ext uri="{FF2B5EF4-FFF2-40B4-BE49-F238E27FC236}">
                    <a16:creationId xmlns:a16="http://schemas.microsoft.com/office/drawing/2014/main" id="{AE8DFA87-7F57-4A15-8F2D-076EFA0BEFA3}"/>
                  </a:ext>
                </a:extLst>
              </p:cNvPr>
              <p:cNvSpPr txBox="1">
                <a:spLocks noChangeArrowheads="1"/>
              </p:cNvSpPr>
              <p:nvPr/>
            </p:nvSpPr>
            <p:spPr bwMode="auto">
              <a:xfrm>
                <a:off x="1968" y="3571"/>
                <a:ext cx="336"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7</a:t>
                </a:r>
                <a:r>
                  <a:rPr lang="el-GR" altLang="en-US" sz="900" b="1">
                    <a:solidFill>
                      <a:srgbClr val="9900FF"/>
                    </a:solidFill>
                    <a:cs typeface="Arial" panose="020B0604020202020204" pitchFamily="34" charset="0"/>
                  </a:rPr>
                  <a:t>π</a:t>
                </a:r>
                <a:r>
                  <a:rPr lang="en-US" altLang="en-US" sz="900" b="1">
                    <a:solidFill>
                      <a:srgbClr val="9900FF"/>
                    </a:solidFill>
                    <a:cs typeface="Arial" panose="020B0604020202020204" pitchFamily="34" charset="0"/>
                  </a:rPr>
                  <a:t>/2</a:t>
                </a:r>
                <a:endParaRPr lang="en-US" altLang="en-US" sz="900" b="1">
                  <a:solidFill>
                    <a:srgbClr val="9900FF"/>
                  </a:solidFill>
                </a:endParaRPr>
              </a:p>
            </p:txBody>
          </p:sp>
          <p:sp>
            <p:nvSpPr>
              <p:cNvPr id="51327" name="Rectangle 127">
                <a:extLst>
                  <a:ext uri="{FF2B5EF4-FFF2-40B4-BE49-F238E27FC236}">
                    <a16:creationId xmlns:a16="http://schemas.microsoft.com/office/drawing/2014/main" id="{8DB2D41A-F912-4A13-B270-DA3CE1A06A2C}"/>
                  </a:ext>
                </a:extLst>
              </p:cNvPr>
              <p:cNvSpPr>
                <a:spLocks noChangeArrowheads="1"/>
              </p:cNvSpPr>
              <p:nvPr/>
            </p:nvSpPr>
            <p:spPr bwMode="auto">
              <a:xfrm>
                <a:off x="2396" y="3552"/>
                <a:ext cx="477"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050" b="1">
                    <a:solidFill>
                      <a:srgbClr val="FF0000"/>
                    </a:solidFill>
                  </a:rPr>
                  <a:t>θ</a:t>
                </a:r>
                <a:r>
                  <a:rPr lang="en-US" altLang="en-US" sz="1050" b="1">
                    <a:solidFill>
                      <a:srgbClr val="FF0000"/>
                    </a:solidFill>
                  </a:rPr>
                  <a:t> = </a:t>
                </a:r>
                <a:r>
                  <a:rPr lang="el-GR" altLang="en-US" sz="1050" b="1">
                    <a:solidFill>
                      <a:srgbClr val="FF0000"/>
                    </a:solidFill>
                  </a:rPr>
                  <a:t>ω</a:t>
                </a:r>
                <a:r>
                  <a:rPr lang="en-US" altLang="en-US" sz="1050" b="1">
                    <a:solidFill>
                      <a:srgbClr val="FF0000"/>
                    </a:solidFill>
                  </a:rPr>
                  <a:t>t</a:t>
                </a:r>
              </a:p>
            </p:txBody>
          </p:sp>
          <p:grpSp>
            <p:nvGrpSpPr>
              <p:cNvPr id="51328" name="Group 128">
                <a:extLst>
                  <a:ext uri="{FF2B5EF4-FFF2-40B4-BE49-F238E27FC236}">
                    <a16:creationId xmlns:a16="http://schemas.microsoft.com/office/drawing/2014/main" id="{D86B69C0-CEC1-4C88-A787-F5CAA58FB945}"/>
                  </a:ext>
                </a:extLst>
              </p:cNvPr>
              <p:cNvGrpSpPr>
                <a:grpSpLocks/>
              </p:cNvGrpSpPr>
              <p:nvPr/>
            </p:nvGrpSpPr>
            <p:grpSpPr bwMode="auto">
              <a:xfrm>
                <a:off x="384" y="3504"/>
                <a:ext cx="2256" cy="96"/>
                <a:chOff x="384" y="2400"/>
                <a:chExt cx="2256" cy="96"/>
              </a:xfrm>
            </p:grpSpPr>
            <p:sp>
              <p:nvSpPr>
                <p:cNvPr id="51329" name="Line 129">
                  <a:extLst>
                    <a:ext uri="{FF2B5EF4-FFF2-40B4-BE49-F238E27FC236}">
                      <a16:creationId xmlns:a16="http://schemas.microsoft.com/office/drawing/2014/main" id="{6CF7A47D-560C-4BDE-93FD-82E49726D714}"/>
                    </a:ext>
                  </a:extLst>
                </p:cNvPr>
                <p:cNvSpPr>
                  <a:spLocks noChangeShapeType="1"/>
                </p:cNvSpPr>
                <p:nvPr/>
              </p:nvSpPr>
              <p:spPr bwMode="auto">
                <a:xfrm>
                  <a:off x="384" y="2448"/>
                  <a:ext cx="2256" cy="0"/>
                </a:xfrm>
                <a:prstGeom prst="line">
                  <a:avLst/>
                </a:prstGeom>
                <a:noFill/>
                <a:ln w="28575">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330" name="Line 130">
                  <a:extLst>
                    <a:ext uri="{FF2B5EF4-FFF2-40B4-BE49-F238E27FC236}">
                      <a16:creationId xmlns:a16="http://schemas.microsoft.com/office/drawing/2014/main" id="{A3FABAF7-7F44-409A-A23A-830D4DE66DEB}"/>
                    </a:ext>
                  </a:extLst>
                </p:cNvPr>
                <p:cNvSpPr>
                  <a:spLocks noChangeShapeType="1"/>
                </p:cNvSpPr>
                <p:nvPr/>
              </p:nvSpPr>
              <p:spPr bwMode="auto">
                <a:xfrm>
                  <a:off x="62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331" name="Line 131">
                  <a:extLst>
                    <a:ext uri="{FF2B5EF4-FFF2-40B4-BE49-F238E27FC236}">
                      <a16:creationId xmlns:a16="http://schemas.microsoft.com/office/drawing/2014/main" id="{084B4603-455C-45E7-A2EB-C08523018142}"/>
                    </a:ext>
                  </a:extLst>
                </p:cNvPr>
                <p:cNvSpPr>
                  <a:spLocks noChangeShapeType="1"/>
                </p:cNvSpPr>
                <p:nvPr/>
              </p:nvSpPr>
              <p:spPr bwMode="auto">
                <a:xfrm>
                  <a:off x="110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332" name="Line 132">
                  <a:extLst>
                    <a:ext uri="{FF2B5EF4-FFF2-40B4-BE49-F238E27FC236}">
                      <a16:creationId xmlns:a16="http://schemas.microsoft.com/office/drawing/2014/main" id="{8FC3EECA-7007-459B-9A98-2E1A0B9EC9B0}"/>
                    </a:ext>
                  </a:extLst>
                </p:cNvPr>
                <p:cNvSpPr>
                  <a:spLocks noChangeShapeType="1"/>
                </p:cNvSpPr>
                <p:nvPr/>
              </p:nvSpPr>
              <p:spPr bwMode="auto">
                <a:xfrm>
                  <a:off x="163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333" name="Line 133">
                  <a:extLst>
                    <a:ext uri="{FF2B5EF4-FFF2-40B4-BE49-F238E27FC236}">
                      <a16:creationId xmlns:a16="http://schemas.microsoft.com/office/drawing/2014/main" id="{CC8CCD4B-93E7-4669-A34C-B82FC6E3428E}"/>
                    </a:ext>
                  </a:extLst>
                </p:cNvPr>
                <p:cNvSpPr>
                  <a:spLocks noChangeShapeType="1"/>
                </p:cNvSpPr>
                <p:nvPr/>
              </p:nvSpPr>
              <p:spPr bwMode="auto">
                <a:xfrm>
                  <a:off x="211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334" name="Line 134">
                  <a:extLst>
                    <a:ext uri="{FF2B5EF4-FFF2-40B4-BE49-F238E27FC236}">
                      <a16:creationId xmlns:a16="http://schemas.microsoft.com/office/drawing/2014/main" id="{BE9C9ECB-9A41-4F5B-AF1C-F0F24AE505AD}"/>
                    </a:ext>
                  </a:extLst>
                </p:cNvPr>
                <p:cNvSpPr>
                  <a:spLocks noChangeShapeType="1"/>
                </p:cNvSpPr>
                <p:nvPr/>
              </p:nvSpPr>
              <p:spPr bwMode="auto">
                <a:xfrm>
                  <a:off x="86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335" name="Line 135">
                  <a:extLst>
                    <a:ext uri="{FF2B5EF4-FFF2-40B4-BE49-F238E27FC236}">
                      <a16:creationId xmlns:a16="http://schemas.microsoft.com/office/drawing/2014/main" id="{FDD01A0D-1311-4A73-BB21-B60BCC706DD9}"/>
                    </a:ext>
                  </a:extLst>
                </p:cNvPr>
                <p:cNvSpPr>
                  <a:spLocks noChangeShapeType="1"/>
                </p:cNvSpPr>
                <p:nvPr/>
              </p:nvSpPr>
              <p:spPr bwMode="auto">
                <a:xfrm>
                  <a:off x="139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336" name="Line 136">
                  <a:extLst>
                    <a:ext uri="{FF2B5EF4-FFF2-40B4-BE49-F238E27FC236}">
                      <a16:creationId xmlns:a16="http://schemas.microsoft.com/office/drawing/2014/main" id="{32A61B9A-0701-4B3D-996F-D11DD8987D70}"/>
                    </a:ext>
                  </a:extLst>
                </p:cNvPr>
                <p:cNvSpPr>
                  <a:spLocks noChangeShapeType="1"/>
                </p:cNvSpPr>
                <p:nvPr/>
              </p:nvSpPr>
              <p:spPr bwMode="auto">
                <a:xfrm>
                  <a:off x="187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337" name="Line 137">
                  <a:extLst>
                    <a:ext uri="{FF2B5EF4-FFF2-40B4-BE49-F238E27FC236}">
                      <a16:creationId xmlns:a16="http://schemas.microsoft.com/office/drawing/2014/main" id="{A158865D-6BD5-42A0-B7BC-3B6BDF50AF53}"/>
                    </a:ext>
                  </a:extLst>
                </p:cNvPr>
                <p:cNvSpPr>
                  <a:spLocks noChangeShapeType="1"/>
                </p:cNvSpPr>
                <p:nvPr/>
              </p:nvSpPr>
              <p:spPr bwMode="auto">
                <a:xfrm>
                  <a:off x="235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51345" name="Rectangle 145">
                <a:extLst>
                  <a:ext uri="{FF2B5EF4-FFF2-40B4-BE49-F238E27FC236}">
                    <a16:creationId xmlns:a16="http://schemas.microsoft.com/office/drawing/2014/main" id="{16A97F4E-B3AD-4EB7-9ED7-C90DF50FD642}"/>
                  </a:ext>
                </a:extLst>
              </p:cNvPr>
              <p:cNvSpPr>
                <a:spLocks noChangeArrowheads="1"/>
              </p:cNvSpPr>
              <p:nvPr/>
            </p:nvSpPr>
            <p:spPr bwMode="auto">
              <a:xfrm>
                <a:off x="96" y="3024"/>
                <a:ext cx="32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a:solidFill>
                      <a:srgbClr val="FF0000"/>
                    </a:solidFill>
                    <a:latin typeface="CommercialScript BT" pitchFamily="66" charset="0"/>
                  </a:rPr>
                  <a:t> </a:t>
                </a:r>
                <a:r>
                  <a:rPr lang="en-US" altLang="en-US" sz="1200" b="1">
                    <a:solidFill>
                      <a:srgbClr val="FF0000"/>
                    </a:solidFill>
                    <a:latin typeface="CommercialScript BT" pitchFamily="66" charset="0"/>
                  </a:rPr>
                  <a:t>E</a:t>
                </a:r>
                <a:r>
                  <a:rPr lang="en-US" altLang="en-US" sz="1200" b="1" baseline="-25000">
                    <a:solidFill>
                      <a:srgbClr val="FF0000"/>
                    </a:solidFill>
                  </a:rPr>
                  <a:t>0</a:t>
                </a:r>
                <a:r>
                  <a:rPr lang="en-US" altLang="en-US" sz="1200">
                    <a:solidFill>
                      <a:srgbClr val="FF0000"/>
                    </a:solidFill>
                  </a:rPr>
                  <a:t> </a:t>
                </a:r>
              </a:p>
            </p:txBody>
          </p:sp>
          <p:sp>
            <p:nvSpPr>
              <p:cNvPr id="51346" name="Line 146">
                <a:extLst>
                  <a:ext uri="{FF2B5EF4-FFF2-40B4-BE49-F238E27FC236}">
                    <a16:creationId xmlns:a16="http://schemas.microsoft.com/office/drawing/2014/main" id="{CD0F1B52-4A6A-48AE-973B-F45F5EA5121F}"/>
                  </a:ext>
                </a:extLst>
              </p:cNvPr>
              <p:cNvSpPr>
                <a:spLocks noChangeShapeType="1"/>
              </p:cNvSpPr>
              <p:nvPr/>
            </p:nvSpPr>
            <p:spPr bwMode="auto">
              <a:xfrm flipH="1">
                <a:off x="365" y="3168"/>
                <a:ext cx="240" cy="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351" name="Line 151">
                <a:extLst>
                  <a:ext uri="{FF2B5EF4-FFF2-40B4-BE49-F238E27FC236}">
                    <a16:creationId xmlns:a16="http://schemas.microsoft.com/office/drawing/2014/main" id="{403C4A3A-86EF-4D4E-A181-B09DDEBB7409}"/>
                  </a:ext>
                </a:extLst>
              </p:cNvPr>
              <p:cNvSpPr>
                <a:spLocks noChangeShapeType="1"/>
              </p:cNvSpPr>
              <p:nvPr/>
            </p:nvSpPr>
            <p:spPr bwMode="auto">
              <a:xfrm>
                <a:off x="624" y="3168"/>
                <a:ext cx="0" cy="336"/>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sp>
        <p:nvSpPr>
          <p:cNvPr id="51356" name="Rectangle 156">
            <a:extLst>
              <a:ext uri="{FF2B5EF4-FFF2-40B4-BE49-F238E27FC236}">
                <a16:creationId xmlns:a16="http://schemas.microsoft.com/office/drawing/2014/main" id="{AE7C8DBB-98CF-43B3-A42F-EEC7353E2A91}"/>
              </a:ext>
            </a:extLst>
          </p:cNvPr>
          <p:cNvSpPr>
            <a:spLocks noChangeArrowheads="1"/>
          </p:cNvSpPr>
          <p:nvPr/>
        </p:nvSpPr>
        <p:spPr bwMode="auto">
          <a:xfrm>
            <a:off x="1314450" y="3429000"/>
            <a:ext cx="3257550" cy="1600200"/>
          </a:xfrm>
          <a:prstGeom prst="rect">
            <a:avLst/>
          </a:prstGeom>
          <a:noFill/>
          <a:ln w="28575">
            <a:solidFill>
              <a:srgbClr val="66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51359" name="Text Box 159">
            <a:extLst>
              <a:ext uri="{FF2B5EF4-FFF2-40B4-BE49-F238E27FC236}">
                <a16:creationId xmlns:a16="http://schemas.microsoft.com/office/drawing/2014/main" id="{F3223F85-7355-4382-9817-93FBE06083A2}"/>
              </a:ext>
            </a:extLst>
          </p:cNvPr>
          <p:cNvSpPr txBox="1">
            <a:spLocks noChangeArrowheads="1"/>
          </p:cNvSpPr>
          <p:nvPr/>
        </p:nvSpPr>
        <p:spPr bwMode="auto">
          <a:xfrm>
            <a:off x="5314950" y="4457700"/>
            <a:ext cx="24003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6600FF"/>
                </a:solidFill>
              </a:rPr>
              <a:t>End of Alternating Currents</a:t>
            </a:r>
          </a:p>
        </p:txBody>
      </p:sp>
      <p:grpSp>
        <p:nvGrpSpPr>
          <p:cNvPr id="51368" name="Group 168">
            <a:extLst>
              <a:ext uri="{FF2B5EF4-FFF2-40B4-BE49-F238E27FC236}">
                <a16:creationId xmlns:a16="http://schemas.microsoft.com/office/drawing/2014/main" id="{D547B7B1-EF23-4D0E-BA2B-FA81DA49957D}"/>
              </a:ext>
            </a:extLst>
          </p:cNvPr>
          <p:cNvGrpSpPr>
            <a:grpSpLocks/>
          </p:cNvGrpSpPr>
          <p:nvPr/>
        </p:nvGrpSpPr>
        <p:grpSpPr bwMode="auto">
          <a:xfrm rot="3928228">
            <a:off x="6257925" y="1285875"/>
            <a:ext cx="114300" cy="57150"/>
            <a:chOff x="2256" y="2640"/>
            <a:chExt cx="96" cy="48"/>
          </a:xfrm>
        </p:grpSpPr>
        <p:sp>
          <p:nvSpPr>
            <p:cNvPr id="51369" name="Line 169">
              <a:extLst>
                <a:ext uri="{FF2B5EF4-FFF2-40B4-BE49-F238E27FC236}">
                  <a16:creationId xmlns:a16="http://schemas.microsoft.com/office/drawing/2014/main" id="{34DAE322-9E80-4BF7-8801-94061FA6E2F0}"/>
                </a:ext>
              </a:extLst>
            </p:cNvPr>
            <p:cNvSpPr>
              <a:spLocks noChangeShapeType="1"/>
            </p:cNvSpPr>
            <p:nvPr/>
          </p:nvSpPr>
          <p:spPr bwMode="auto">
            <a:xfrm flipV="1">
              <a:off x="2256" y="2640"/>
              <a:ext cx="48" cy="4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370" name="Line 170">
              <a:extLst>
                <a:ext uri="{FF2B5EF4-FFF2-40B4-BE49-F238E27FC236}">
                  <a16:creationId xmlns:a16="http://schemas.microsoft.com/office/drawing/2014/main" id="{1E6361D8-10AF-409F-B22F-8162C1D816B4}"/>
                </a:ext>
              </a:extLst>
            </p:cNvPr>
            <p:cNvSpPr>
              <a:spLocks noChangeShapeType="1"/>
            </p:cNvSpPr>
            <p:nvPr/>
          </p:nvSpPr>
          <p:spPr bwMode="auto">
            <a:xfrm flipH="1" flipV="1">
              <a:off x="2304" y="2640"/>
              <a:ext cx="48" cy="4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51371" name="Group 171">
            <a:extLst>
              <a:ext uri="{FF2B5EF4-FFF2-40B4-BE49-F238E27FC236}">
                <a16:creationId xmlns:a16="http://schemas.microsoft.com/office/drawing/2014/main" id="{D1B4892A-BEA7-4814-9904-3657F2DA8380}"/>
              </a:ext>
            </a:extLst>
          </p:cNvPr>
          <p:cNvGrpSpPr>
            <a:grpSpLocks/>
          </p:cNvGrpSpPr>
          <p:nvPr/>
        </p:nvGrpSpPr>
        <p:grpSpPr bwMode="auto">
          <a:xfrm rot="14728228">
            <a:off x="6600825" y="2714625"/>
            <a:ext cx="114300" cy="57150"/>
            <a:chOff x="2256" y="2640"/>
            <a:chExt cx="96" cy="48"/>
          </a:xfrm>
        </p:grpSpPr>
        <p:sp>
          <p:nvSpPr>
            <p:cNvPr id="51372" name="Line 172">
              <a:extLst>
                <a:ext uri="{FF2B5EF4-FFF2-40B4-BE49-F238E27FC236}">
                  <a16:creationId xmlns:a16="http://schemas.microsoft.com/office/drawing/2014/main" id="{8A9D6570-7512-412A-97D0-F52EFA90FEA1}"/>
                </a:ext>
              </a:extLst>
            </p:cNvPr>
            <p:cNvSpPr>
              <a:spLocks noChangeShapeType="1"/>
            </p:cNvSpPr>
            <p:nvPr/>
          </p:nvSpPr>
          <p:spPr bwMode="auto">
            <a:xfrm flipV="1">
              <a:off x="2256" y="2640"/>
              <a:ext cx="48" cy="4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373" name="Line 173">
              <a:extLst>
                <a:ext uri="{FF2B5EF4-FFF2-40B4-BE49-F238E27FC236}">
                  <a16:creationId xmlns:a16="http://schemas.microsoft.com/office/drawing/2014/main" id="{94ACAE31-6A94-4A84-95A7-2F88CB29EFB3}"/>
                </a:ext>
              </a:extLst>
            </p:cNvPr>
            <p:cNvSpPr>
              <a:spLocks noChangeShapeType="1"/>
            </p:cNvSpPr>
            <p:nvPr/>
          </p:nvSpPr>
          <p:spPr bwMode="auto">
            <a:xfrm flipH="1" flipV="1">
              <a:off x="2304" y="2640"/>
              <a:ext cx="48" cy="4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51374" name="Group 174">
            <a:extLst>
              <a:ext uri="{FF2B5EF4-FFF2-40B4-BE49-F238E27FC236}">
                <a16:creationId xmlns:a16="http://schemas.microsoft.com/office/drawing/2014/main" id="{3E46C7C9-C70C-4104-963D-D91EC82C5814}"/>
              </a:ext>
            </a:extLst>
          </p:cNvPr>
          <p:cNvGrpSpPr>
            <a:grpSpLocks/>
          </p:cNvGrpSpPr>
          <p:nvPr/>
        </p:nvGrpSpPr>
        <p:grpSpPr bwMode="auto">
          <a:xfrm>
            <a:off x="6000750" y="2286000"/>
            <a:ext cx="114300" cy="57150"/>
            <a:chOff x="2256" y="2640"/>
            <a:chExt cx="96" cy="48"/>
          </a:xfrm>
        </p:grpSpPr>
        <p:sp>
          <p:nvSpPr>
            <p:cNvPr id="51375" name="Line 175">
              <a:extLst>
                <a:ext uri="{FF2B5EF4-FFF2-40B4-BE49-F238E27FC236}">
                  <a16:creationId xmlns:a16="http://schemas.microsoft.com/office/drawing/2014/main" id="{1FE54D28-BC02-4851-A8BB-C55BA192CEF8}"/>
                </a:ext>
              </a:extLst>
            </p:cNvPr>
            <p:cNvSpPr>
              <a:spLocks noChangeShapeType="1"/>
            </p:cNvSpPr>
            <p:nvPr/>
          </p:nvSpPr>
          <p:spPr bwMode="auto">
            <a:xfrm flipV="1">
              <a:off x="2256" y="2640"/>
              <a:ext cx="48" cy="4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376" name="Line 176">
              <a:extLst>
                <a:ext uri="{FF2B5EF4-FFF2-40B4-BE49-F238E27FC236}">
                  <a16:creationId xmlns:a16="http://schemas.microsoft.com/office/drawing/2014/main" id="{7BE4E2AB-61DF-4D1F-AE1A-402C33472E0C}"/>
                </a:ext>
              </a:extLst>
            </p:cNvPr>
            <p:cNvSpPr>
              <a:spLocks noChangeShapeType="1"/>
            </p:cNvSpPr>
            <p:nvPr/>
          </p:nvSpPr>
          <p:spPr bwMode="auto">
            <a:xfrm flipH="1" flipV="1">
              <a:off x="2304" y="2640"/>
              <a:ext cx="48" cy="4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51377" name="Group 177">
            <a:extLst>
              <a:ext uri="{FF2B5EF4-FFF2-40B4-BE49-F238E27FC236}">
                <a16:creationId xmlns:a16="http://schemas.microsoft.com/office/drawing/2014/main" id="{76EF5796-7981-4961-806B-DFA651BF4C25}"/>
              </a:ext>
            </a:extLst>
          </p:cNvPr>
          <p:cNvGrpSpPr>
            <a:grpSpLocks/>
          </p:cNvGrpSpPr>
          <p:nvPr/>
        </p:nvGrpSpPr>
        <p:grpSpPr bwMode="auto">
          <a:xfrm flipV="1">
            <a:off x="6858000" y="1943100"/>
            <a:ext cx="114300" cy="57150"/>
            <a:chOff x="2256" y="2640"/>
            <a:chExt cx="96" cy="48"/>
          </a:xfrm>
        </p:grpSpPr>
        <p:sp>
          <p:nvSpPr>
            <p:cNvPr id="51378" name="Line 178">
              <a:extLst>
                <a:ext uri="{FF2B5EF4-FFF2-40B4-BE49-F238E27FC236}">
                  <a16:creationId xmlns:a16="http://schemas.microsoft.com/office/drawing/2014/main" id="{0F4CBD74-9F52-4115-9187-231BC96BD084}"/>
                </a:ext>
              </a:extLst>
            </p:cNvPr>
            <p:cNvSpPr>
              <a:spLocks noChangeShapeType="1"/>
            </p:cNvSpPr>
            <p:nvPr/>
          </p:nvSpPr>
          <p:spPr bwMode="auto">
            <a:xfrm flipV="1">
              <a:off x="2256" y="2640"/>
              <a:ext cx="48" cy="4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51379" name="Line 179">
              <a:extLst>
                <a:ext uri="{FF2B5EF4-FFF2-40B4-BE49-F238E27FC236}">
                  <a16:creationId xmlns:a16="http://schemas.microsoft.com/office/drawing/2014/main" id="{4F454132-9987-49F8-8D67-B970B6622718}"/>
                </a:ext>
              </a:extLst>
            </p:cNvPr>
            <p:cNvSpPr>
              <a:spLocks noChangeShapeType="1"/>
            </p:cNvSpPr>
            <p:nvPr/>
          </p:nvSpPr>
          <p:spPr bwMode="auto">
            <a:xfrm flipH="1" flipV="1">
              <a:off x="2304" y="2640"/>
              <a:ext cx="48" cy="4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51231"/>
                                        </p:tgtEl>
                                        <p:attrNameLst>
                                          <p:attrName>style.visibility</p:attrName>
                                        </p:attrNameLst>
                                      </p:cBhvr>
                                      <p:to>
                                        <p:strVal val="visible"/>
                                      </p:to>
                                    </p:set>
                                    <p:animEffect transition="in" filter="slide(fromLeft)">
                                      <p:cBhvr>
                                        <p:cTn id="7" dur="500"/>
                                        <p:tgtEl>
                                          <p:spTgt spid="512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51278"/>
                                        </p:tgtEl>
                                        <p:attrNameLst>
                                          <p:attrName>style.visibility</p:attrName>
                                        </p:attrNameLst>
                                      </p:cBhvr>
                                      <p:to>
                                        <p:strVal val="visible"/>
                                      </p:to>
                                    </p:set>
                                    <p:anim calcmode="lin" valueType="num">
                                      <p:cBhvr>
                                        <p:cTn id="12" dur="500" fill="hold"/>
                                        <p:tgtEl>
                                          <p:spTgt spid="51278"/>
                                        </p:tgtEl>
                                        <p:attrNameLst>
                                          <p:attrName>ppt_w</p:attrName>
                                        </p:attrNameLst>
                                      </p:cBhvr>
                                      <p:tavLst>
                                        <p:tav tm="0">
                                          <p:val>
                                            <p:fltVal val="0"/>
                                          </p:val>
                                        </p:tav>
                                        <p:tav tm="100000">
                                          <p:val>
                                            <p:strVal val="#ppt_w"/>
                                          </p:val>
                                        </p:tav>
                                      </p:tavLst>
                                    </p:anim>
                                    <p:anim calcmode="lin" valueType="num">
                                      <p:cBhvr>
                                        <p:cTn id="13" dur="500" fill="hold"/>
                                        <p:tgtEl>
                                          <p:spTgt spid="51278"/>
                                        </p:tgtEl>
                                        <p:attrNameLst>
                                          <p:attrName>ppt_h</p:attrName>
                                        </p:attrNameLst>
                                      </p:cBhvr>
                                      <p:tavLst>
                                        <p:tav tm="0">
                                          <p:val>
                                            <p:fltVal val="0"/>
                                          </p:val>
                                        </p:tav>
                                        <p:tav tm="100000">
                                          <p:val>
                                            <p:strVal val="#ppt_h"/>
                                          </p:val>
                                        </p:tav>
                                      </p:tavLst>
                                    </p:anim>
                                    <p:animEffect transition="in" filter="fade">
                                      <p:cBhvr>
                                        <p:cTn id="14" dur="500"/>
                                        <p:tgtEl>
                                          <p:spTgt spid="5127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2" fill="hold" nodeType="clickEffect">
                                  <p:stCondLst>
                                    <p:cond delay="0"/>
                                  </p:stCondLst>
                                  <p:childTnLst>
                                    <p:set>
                                      <p:cBhvr>
                                        <p:cTn id="18" dur="1" fill="hold">
                                          <p:stCondLst>
                                            <p:cond delay="0"/>
                                          </p:stCondLst>
                                        </p:cTn>
                                        <p:tgtEl>
                                          <p:spTgt spid="51267"/>
                                        </p:tgtEl>
                                        <p:attrNameLst>
                                          <p:attrName>style.visibility</p:attrName>
                                        </p:attrNameLst>
                                      </p:cBhvr>
                                      <p:to>
                                        <p:strVal val="visible"/>
                                      </p:to>
                                    </p:set>
                                    <p:animEffect transition="in" filter="wipe(right)">
                                      <p:cBhvr>
                                        <p:cTn id="19" dur="500"/>
                                        <p:tgtEl>
                                          <p:spTgt spid="51267"/>
                                        </p:tgtEl>
                                      </p:cBhvr>
                                    </p:animEffect>
                                  </p:childTnLst>
                                </p:cTn>
                              </p:par>
                            </p:childTnLst>
                          </p:cTn>
                        </p:par>
                        <p:par>
                          <p:cTn id="20" fill="hold" nodeType="afterGroup">
                            <p:stCondLst>
                              <p:cond delay="500"/>
                            </p:stCondLst>
                            <p:childTnLst>
                              <p:par>
                                <p:cTn id="21" presetID="22" presetClass="entr" presetSubtype="2" fill="hold" nodeType="afterEffect">
                                  <p:stCondLst>
                                    <p:cond delay="0"/>
                                  </p:stCondLst>
                                  <p:childTnLst>
                                    <p:set>
                                      <p:cBhvr>
                                        <p:cTn id="22" dur="1" fill="hold">
                                          <p:stCondLst>
                                            <p:cond delay="0"/>
                                          </p:stCondLst>
                                        </p:cTn>
                                        <p:tgtEl>
                                          <p:spTgt spid="51238"/>
                                        </p:tgtEl>
                                        <p:attrNameLst>
                                          <p:attrName>style.visibility</p:attrName>
                                        </p:attrNameLst>
                                      </p:cBhvr>
                                      <p:to>
                                        <p:strVal val="visible"/>
                                      </p:to>
                                    </p:set>
                                    <p:animEffect transition="in" filter="wipe(right)">
                                      <p:cBhvr>
                                        <p:cTn id="23" dur="500"/>
                                        <p:tgtEl>
                                          <p:spTgt spid="51238"/>
                                        </p:tgtEl>
                                      </p:cBhvr>
                                    </p:animEffect>
                                  </p:childTnLst>
                                </p:cTn>
                              </p:par>
                            </p:childTnLst>
                          </p:cTn>
                        </p:par>
                        <p:par>
                          <p:cTn id="24" fill="hold" nodeType="afterGroup">
                            <p:stCondLst>
                              <p:cond delay="1000"/>
                            </p:stCondLst>
                            <p:childTnLst>
                              <p:par>
                                <p:cTn id="25" presetID="9" presetClass="entr" presetSubtype="0" fill="hold" nodeType="afterEffect">
                                  <p:stCondLst>
                                    <p:cond delay="0"/>
                                  </p:stCondLst>
                                  <p:childTnLst>
                                    <p:set>
                                      <p:cBhvr>
                                        <p:cTn id="26" dur="1" fill="hold">
                                          <p:stCondLst>
                                            <p:cond delay="0"/>
                                          </p:stCondLst>
                                        </p:cTn>
                                        <p:tgtEl>
                                          <p:spTgt spid="51254"/>
                                        </p:tgtEl>
                                        <p:attrNameLst>
                                          <p:attrName>style.visibility</p:attrName>
                                        </p:attrNameLst>
                                      </p:cBhvr>
                                      <p:to>
                                        <p:strVal val="visible"/>
                                      </p:to>
                                    </p:set>
                                    <p:animEffect transition="in" filter="dissolve">
                                      <p:cBhvr>
                                        <p:cTn id="27" dur="500"/>
                                        <p:tgtEl>
                                          <p:spTgt spid="5125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51232"/>
                                        </p:tgtEl>
                                        <p:attrNameLst>
                                          <p:attrName>style.visibility</p:attrName>
                                        </p:attrNameLst>
                                      </p:cBhvr>
                                      <p:to>
                                        <p:strVal val="visible"/>
                                      </p:to>
                                    </p:set>
                                    <p:animEffect transition="in" filter="dissolve">
                                      <p:cBhvr>
                                        <p:cTn id="32" dur="500"/>
                                        <p:tgtEl>
                                          <p:spTgt spid="51232"/>
                                        </p:tgtEl>
                                      </p:cBhvr>
                                    </p:animEffect>
                                  </p:childTnLst>
                                </p:cTn>
                              </p:par>
                              <p:par>
                                <p:cTn id="33" presetID="9" presetClass="entr" presetSubtype="0" fill="hold" nodeType="withEffect">
                                  <p:stCondLst>
                                    <p:cond delay="0"/>
                                  </p:stCondLst>
                                  <p:childTnLst>
                                    <p:set>
                                      <p:cBhvr>
                                        <p:cTn id="34" dur="1" fill="hold">
                                          <p:stCondLst>
                                            <p:cond delay="0"/>
                                          </p:stCondLst>
                                        </p:cTn>
                                        <p:tgtEl>
                                          <p:spTgt spid="51277"/>
                                        </p:tgtEl>
                                        <p:attrNameLst>
                                          <p:attrName>style.visibility</p:attrName>
                                        </p:attrNameLst>
                                      </p:cBhvr>
                                      <p:to>
                                        <p:strVal val="visible"/>
                                      </p:to>
                                    </p:set>
                                    <p:animEffect transition="in" filter="dissolve">
                                      <p:cBhvr>
                                        <p:cTn id="35" dur="500"/>
                                        <p:tgtEl>
                                          <p:spTgt spid="51277"/>
                                        </p:tgtEl>
                                      </p:cBhvr>
                                    </p:animEffect>
                                  </p:childTnLst>
                                </p:cTn>
                              </p:par>
                              <p:par>
                                <p:cTn id="36" presetID="22" presetClass="entr" presetSubtype="1" fill="hold" nodeType="withEffect">
                                  <p:stCondLst>
                                    <p:cond delay="0"/>
                                  </p:stCondLst>
                                  <p:childTnLst>
                                    <p:set>
                                      <p:cBhvr>
                                        <p:cTn id="37" dur="1" fill="hold">
                                          <p:stCondLst>
                                            <p:cond delay="0"/>
                                          </p:stCondLst>
                                        </p:cTn>
                                        <p:tgtEl>
                                          <p:spTgt spid="51276"/>
                                        </p:tgtEl>
                                        <p:attrNameLst>
                                          <p:attrName>style.visibility</p:attrName>
                                        </p:attrNameLst>
                                      </p:cBhvr>
                                      <p:to>
                                        <p:strVal val="visible"/>
                                      </p:to>
                                    </p:set>
                                    <p:animEffect transition="in" filter="wipe(up)">
                                      <p:cBhvr>
                                        <p:cTn id="38" dur="500"/>
                                        <p:tgtEl>
                                          <p:spTgt spid="51276"/>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51279"/>
                                        </p:tgtEl>
                                        <p:attrNameLst>
                                          <p:attrName>style.visibility</p:attrName>
                                        </p:attrNameLst>
                                      </p:cBhvr>
                                      <p:to>
                                        <p:strVal val="visible"/>
                                      </p:to>
                                    </p:set>
                                    <p:animEffect transition="in" filter="dissolve">
                                      <p:cBhvr>
                                        <p:cTn id="41" dur="500"/>
                                        <p:tgtEl>
                                          <p:spTgt spid="51279"/>
                                        </p:tgtEl>
                                      </p:cBhvr>
                                    </p:animEffect>
                                  </p:childTnLst>
                                </p:cTn>
                              </p:par>
                              <p:par>
                                <p:cTn id="42" presetID="17" presetClass="entr" presetSubtype="10" fill="hold" nodeType="withEffect">
                                  <p:stCondLst>
                                    <p:cond delay="0"/>
                                  </p:stCondLst>
                                  <p:childTnLst>
                                    <p:set>
                                      <p:cBhvr>
                                        <p:cTn id="43" dur="1" fill="hold">
                                          <p:stCondLst>
                                            <p:cond delay="0"/>
                                          </p:stCondLst>
                                        </p:cTn>
                                        <p:tgtEl>
                                          <p:spTgt spid="51290"/>
                                        </p:tgtEl>
                                        <p:attrNameLst>
                                          <p:attrName>style.visibility</p:attrName>
                                        </p:attrNameLst>
                                      </p:cBhvr>
                                      <p:to>
                                        <p:strVal val="visible"/>
                                      </p:to>
                                    </p:set>
                                    <p:anim calcmode="lin" valueType="num">
                                      <p:cBhvr>
                                        <p:cTn id="44" dur="500" fill="hold"/>
                                        <p:tgtEl>
                                          <p:spTgt spid="51290"/>
                                        </p:tgtEl>
                                        <p:attrNameLst>
                                          <p:attrName>ppt_w</p:attrName>
                                        </p:attrNameLst>
                                      </p:cBhvr>
                                      <p:tavLst>
                                        <p:tav tm="0">
                                          <p:val>
                                            <p:fltVal val="0"/>
                                          </p:val>
                                        </p:tav>
                                        <p:tav tm="100000">
                                          <p:val>
                                            <p:strVal val="#ppt_w"/>
                                          </p:val>
                                        </p:tav>
                                      </p:tavLst>
                                    </p:anim>
                                    <p:anim calcmode="lin" valueType="num">
                                      <p:cBhvr>
                                        <p:cTn id="45" dur="500" fill="hold"/>
                                        <p:tgtEl>
                                          <p:spTgt spid="51290"/>
                                        </p:tgtEl>
                                        <p:attrNameLst>
                                          <p:attrName>ppt_h</p:attrName>
                                        </p:attrNameLst>
                                      </p:cBhvr>
                                      <p:tavLst>
                                        <p:tav tm="0">
                                          <p:val>
                                            <p:strVal val="#ppt_h"/>
                                          </p:val>
                                        </p:tav>
                                        <p:tav tm="100000">
                                          <p:val>
                                            <p:strVal val="#ppt_h"/>
                                          </p:val>
                                        </p:tav>
                                      </p:tavLst>
                                    </p:anim>
                                  </p:childTnLst>
                                </p:cTn>
                              </p:par>
                            </p:childTnLst>
                          </p:cTn>
                        </p:par>
                        <p:par>
                          <p:cTn id="46" fill="hold" nodeType="afterGroup">
                            <p:stCondLst>
                              <p:cond delay="500"/>
                            </p:stCondLst>
                            <p:childTnLst>
                              <p:par>
                                <p:cTn id="47" presetID="9" presetClass="entr" presetSubtype="0" fill="hold" nodeType="afterEffect">
                                  <p:stCondLst>
                                    <p:cond delay="0"/>
                                  </p:stCondLst>
                                  <p:childTnLst>
                                    <p:set>
                                      <p:cBhvr>
                                        <p:cTn id="48" dur="1" fill="hold">
                                          <p:stCondLst>
                                            <p:cond delay="0"/>
                                          </p:stCondLst>
                                        </p:cTn>
                                        <p:tgtEl>
                                          <p:spTgt spid="51374"/>
                                        </p:tgtEl>
                                        <p:attrNameLst>
                                          <p:attrName>style.visibility</p:attrName>
                                        </p:attrNameLst>
                                      </p:cBhvr>
                                      <p:to>
                                        <p:strVal val="visible"/>
                                      </p:to>
                                    </p:set>
                                    <p:animEffect transition="in" filter="dissolve">
                                      <p:cBhvr>
                                        <p:cTn id="49" dur="500"/>
                                        <p:tgtEl>
                                          <p:spTgt spid="51374"/>
                                        </p:tgtEl>
                                      </p:cBhvr>
                                    </p:animEffect>
                                  </p:childTnLst>
                                </p:cTn>
                              </p:par>
                            </p:childTnLst>
                          </p:cTn>
                        </p:par>
                        <p:par>
                          <p:cTn id="50" fill="hold" nodeType="afterGroup">
                            <p:stCondLst>
                              <p:cond delay="1000"/>
                            </p:stCondLst>
                            <p:childTnLst>
                              <p:par>
                                <p:cTn id="51" presetID="9" presetClass="entr" presetSubtype="0" fill="hold" nodeType="afterEffect">
                                  <p:stCondLst>
                                    <p:cond delay="0"/>
                                  </p:stCondLst>
                                  <p:childTnLst>
                                    <p:set>
                                      <p:cBhvr>
                                        <p:cTn id="52" dur="1" fill="hold">
                                          <p:stCondLst>
                                            <p:cond delay="0"/>
                                          </p:stCondLst>
                                        </p:cTn>
                                        <p:tgtEl>
                                          <p:spTgt spid="51368"/>
                                        </p:tgtEl>
                                        <p:attrNameLst>
                                          <p:attrName>style.visibility</p:attrName>
                                        </p:attrNameLst>
                                      </p:cBhvr>
                                      <p:to>
                                        <p:strVal val="visible"/>
                                      </p:to>
                                    </p:set>
                                    <p:animEffect transition="in" filter="dissolve">
                                      <p:cBhvr>
                                        <p:cTn id="53" dur="500"/>
                                        <p:tgtEl>
                                          <p:spTgt spid="51368"/>
                                        </p:tgtEl>
                                      </p:cBhvr>
                                    </p:animEffect>
                                  </p:childTnLst>
                                </p:cTn>
                              </p:par>
                            </p:childTnLst>
                          </p:cTn>
                        </p:par>
                        <p:par>
                          <p:cTn id="54" fill="hold" nodeType="afterGroup">
                            <p:stCondLst>
                              <p:cond delay="1500"/>
                            </p:stCondLst>
                            <p:childTnLst>
                              <p:par>
                                <p:cTn id="55" presetID="9" presetClass="entr" presetSubtype="0" fill="hold" nodeType="afterEffect">
                                  <p:stCondLst>
                                    <p:cond delay="0"/>
                                  </p:stCondLst>
                                  <p:childTnLst>
                                    <p:set>
                                      <p:cBhvr>
                                        <p:cTn id="56" dur="1" fill="hold">
                                          <p:stCondLst>
                                            <p:cond delay="0"/>
                                          </p:stCondLst>
                                        </p:cTn>
                                        <p:tgtEl>
                                          <p:spTgt spid="51377"/>
                                        </p:tgtEl>
                                        <p:attrNameLst>
                                          <p:attrName>style.visibility</p:attrName>
                                        </p:attrNameLst>
                                      </p:cBhvr>
                                      <p:to>
                                        <p:strVal val="visible"/>
                                      </p:to>
                                    </p:set>
                                    <p:animEffect transition="in" filter="dissolve">
                                      <p:cBhvr>
                                        <p:cTn id="57" dur="500"/>
                                        <p:tgtEl>
                                          <p:spTgt spid="51377"/>
                                        </p:tgtEl>
                                      </p:cBhvr>
                                    </p:animEffect>
                                  </p:childTnLst>
                                </p:cTn>
                              </p:par>
                            </p:childTnLst>
                          </p:cTn>
                        </p:par>
                        <p:par>
                          <p:cTn id="58" fill="hold" nodeType="afterGroup">
                            <p:stCondLst>
                              <p:cond delay="2000"/>
                            </p:stCondLst>
                            <p:childTnLst>
                              <p:par>
                                <p:cTn id="59" presetID="9" presetClass="entr" presetSubtype="0" fill="hold" nodeType="afterEffect">
                                  <p:stCondLst>
                                    <p:cond delay="0"/>
                                  </p:stCondLst>
                                  <p:childTnLst>
                                    <p:set>
                                      <p:cBhvr>
                                        <p:cTn id="60" dur="1" fill="hold">
                                          <p:stCondLst>
                                            <p:cond delay="0"/>
                                          </p:stCondLst>
                                        </p:cTn>
                                        <p:tgtEl>
                                          <p:spTgt spid="51371"/>
                                        </p:tgtEl>
                                        <p:attrNameLst>
                                          <p:attrName>style.visibility</p:attrName>
                                        </p:attrNameLst>
                                      </p:cBhvr>
                                      <p:to>
                                        <p:strVal val="visible"/>
                                      </p:to>
                                    </p:set>
                                    <p:animEffect transition="in" filter="dissolve">
                                      <p:cBhvr>
                                        <p:cTn id="61" dur="500"/>
                                        <p:tgtEl>
                                          <p:spTgt spid="51371"/>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1" fill="hold" nodeType="clickEffect">
                                  <p:stCondLst>
                                    <p:cond delay="0"/>
                                  </p:stCondLst>
                                  <p:childTnLst>
                                    <p:set>
                                      <p:cBhvr>
                                        <p:cTn id="65" dur="1" fill="hold">
                                          <p:stCondLst>
                                            <p:cond delay="0"/>
                                          </p:stCondLst>
                                        </p:cTn>
                                        <p:tgtEl>
                                          <p:spTgt spid="51280"/>
                                        </p:tgtEl>
                                        <p:attrNameLst>
                                          <p:attrName>style.visibility</p:attrName>
                                        </p:attrNameLst>
                                      </p:cBhvr>
                                      <p:to>
                                        <p:strVal val="visible"/>
                                      </p:to>
                                    </p:set>
                                    <p:animEffect transition="in" filter="wipe(up)">
                                      <p:cBhvr>
                                        <p:cTn id="66" dur="500"/>
                                        <p:tgtEl>
                                          <p:spTgt spid="51280"/>
                                        </p:tgtEl>
                                      </p:cBhvr>
                                    </p:animEffect>
                                  </p:childTnLst>
                                </p:cTn>
                              </p:par>
                            </p:childTnLst>
                          </p:cTn>
                        </p:par>
                        <p:par>
                          <p:cTn id="67" fill="hold" nodeType="afterGroup">
                            <p:stCondLst>
                              <p:cond delay="500"/>
                            </p:stCondLst>
                            <p:childTnLst>
                              <p:par>
                                <p:cTn id="68" presetID="9" presetClass="entr" presetSubtype="0" fill="hold" nodeType="afterEffect">
                                  <p:stCondLst>
                                    <p:cond delay="0"/>
                                  </p:stCondLst>
                                  <p:childTnLst>
                                    <p:set>
                                      <p:cBhvr>
                                        <p:cTn id="69" dur="1" fill="hold">
                                          <p:stCondLst>
                                            <p:cond delay="0"/>
                                          </p:stCondLst>
                                        </p:cTn>
                                        <p:tgtEl>
                                          <p:spTgt spid="51281"/>
                                        </p:tgtEl>
                                        <p:attrNameLst>
                                          <p:attrName>style.visibility</p:attrName>
                                        </p:attrNameLst>
                                      </p:cBhvr>
                                      <p:to>
                                        <p:strVal val="visible"/>
                                      </p:to>
                                    </p:set>
                                    <p:animEffect transition="in" filter="dissolve">
                                      <p:cBhvr>
                                        <p:cTn id="70" dur="500"/>
                                        <p:tgtEl>
                                          <p:spTgt spid="51281"/>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22" presetClass="entr" presetSubtype="1" fill="hold" nodeType="clickEffect">
                                  <p:stCondLst>
                                    <p:cond delay="0"/>
                                  </p:stCondLst>
                                  <p:childTnLst>
                                    <p:set>
                                      <p:cBhvr>
                                        <p:cTn id="74" dur="1" fill="hold">
                                          <p:stCondLst>
                                            <p:cond delay="0"/>
                                          </p:stCondLst>
                                        </p:cTn>
                                        <p:tgtEl>
                                          <p:spTgt spid="51273"/>
                                        </p:tgtEl>
                                        <p:attrNameLst>
                                          <p:attrName>style.visibility</p:attrName>
                                        </p:attrNameLst>
                                      </p:cBhvr>
                                      <p:to>
                                        <p:strVal val="visible"/>
                                      </p:to>
                                    </p:set>
                                    <p:animEffect transition="in" filter="wipe(up)">
                                      <p:cBhvr>
                                        <p:cTn id="75" dur="500"/>
                                        <p:tgtEl>
                                          <p:spTgt spid="51273"/>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22" presetClass="entr" presetSubtype="8" fill="hold" grpId="0" nodeType="clickEffect">
                                  <p:stCondLst>
                                    <p:cond delay="0"/>
                                  </p:stCondLst>
                                  <p:childTnLst>
                                    <p:set>
                                      <p:cBhvr>
                                        <p:cTn id="79" dur="1" fill="hold">
                                          <p:stCondLst>
                                            <p:cond delay="0"/>
                                          </p:stCondLst>
                                        </p:cTn>
                                        <p:tgtEl>
                                          <p:spTgt spid="51299"/>
                                        </p:tgtEl>
                                        <p:attrNameLst>
                                          <p:attrName>style.visibility</p:attrName>
                                        </p:attrNameLst>
                                      </p:cBhvr>
                                      <p:to>
                                        <p:strVal val="visible"/>
                                      </p:to>
                                    </p:set>
                                    <p:animEffect transition="in" filter="wipe(left)">
                                      <p:cBhvr>
                                        <p:cTn id="80" dur="500"/>
                                        <p:tgtEl>
                                          <p:spTgt spid="51299"/>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8" fill="hold" nodeType="clickEffect">
                                  <p:stCondLst>
                                    <p:cond delay="0"/>
                                  </p:stCondLst>
                                  <p:childTnLst>
                                    <p:set>
                                      <p:cBhvr>
                                        <p:cTn id="84" dur="1" fill="hold">
                                          <p:stCondLst>
                                            <p:cond delay="0"/>
                                          </p:stCondLst>
                                        </p:cTn>
                                        <p:tgtEl>
                                          <p:spTgt spid="51300">
                                            <p:txEl>
                                              <p:pRg st="0" end="0"/>
                                            </p:txEl>
                                          </p:spTgt>
                                        </p:tgtEl>
                                        <p:attrNameLst>
                                          <p:attrName>style.visibility</p:attrName>
                                        </p:attrNameLst>
                                      </p:cBhvr>
                                      <p:to>
                                        <p:strVal val="visible"/>
                                      </p:to>
                                    </p:set>
                                    <p:animEffect transition="in" filter="wipe(left)">
                                      <p:cBhvr>
                                        <p:cTn id="85" dur="500"/>
                                        <p:tgtEl>
                                          <p:spTgt spid="51300">
                                            <p:txEl>
                                              <p:pRg st="0" end="0"/>
                                            </p:txEl>
                                          </p:spTgt>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8" fill="hold" nodeType="clickEffect">
                                  <p:stCondLst>
                                    <p:cond delay="0"/>
                                  </p:stCondLst>
                                  <p:childTnLst>
                                    <p:set>
                                      <p:cBhvr>
                                        <p:cTn id="89" dur="1" fill="hold">
                                          <p:stCondLst>
                                            <p:cond delay="0"/>
                                          </p:stCondLst>
                                        </p:cTn>
                                        <p:tgtEl>
                                          <p:spTgt spid="51300">
                                            <p:txEl>
                                              <p:pRg st="1" end="1"/>
                                            </p:txEl>
                                          </p:spTgt>
                                        </p:tgtEl>
                                        <p:attrNameLst>
                                          <p:attrName>style.visibility</p:attrName>
                                        </p:attrNameLst>
                                      </p:cBhvr>
                                      <p:to>
                                        <p:strVal val="visible"/>
                                      </p:to>
                                    </p:set>
                                    <p:animEffect transition="in" filter="wipe(left)">
                                      <p:cBhvr>
                                        <p:cTn id="90" dur="500"/>
                                        <p:tgtEl>
                                          <p:spTgt spid="51300">
                                            <p:txEl>
                                              <p:pRg st="1" end="1"/>
                                            </p:txEl>
                                          </p:spTgt>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1" fill="hold" nodeType="clickEffect">
                                  <p:stCondLst>
                                    <p:cond delay="0"/>
                                  </p:stCondLst>
                                  <p:childTnLst>
                                    <p:set>
                                      <p:cBhvr>
                                        <p:cTn id="94" dur="1" fill="hold">
                                          <p:stCondLst>
                                            <p:cond delay="0"/>
                                          </p:stCondLst>
                                        </p:cTn>
                                        <p:tgtEl>
                                          <p:spTgt spid="51301"/>
                                        </p:tgtEl>
                                        <p:attrNameLst>
                                          <p:attrName>style.visibility</p:attrName>
                                        </p:attrNameLst>
                                      </p:cBhvr>
                                      <p:to>
                                        <p:strVal val="visible"/>
                                      </p:to>
                                    </p:set>
                                    <p:animEffect transition="in" filter="wipe(up)">
                                      <p:cBhvr>
                                        <p:cTn id="95" dur="500"/>
                                        <p:tgtEl>
                                          <p:spTgt spid="51301"/>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22" presetClass="entr" presetSubtype="1" fill="hold" nodeType="clickEffect">
                                  <p:stCondLst>
                                    <p:cond delay="0"/>
                                  </p:stCondLst>
                                  <p:childTnLst>
                                    <p:set>
                                      <p:cBhvr>
                                        <p:cTn id="99" dur="1" fill="hold">
                                          <p:stCondLst>
                                            <p:cond delay="0"/>
                                          </p:stCondLst>
                                        </p:cTn>
                                        <p:tgtEl>
                                          <p:spTgt spid="51307"/>
                                        </p:tgtEl>
                                        <p:attrNameLst>
                                          <p:attrName>style.visibility</p:attrName>
                                        </p:attrNameLst>
                                      </p:cBhvr>
                                      <p:to>
                                        <p:strVal val="visible"/>
                                      </p:to>
                                    </p:set>
                                    <p:animEffect transition="in" filter="wipe(up)">
                                      <p:cBhvr>
                                        <p:cTn id="100" dur="500"/>
                                        <p:tgtEl>
                                          <p:spTgt spid="51307"/>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53" presetClass="entr" presetSubtype="0" fill="hold" nodeType="clickEffect">
                                  <p:stCondLst>
                                    <p:cond delay="0"/>
                                  </p:stCondLst>
                                  <p:childTnLst>
                                    <p:set>
                                      <p:cBhvr>
                                        <p:cTn id="104" dur="1" fill="hold">
                                          <p:stCondLst>
                                            <p:cond delay="0"/>
                                          </p:stCondLst>
                                        </p:cTn>
                                        <p:tgtEl>
                                          <p:spTgt spid="51356"/>
                                        </p:tgtEl>
                                        <p:attrNameLst>
                                          <p:attrName>style.visibility</p:attrName>
                                        </p:attrNameLst>
                                      </p:cBhvr>
                                      <p:to>
                                        <p:strVal val="visible"/>
                                      </p:to>
                                    </p:set>
                                    <p:anim calcmode="lin" valueType="num">
                                      <p:cBhvr>
                                        <p:cTn id="105" dur="500" fill="hold"/>
                                        <p:tgtEl>
                                          <p:spTgt spid="51356"/>
                                        </p:tgtEl>
                                        <p:attrNameLst>
                                          <p:attrName>ppt_w</p:attrName>
                                        </p:attrNameLst>
                                      </p:cBhvr>
                                      <p:tavLst>
                                        <p:tav tm="0">
                                          <p:val>
                                            <p:fltVal val="0"/>
                                          </p:val>
                                        </p:tav>
                                        <p:tav tm="100000">
                                          <p:val>
                                            <p:strVal val="#ppt_w"/>
                                          </p:val>
                                        </p:tav>
                                      </p:tavLst>
                                    </p:anim>
                                    <p:anim calcmode="lin" valueType="num">
                                      <p:cBhvr>
                                        <p:cTn id="106" dur="500" fill="hold"/>
                                        <p:tgtEl>
                                          <p:spTgt spid="51356"/>
                                        </p:tgtEl>
                                        <p:attrNameLst>
                                          <p:attrName>ppt_h</p:attrName>
                                        </p:attrNameLst>
                                      </p:cBhvr>
                                      <p:tavLst>
                                        <p:tav tm="0">
                                          <p:val>
                                            <p:fltVal val="0"/>
                                          </p:val>
                                        </p:tav>
                                        <p:tav tm="100000">
                                          <p:val>
                                            <p:strVal val="#ppt_h"/>
                                          </p:val>
                                        </p:tav>
                                      </p:tavLst>
                                    </p:anim>
                                    <p:animEffect transition="in" filter="fade">
                                      <p:cBhvr>
                                        <p:cTn id="107" dur="500"/>
                                        <p:tgtEl>
                                          <p:spTgt spid="51356"/>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3" presetClass="entr" presetSubtype="0" fill="hold" nodeType="clickEffect">
                                  <p:stCondLst>
                                    <p:cond delay="0"/>
                                  </p:stCondLst>
                                  <p:childTnLst>
                                    <p:set>
                                      <p:cBhvr>
                                        <p:cTn id="111" dur="1" fill="hold">
                                          <p:stCondLst>
                                            <p:cond delay="0"/>
                                          </p:stCondLst>
                                        </p:cTn>
                                        <p:tgtEl>
                                          <p:spTgt spid="51362"/>
                                        </p:tgtEl>
                                        <p:attrNameLst>
                                          <p:attrName>style.visibility</p:attrName>
                                        </p:attrNameLst>
                                      </p:cBhvr>
                                      <p:to>
                                        <p:strVal val="visible"/>
                                      </p:to>
                                    </p:set>
                                    <p:anim calcmode="lin" valueType="num">
                                      <p:cBhvr>
                                        <p:cTn id="112" dur="500" fill="hold"/>
                                        <p:tgtEl>
                                          <p:spTgt spid="51362"/>
                                        </p:tgtEl>
                                        <p:attrNameLst>
                                          <p:attrName>ppt_w</p:attrName>
                                        </p:attrNameLst>
                                      </p:cBhvr>
                                      <p:tavLst>
                                        <p:tav tm="0">
                                          <p:val>
                                            <p:fltVal val="0"/>
                                          </p:val>
                                        </p:tav>
                                        <p:tav tm="100000">
                                          <p:val>
                                            <p:strVal val="#ppt_w"/>
                                          </p:val>
                                        </p:tav>
                                      </p:tavLst>
                                    </p:anim>
                                    <p:anim calcmode="lin" valueType="num">
                                      <p:cBhvr>
                                        <p:cTn id="113" dur="500" fill="hold"/>
                                        <p:tgtEl>
                                          <p:spTgt spid="51362"/>
                                        </p:tgtEl>
                                        <p:attrNameLst>
                                          <p:attrName>ppt_h</p:attrName>
                                        </p:attrNameLst>
                                      </p:cBhvr>
                                      <p:tavLst>
                                        <p:tav tm="0">
                                          <p:val>
                                            <p:fltVal val="0"/>
                                          </p:val>
                                        </p:tav>
                                        <p:tav tm="100000">
                                          <p:val>
                                            <p:strVal val="#ppt_h"/>
                                          </p:val>
                                        </p:tav>
                                      </p:tavLst>
                                    </p:anim>
                                    <p:animEffect transition="in" filter="fade">
                                      <p:cBhvr>
                                        <p:cTn id="114" dur="500"/>
                                        <p:tgtEl>
                                          <p:spTgt spid="51362"/>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2" presetClass="entr" presetSubtype="8" fill="hold" nodeType="clickEffect">
                                  <p:stCondLst>
                                    <p:cond delay="0"/>
                                  </p:stCondLst>
                                  <p:childTnLst>
                                    <p:set>
                                      <p:cBhvr>
                                        <p:cTn id="118" dur="1" fill="hold">
                                          <p:stCondLst>
                                            <p:cond delay="0"/>
                                          </p:stCondLst>
                                        </p:cTn>
                                        <p:tgtEl>
                                          <p:spTgt spid="51338"/>
                                        </p:tgtEl>
                                        <p:attrNameLst>
                                          <p:attrName>style.visibility</p:attrName>
                                        </p:attrNameLst>
                                      </p:cBhvr>
                                      <p:to>
                                        <p:strVal val="visible"/>
                                      </p:to>
                                    </p:set>
                                    <p:animEffect transition="in" filter="wipe(left)">
                                      <p:cBhvr>
                                        <p:cTn id="119" dur="1000"/>
                                        <p:tgtEl>
                                          <p:spTgt spid="51338"/>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19" presetClass="entr" presetSubtype="10" fill="hold" grpId="0" nodeType="clickEffect">
                                  <p:stCondLst>
                                    <p:cond delay="0"/>
                                  </p:stCondLst>
                                  <p:childTnLst>
                                    <p:set>
                                      <p:cBhvr>
                                        <p:cTn id="123" dur="1" fill="hold">
                                          <p:stCondLst>
                                            <p:cond delay="0"/>
                                          </p:stCondLst>
                                        </p:cTn>
                                        <p:tgtEl>
                                          <p:spTgt spid="51359"/>
                                        </p:tgtEl>
                                        <p:attrNameLst>
                                          <p:attrName>style.visibility</p:attrName>
                                        </p:attrNameLst>
                                      </p:cBhvr>
                                      <p:to>
                                        <p:strVal val="visible"/>
                                      </p:to>
                                    </p:set>
                                    <p:anim calcmode="lin" valueType="num">
                                      <p:cBhvr>
                                        <p:cTn id="124" dur="5000" fill="hold"/>
                                        <p:tgtEl>
                                          <p:spTgt spid="51359"/>
                                        </p:tgtEl>
                                        <p:attrNameLst>
                                          <p:attrName>ppt_w</p:attrName>
                                        </p:attrNameLst>
                                      </p:cBhvr>
                                      <p:tavLst>
                                        <p:tav tm="0" fmla="#ppt_w*sin(2.5*pi*$)">
                                          <p:val>
                                            <p:fltVal val="0"/>
                                          </p:val>
                                        </p:tav>
                                        <p:tav tm="100000">
                                          <p:val>
                                            <p:fltVal val="1"/>
                                          </p:val>
                                        </p:tav>
                                      </p:tavLst>
                                    </p:anim>
                                    <p:anim calcmode="lin" valueType="num">
                                      <p:cBhvr>
                                        <p:cTn id="125" dur="5000" fill="hold"/>
                                        <p:tgtEl>
                                          <p:spTgt spid="5135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1" grpId="0"/>
      <p:bldP spid="51278" grpId="0" animBg="1"/>
      <p:bldP spid="51279" grpId="0"/>
      <p:bldP spid="51299" grpId="0"/>
      <p:bldP spid="5135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a:extLst>
              <a:ext uri="{FF2B5EF4-FFF2-40B4-BE49-F238E27FC236}">
                <a16:creationId xmlns:a16="http://schemas.microsoft.com/office/drawing/2014/main" id="{C79CC0FE-7364-4D32-B7F5-03F589773663}"/>
              </a:ext>
            </a:extLst>
          </p:cNvPr>
          <p:cNvSpPr>
            <a:spLocks noChangeArrowheads="1"/>
          </p:cNvSpPr>
          <p:nvPr/>
        </p:nvSpPr>
        <p:spPr bwMode="auto">
          <a:xfrm>
            <a:off x="76201" y="77637"/>
            <a:ext cx="89708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pPr>
            <a:r>
              <a:rPr lang="en-US" sz="2000" b="1" dirty="0">
                <a:solidFill>
                  <a:srgbClr val="FF0000"/>
                </a:solidFill>
              </a:rPr>
              <a:t>HOME ASSIGNMENT</a:t>
            </a:r>
            <a:endParaRPr lang="en-IN" sz="2000" b="1" dirty="0">
              <a:solidFill>
                <a:srgbClr val="FF0000"/>
              </a:solidFill>
              <a:cs typeface="Arial" panose="020B0604020202020204" pitchFamily="34" charset="0"/>
            </a:endParaRP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920112C4-4052-47B5-B2A4-D92083856FEC}"/>
                  </a:ext>
                </a:extLst>
              </p:cNvPr>
              <p:cNvSpPr txBox="1"/>
              <p:nvPr/>
            </p:nvSpPr>
            <p:spPr>
              <a:xfrm>
                <a:off x="0" y="1059638"/>
                <a:ext cx="8970818" cy="1154162"/>
              </a:xfrm>
              <a:prstGeom prst="rect">
                <a:avLst/>
              </a:prstGeom>
              <a:noFill/>
            </p:spPr>
            <p:txBody>
              <a:bodyPr wrap="square" rtlCol="0">
                <a:spAutoFit/>
              </a:bodyPr>
              <a:lstStyle/>
              <a:p>
                <a:pPr marL="342900" indent="-342900" algn="just">
                  <a:spcAft>
                    <a:spcPts val="600"/>
                  </a:spcAft>
                  <a:buFont typeface="+mj-lt"/>
                  <a:buAutoNum type="arabicPeriod"/>
                </a:pPr>
                <a:r>
                  <a:rPr lang="en-US" sz="1600" dirty="0"/>
                  <a:t>Two bulbs are rated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𝑃</m:t>
                        </m:r>
                      </m:e>
                      <m:sub>
                        <m:r>
                          <a:rPr lang="en-US" sz="1600" b="0" i="1" smtClean="0">
                            <a:latin typeface="Cambria Math" panose="02040503050406030204" pitchFamily="18" charset="0"/>
                          </a:rPr>
                          <m:t>1</m:t>
                        </m:r>
                      </m:sub>
                    </m:sSub>
                    <m:r>
                      <a:rPr lang="en-US" sz="1600" b="0" i="1" smtClean="0">
                        <a:latin typeface="Cambria Math" panose="02040503050406030204" pitchFamily="18" charset="0"/>
                      </a:rPr>
                      <m:t>,</m:t>
                    </m:r>
                    <m:r>
                      <a:rPr lang="en-US" sz="1600" b="0" i="1" smtClean="0">
                        <a:latin typeface="Cambria Math" panose="02040503050406030204" pitchFamily="18" charset="0"/>
                      </a:rPr>
                      <m:t>𝑉</m:t>
                    </m:r>
                    <m:r>
                      <a:rPr lang="en-US" sz="1600" b="0" i="1" smtClean="0">
                        <a:latin typeface="Cambria Math" panose="02040503050406030204" pitchFamily="18" charset="0"/>
                      </a:rPr>
                      <m:t>) </m:t>
                    </m:r>
                    <m:r>
                      <a:rPr lang="en-US" sz="1600" b="0" i="1" smtClean="0">
                        <a:latin typeface="Cambria Math" panose="02040503050406030204" pitchFamily="18" charset="0"/>
                      </a:rPr>
                      <m:t>𝑎𝑛𝑑</m:t>
                    </m:r>
                    <m:r>
                      <m:rPr>
                        <m:nor/>
                      </m:rPr>
                      <a:rPr lang="en-US" sz="1600" dirty="0"/>
                      <m:t>(</m:t>
                    </m:r>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b="0" i="1" smtClean="0">
                            <a:latin typeface="Cambria Math" panose="02040503050406030204" pitchFamily="18" charset="0"/>
                          </a:rPr>
                          <m:t>2</m:t>
                        </m:r>
                      </m:sub>
                    </m:sSub>
                    <m:r>
                      <a:rPr lang="en-US" sz="1600" i="1">
                        <a:latin typeface="Cambria Math" panose="02040503050406030204" pitchFamily="18" charset="0"/>
                      </a:rPr>
                      <m:t>,</m:t>
                    </m:r>
                    <m:r>
                      <a:rPr lang="en-US" sz="1600" i="1">
                        <a:latin typeface="Cambria Math" panose="02040503050406030204" pitchFamily="18" charset="0"/>
                      </a:rPr>
                      <m:t>𝑉</m:t>
                    </m:r>
                    <m:r>
                      <a:rPr lang="en-US" sz="1600" i="1">
                        <a:latin typeface="Cambria Math" panose="02040503050406030204" pitchFamily="18" charset="0"/>
                      </a:rPr>
                      <m:t>)</m:t>
                    </m:r>
                    <m:r>
                      <a:rPr lang="en-US" sz="1600" b="0" i="0" smtClean="0">
                        <a:latin typeface="Cambria Math" panose="02040503050406030204" pitchFamily="18" charset="0"/>
                      </a:rPr>
                      <m:t>.  </m:t>
                    </m:r>
                  </m:oMath>
                </a14:m>
                <a:r>
                  <a:rPr lang="en-IN" sz="1600" dirty="0"/>
                  <a:t>If they are connected (</a:t>
                </a:r>
                <a:r>
                  <a:rPr lang="en-IN" sz="1600" dirty="0" err="1"/>
                  <a:t>i</a:t>
                </a:r>
                <a:r>
                  <a:rPr lang="en-IN" sz="1600" dirty="0"/>
                  <a:t>) in series and (ii) in parallel across a supply V, find the power dissipated in the two combinations in terms of </a:t>
                </a:r>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i="1">
                            <a:latin typeface="Cambria Math" panose="02040503050406030204" pitchFamily="18" charset="0"/>
                          </a:rPr>
                          <m:t>1</m:t>
                        </m:r>
                      </m:sub>
                    </m:sSub>
                  </m:oMath>
                </a14:m>
                <a:r>
                  <a:rPr lang="en-IN" sz="1600" dirty="0"/>
                  <a:t> and </a:t>
                </a:r>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b="0" i="1" smtClean="0">
                            <a:latin typeface="Cambria Math" panose="02040503050406030204" pitchFamily="18" charset="0"/>
                          </a:rPr>
                          <m:t>2</m:t>
                        </m:r>
                      </m:sub>
                    </m:sSub>
                  </m:oMath>
                </a14:m>
                <a:r>
                  <a:rPr lang="en-IN" sz="1600" dirty="0"/>
                  <a:t> .</a:t>
                </a:r>
              </a:p>
              <a:p>
                <a:pPr marL="342900" indent="-342900" algn="just">
                  <a:spcAft>
                    <a:spcPts val="600"/>
                  </a:spcAft>
                  <a:buFont typeface="+mj-lt"/>
                  <a:buAutoNum type="arabicPeriod"/>
                </a:pPr>
                <a:r>
                  <a:rPr lang="en-IN" sz="1600" dirty="0"/>
                  <a:t>Two electric bulbs P and Q have their resistances in the ratio of 1:2. They are connected in series across a battery. Find the ratio of the power dissipation in these bulbs. </a:t>
                </a:r>
              </a:p>
            </p:txBody>
          </p:sp>
        </mc:Choice>
        <mc:Fallback xmlns="">
          <p:sp>
            <p:nvSpPr>
              <p:cNvPr id="4" name="TextBox 3">
                <a:extLst>
                  <a:ext uri="{FF2B5EF4-FFF2-40B4-BE49-F238E27FC236}">
                    <a16:creationId xmlns:a16="http://schemas.microsoft.com/office/drawing/2014/main" id="{920112C4-4052-47B5-B2A4-D92083856FEC}"/>
                  </a:ext>
                </a:extLst>
              </p:cNvPr>
              <p:cNvSpPr txBox="1">
                <a:spLocks noRot="1" noChangeAspect="1" noMove="1" noResize="1" noEditPoints="1" noAdjustHandles="1" noChangeArrowheads="1" noChangeShapeType="1" noTextEdit="1"/>
              </p:cNvSpPr>
              <p:nvPr/>
            </p:nvSpPr>
            <p:spPr>
              <a:xfrm>
                <a:off x="0" y="1059638"/>
                <a:ext cx="8970818" cy="1154162"/>
              </a:xfrm>
              <a:prstGeom prst="rect">
                <a:avLst/>
              </a:prstGeom>
              <a:blipFill>
                <a:blip r:embed="rId3"/>
                <a:stretch>
                  <a:fillRect l="-272" t="-1587" r="-272" b="-6349"/>
                </a:stretch>
              </a:blipFill>
            </p:spPr>
            <p:txBody>
              <a:bodyPr/>
              <a:lstStyle/>
              <a:p>
                <a:r>
                  <a:rPr lang="en-IN">
                    <a:noFill/>
                  </a:rPr>
                  <a:t> </a:t>
                </a:r>
              </a:p>
            </p:txBody>
          </p:sp>
        </mc:Fallback>
      </mc:AlternateContent>
      <p:sp>
        <p:nvSpPr>
          <p:cNvPr id="5" name="TextBox 4">
            <a:extLst>
              <a:ext uri="{FF2B5EF4-FFF2-40B4-BE49-F238E27FC236}">
                <a16:creationId xmlns:a16="http://schemas.microsoft.com/office/drawing/2014/main" id="{0F56D2CE-0C30-4006-91D8-84788FE286C6}"/>
              </a:ext>
            </a:extLst>
          </p:cNvPr>
          <p:cNvSpPr txBox="1"/>
          <p:nvPr/>
        </p:nvSpPr>
        <p:spPr>
          <a:xfrm>
            <a:off x="0" y="2282544"/>
            <a:ext cx="8970818" cy="785343"/>
          </a:xfrm>
          <a:prstGeom prst="rect">
            <a:avLst/>
          </a:prstGeom>
          <a:noFill/>
        </p:spPr>
        <p:txBody>
          <a:bodyPr wrap="square" rtlCol="0">
            <a:spAutoFit/>
          </a:bodyPr>
          <a:lstStyle/>
          <a:p>
            <a:pPr>
              <a:lnSpc>
                <a:spcPct val="150000"/>
              </a:lnSpc>
            </a:pPr>
            <a:r>
              <a:rPr lang="en-IN" sz="1600" b="1" dirty="0">
                <a:latin typeface="+mj-lt"/>
              </a:rPr>
              <a:t>3.   </a:t>
            </a:r>
            <a:r>
              <a:rPr lang="en-IN" sz="1600" dirty="0">
                <a:latin typeface="+mj-lt"/>
              </a:rPr>
              <a:t>A  25 W and a 100W bulb are joined in (</a:t>
            </a:r>
            <a:r>
              <a:rPr lang="en-IN" sz="1600" dirty="0" err="1">
                <a:latin typeface="+mj-lt"/>
              </a:rPr>
              <a:t>i</a:t>
            </a:r>
            <a:r>
              <a:rPr lang="en-IN" sz="1600" dirty="0">
                <a:latin typeface="+mj-lt"/>
              </a:rPr>
              <a:t>) series (ii) parallel and connected to the main. Which   bulb glows brighter?</a:t>
            </a:r>
          </a:p>
        </p:txBody>
      </p:sp>
      <p:pic>
        <p:nvPicPr>
          <p:cNvPr id="6" name="Google Shape;63;p14">
            <a:extLst>
              <a:ext uri="{FF2B5EF4-FFF2-40B4-BE49-F238E27FC236}">
                <a16:creationId xmlns:a16="http://schemas.microsoft.com/office/drawing/2014/main" id="{4337B1AF-C86B-46B2-82AE-C782B0454EE6}"/>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6531" y="4299019"/>
            <a:ext cx="1360487" cy="712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15887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 calcmode="lin" valueType="num">
                                      <p:cBhvr>
                                        <p:cTn id="7"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Google Shape;77;p16">
            <a:extLst>
              <a:ext uri="{FF2B5EF4-FFF2-40B4-BE49-F238E27FC236}">
                <a16:creationId xmlns:a16="http://schemas.microsoft.com/office/drawing/2014/main" id="{7E93326D-AC06-4F0B-82DC-A6E62409431E}"/>
              </a:ext>
            </a:extLst>
          </p:cNvPr>
          <p:cNvSpPr txBox="1"/>
          <p:nvPr/>
        </p:nvSpPr>
        <p:spPr>
          <a:xfrm>
            <a:off x="621506" y="742950"/>
            <a:ext cx="7800975" cy="3562350"/>
          </a:xfrm>
          <a:prstGeom prst="rect">
            <a:avLst/>
          </a:prstGeom>
          <a:noFill/>
          <a:ln>
            <a:noFill/>
          </a:ln>
        </p:spPr>
        <p:txBody>
          <a:bodyPr spcFirstLastPara="1" lIns="91425" tIns="91425" rIns="91425" bIns="91425" anchor="ctr"/>
          <a:lstStyle/>
          <a:p>
            <a:pPr marL="457189" algn="ctr">
              <a:lnSpc>
                <a:spcPct val="115000"/>
              </a:lnSpc>
              <a:buSzPts val="4000"/>
              <a:defRPr/>
            </a:pPr>
            <a:r>
              <a:rPr lang="en" sz="4000" b="1"/>
              <a:t>THANKING YOU</a:t>
            </a:r>
            <a:endParaRPr sz="4000" b="1"/>
          </a:p>
          <a:p>
            <a:pPr marL="457189" algn="ctr">
              <a:lnSpc>
                <a:spcPct val="115000"/>
              </a:lnSpc>
              <a:buSzPts val="4000"/>
              <a:defRPr/>
            </a:pPr>
            <a:r>
              <a:rPr lang="en" sz="4000" b="1">
                <a:solidFill>
                  <a:srgbClr val="FF0000"/>
                </a:solidFill>
              </a:rPr>
              <a:t>ODM EDUCATIONAL GROUP</a:t>
            </a:r>
            <a:endParaRPr sz="4000" b="1">
              <a:solidFill>
                <a:srgbClr val="FF0000"/>
              </a:solidFill>
            </a:endParaRPr>
          </a:p>
          <a:p>
            <a:pPr>
              <a:buSzPts val="1400"/>
              <a:defRPr/>
            </a:pPr>
            <a:endParaRPr/>
          </a:p>
        </p:txBody>
      </p:sp>
      <p:pic>
        <p:nvPicPr>
          <p:cNvPr id="4" name="Google Shape;63;p14">
            <a:extLst>
              <a:ext uri="{FF2B5EF4-FFF2-40B4-BE49-F238E27FC236}">
                <a16:creationId xmlns:a16="http://schemas.microsoft.com/office/drawing/2014/main" id="{8DBF712D-1FCA-45A8-B65A-ED12EF7A554B}"/>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6531" y="4299019"/>
            <a:ext cx="1360487" cy="712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just">
          <a:spcAft>
            <a:spcPts val="600"/>
          </a:spcAft>
          <a:defRPr sz="1600" dirty="0"/>
        </a:defPPr>
      </a:lstStyle>
    </a:txDef>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8310</TotalTime>
  <Words>582</Words>
  <Application>Microsoft Office PowerPoint</Application>
  <PresentationFormat>On-screen Show (16:9)</PresentationFormat>
  <Paragraphs>88</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Cambria Math</vt:lpstr>
      <vt:lpstr>CommercialScript BT</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pinky.23815@gmail.com</cp:lastModifiedBy>
  <cp:revision>632</cp:revision>
  <dcterms:modified xsi:type="dcterms:W3CDTF">2022-03-30T07:00:15Z</dcterms:modified>
</cp:coreProperties>
</file>