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xwmx+jjwIxmowdGXBetccmcTSb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5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  <p:extLst>
      <p:ext uri="{C676402C-5697-4E1C-873F-D02D1690AC5C}">
        <p15:threadingInfo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Y_rZfsM"/>
      </p:ext>
    </p:extLst>
  </p:cm>
  <p:cm authorId="0" dt="2020-06-17T16:36:04.720" idx="2">
    <p:pos x="6000" y="100"/>
    <p:text>+amanrouniyar@odmegroup.org How come the website here is ODM Egroup and not ODM PS?
_Assigned to you_
-Swoyan Satyendu</p:text>
    <p:extLst>
      <p:ext uri="{C676402C-5697-4E1C-873F-D02D1690AC5C}">
        <p15:threadingInfo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Y_rZfsI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7c8b1c82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7c8b1c82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148031" y="915884"/>
            <a:ext cx="8763000" cy="19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US" sz="3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PRINCIPLE OF INHERITANCE &amp; VARIATIONS 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US" sz="25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INTRODUCTION OF HEREDITY &amp; GENETICS,MENDEL’S EXPERIMENT</a:t>
            </a:r>
            <a:endParaRPr sz="25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32164" y="2814334"/>
            <a:ext cx="6927272" cy="9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BIOLOGY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NUMBER:05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:PRINCIPLE OF INHERITANCE &amp;VARIATIONS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7674" y="74475"/>
            <a:ext cx="1054375" cy="9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/>
        </p:nvSpPr>
        <p:spPr>
          <a:xfrm>
            <a:off x="272675" y="285050"/>
            <a:ext cx="68106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0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0"/>
          <p:cNvSpPr/>
          <p:nvPr/>
        </p:nvSpPr>
        <p:spPr>
          <a:xfrm>
            <a:off x="485200" y="1065950"/>
            <a:ext cx="8475900" cy="34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RECESSIVE FACTOR : 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an allele of a character which is unable to express its effects in hybrid but can do so in presence of another identical allele. It is represented by small letter like t for dwarf.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F1 GENERATION : 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also called as first filial generation which represents the offspring of a cross between two genetically different parents.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F2 GENERATION : 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also known as second filial generation which is formed through selfing between individuals of F1 generation.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MONOHYBRID CROSS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 cross between individuals where  a pair of contrasting traits of a character.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DIHYBRID CROSS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 cross between individuals where two pair of contrasting traits of two characters.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DOMINANT FACTOR </a:t>
            </a:r>
            <a:r>
              <a:rPr lang="en-U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 factor or allele of a character which expresses its effect in the phenotypic even in the presence of its alternate allele. The dominant allele is represented by capital letter like T for tall.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5" name="Google Shape;135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1297" y="0"/>
            <a:ext cx="1762700" cy="97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11" descr="C:\Users\User\Pictures\biology images\allel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3143" y="715770"/>
            <a:ext cx="7529804" cy="4095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66546" y="0"/>
            <a:ext cx="1577450" cy="86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 txBox="1"/>
          <p:nvPr/>
        </p:nvSpPr>
        <p:spPr>
          <a:xfrm>
            <a:off x="272675" y="285050"/>
            <a:ext cx="72681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2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Google Shape;149;p12" descr="C:\Users\User\Pictures\biology images\mendels-monohybrid-cross-12-638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0475" y="903325"/>
            <a:ext cx="8016425" cy="38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7867" y="0"/>
            <a:ext cx="1416136" cy="7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6694" y="-7"/>
            <a:ext cx="1157300" cy="638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"/>
          <p:cNvSpPr txBox="1"/>
          <p:nvPr/>
        </p:nvSpPr>
        <p:spPr>
          <a:xfrm>
            <a:off x="272675" y="285050"/>
            <a:ext cx="6516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3291275" y="664727"/>
            <a:ext cx="21018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INTRODUCTION </a:t>
            </a:r>
            <a:endParaRPr sz="2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"/>
          <p:cNvSpPr/>
          <p:nvPr/>
        </p:nvSpPr>
        <p:spPr>
          <a:xfrm>
            <a:off x="821100" y="1525626"/>
            <a:ext cx="7296600" cy="17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process of transfer of characters from parent to progeny is called </a:t>
            </a: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inheritance.</a:t>
            </a: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differences found in various traits among those members ,among progeny and their parents are called as </a:t>
            </a: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variations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Variation is the degree by which progeny differ from their parents.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Heredity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sum of endowment obtained from the parents which includes transmission of structural, functional, behavioural characteristics from parents to offspring or from one generation to another. Heredity is a component of genetics.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7650" y="67588"/>
            <a:ext cx="1133325" cy="7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"/>
          <p:cNvSpPr txBox="1"/>
          <p:nvPr/>
        </p:nvSpPr>
        <p:spPr>
          <a:xfrm>
            <a:off x="272675" y="285050"/>
            <a:ext cx="4299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4"/>
          <p:cNvSpPr/>
          <p:nvPr/>
        </p:nvSpPr>
        <p:spPr>
          <a:xfrm>
            <a:off x="349650" y="512170"/>
            <a:ext cx="1189800" cy="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MENDEL</a:t>
            </a:r>
            <a:endParaRPr sz="2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"/>
          <p:cNvSpPr/>
          <p:nvPr/>
        </p:nvSpPr>
        <p:spPr>
          <a:xfrm>
            <a:off x="429200" y="1536500"/>
            <a:ext cx="4926600" cy="34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Gregor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Johann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mendel, father of genetics (1822 – 1884), was born in a poor peasant family of village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ilisian of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Heinzendorf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Moravia (Austria).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received early education at home, studied philosophy for few years and at age of 21 joined monastery in Brunn.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was sent to University of Vienna for further studies in physics and natural sciences.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year 1856 his attention was drawn to the regular occurrence of two different type of seeds in edible pea plant.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he started his hybridization experiment and continued it for seven years.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4" descr="C:\Users\User\Pictures\biology images\mende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64898" y="1240972"/>
            <a:ext cx="25146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01171" y="0"/>
            <a:ext cx="1572275" cy="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/>
          <p:nvPr/>
        </p:nvSpPr>
        <p:spPr>
          <a:xfrm>
            <a:off x="272675" y="285050"/>
            <a:ext cx="60258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5"/>
          <p:cNvSpPr/>
          <p:nvPr/>
        </p:nvSpPr>
        <p:spPr>
          <a:xfrm>
            <a:off x="0" y="285050"/>
            <a:ext cx="46233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MENDEL’S EXPERIMENTAL MATERIAL </a:t>
            </a:r>
            <a:endParaRPr sz="2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5"/>
          <p:cNvSpPr/>
          <p:nvPr/>
        </p:nvSpPr>
        <p:spPr>
          <a:xfrm>
            <a:off x="130625" y="874100"/>
            <a:ext cx="7231200" cy="23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Mendel selected edible pea (</a:t>
            </a:r>
            <a:r>
              <a:rPr lang="en-US" sz="1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Pisum sativum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as experimental plant for his study in genetics.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selected pea plant for following reasons 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 Pea plant possessed a large number of varieties as this had been in cultivation for long time.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 The flowers of pea plant are bisexual.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 The plant is an annual plant with a growth period of few months.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(4) The plant is small but its flowers are large enough to be manually handled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 It does not require much after care.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(6) The plant does not require complicated procedure for cultivation.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(7) Each plant produces  a large number of seeds.</a:t>
            </a:r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205273" y="2705480"/>
            <a:ext cx="5859625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" name="Google Shape;86;p5" descr="C:\Users\User\Pictures\biology images\cover ch-5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7909" y="3364930"/>
            <a:ext cx="3163078" cy="1778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5687" y="0"/>
            <a:ext cx="1288308" cy="71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/>
        </p:nvSpPr>
        <p:spPr>
          <a:xfrm>
            <a:off x="272675" y="285050"/>
            <a:ext cx="51216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6"/>
          <p:cNvSpPr/>
          <p:nvPr/>
        </p:nvSpPr>
        <p:spPr>
          <a:xfrm>
            <a:off x="0" y="0"/>
            <a:ext cx="7613779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SELECTION OF PARENTS :</a:t>
            </a:r>
            <a:r>
              <a:rPr lang="en-US"/>
              <a:t> </a:t>
            </a: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PEA CHARACTERS STUDIED BY MENDEL </a:t>
            </a:r>
            <a:endParaRPr sz="2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6" descr="C:\Users\User\Pictures\biology images\mendels--plants_med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125" y="860875"/>
            <a:ext cx="8088076" cy="409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8649" y="0"/>
            <a:ext cx="1395346" cy="76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"/>
          <p:cNvSpPr txBox="1"/>
          <p:nvPr/>
        </p:nvSpPr>
        <p:spPr>
          <a:xfrm>
            <a:off x="272675" y="285050"/>
            <a:ext cx="2087970" cy="377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HYBRIDISATION </a:t>
            </a: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67950" y="888575"/>
            <a:ext cx="8713200" cy="41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Mendel cross pollinated plants with contrasting traits and the various steps were 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(a) Emasculation , (b) Bagging , (c) Dusting , (d)  Tagging 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Mendel carried out the cross and seeds of each cross were selected, which were sown in next season.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plants are called hybrid plants.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SELF- POLLINATION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hybrid plants were allowed to grow and undergo self pollination to avoid contamination of foreign pollen. Again seeds were collected ,sown and plants were raised . He continued it this for several generations.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DOCUMENTATION &amp; CALCULATION </a:t>
            </a:r>
            <a:endParaRPr sz="2200" b="1" i="0" u="sng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traits ,number of progenies and their ratio were documented and examined by Mendel.</a:t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-317241" y="1586204"/>
            <a:ext cx="4142792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8649" y="0"/>
            <a:ext cx="1395346" cy="76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7c8b1c827_0_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REASONS FOR MENDEL’S SUCCESS </a:t>
            </a:r>
            <a:endParaRPr sz="1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127c8b1c827_0_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Mendel performed cross breeding and self breeding in different varieties.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steps are involved in Mendel’s experiment like: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(a)Selection of parents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(b) Hybridization.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(c) Self-pollination.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(d) Documentation and Calculation.</a:t>
            </a:r>
            <a:endParaRPr sz="140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Mendel picked a lot of varieties but finally he worked with 7 varieties. All the 7 varieties had at least one character with two contrasting traits.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/>
        </p:nvSpPr>
        <p:spPr>
          <a:xfrm>
            <a:off x="272675" y="285050"/>
            <a:ext cx="64290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8"/>
          <p:cNvSpPr txBox="1"/>
          <p:nvPr/>
        </p:nvSpPr>
        <p:spPr>
          <a:xfrm>
            <a:off x="272675" y="1437700"/>
            <a:ext cx="86883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8"/>
          <p:cNvSpPr/>
          <p:nvPr/>
        </p:nvSpPr>
        <p:spPr>
          <a:xfrm>
            <a:off x="550500" y="617400"/>
            <a:ext cx="7177500" cy="3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sng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NON RECOGNITION OF MENDEL’S WORK IN HIS LIFE TIME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sng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(a) Non discovery of chromosome, meiosis &amp; mitosis.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(b) Mendel was very shy and not at all recognized as scientist rather was a abbot.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(c) His statistical calculation was beyond the comprehension of biologist of that time.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Mendel died in 1884 without getting credit for his work. </a:t>
            </a:r>
            <a:endParaRPr/>
          </a:p>
        </p:txBody>
      </p:sp>
      <p:pic>
        <p:nvPicPr>
          <p:cNvPr id="118" name="Google Shape;118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7885" y="0"/>
            <a:ext cx="1416110" cy="7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"/>
          <p:cNvSpPr txBox="1"/>
          <p:nvPr/>
        </p:nvSpPr>
        <p:spPr>
          <a:xfrm>
            <a:off x="272675" y="285050"/>
            <a:ext cx="50016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9"/>
          <p:cNvSpPr txBox="1"/>
          <p:nvPr/>
        </p:nvSpPr>
        <p:spPr>
          <a:xfrm>
            <a:off x="167950" y="893575"/>
            <a:ext cx="8793000" cy="37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9"/>
          <p:cNvSpPr/>
          <p:nvPr/>
        </p:nvSpPr>
        <p:spPr>
          <a:xfrm>
            <a:off x="167950" y="410550"/>
            <a:ext cx="8793000" cy="40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GENETIC TERMINOLOGY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 </a:t>
            </a:r>
            <a:r>
              <a:rPr lang="en-US" sz="1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 is a distinct morphological and physiological feature of an individual, e.g. stem height , colour of eye , colour of skin.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TRAIT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an expression of a character like tallness, dwarfness etc.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ALLELES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are the various forms of a gene which are found at the same place or locus on homologous chromosomes and control the same character.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HOMOZYGOUS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an individual having copies of same allele of a character and these individuals are genetically pure.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9"/>
          <p:cNvSpPr/>
          <p:nvPr/>
        </p:nvSpPr>
        <p:spPr>
          <a:xfrm>
            <a:off x="121300" y="3040325"/>
            <a:ext cx="8793000" cy="16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HETEROZYGOUS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an individual having copies of contrasting allele of a character and these individuals are called hybrid for that character.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PHENOTYPE :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observable external manifestation of morphological or physiological characters.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GENOTYPE : 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representation of genetic constitution or gene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an individual w.r.t one or more characters.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7886" y="0"/>
            <a:ext cx="1416110" cy="7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PresentationFormat>On-screen Show (16:9)</PresentationFormat>
  <Paragraphs>91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REASONS FOR MENDEL’S SUCCESS  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RAKHI</cp:lastModifiedBy>
  <cp:revision>1</cp:revision>
  <dcterms:modified xsi:type="dcterms:W3CDTF">2022-05-04T14:04:32Z</dcterms:modified>
</cp:coreProperties>
</file>