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2" r:id="rId2"/>
  </p:sldMasterIdLst>
  <p:notesMasterIdLst>
    <p:notesMasterId r:id="rId16"/>
  </p:notesMasterIdLst>
  <p:sldIdLst>
    <p:sldId id="277" r:id="rId3"/>
    <p:sldId id="257" r:id="rId4"/>
    <p:sldId id="704" r:id="rId5"/>
    <p:sldId id="258" r:id="rId6"/>
    <p:sldId id="707" r:id="rId7"/>
    <p:sldId id="716" r:id="rId8"/>
    <p:sldId id="708" r:id="rId9"/>
    <p:sldId id="717" r:id="rId10"/>
    <p:sldId id="710" r:id="rId11"/>
    <p:sldId id="718" r:id="rId12"/>
    <p:sldId id="711" r:id="rId13"/>
    <p:sldId id="703" r:id="rId14"/>
    <p:sldId id="25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937"/>
    <a:srgbClr val="A0B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6" autoAdjust="0"/>
    <p:restoredTop sz="94132" autoAdjust="0"/>
  </p:normalViewPr>
  <p:slideViewPr>
    <p:cSldViewPr snapToGrid="0">
      <p:cViewPr varScale="1">
        <p:scale>
          <a:sx n="110" d="100"/>
          <a:sy n="110" d="100"/>
        </p:scale>
        <p:origin x="74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4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1;p1:notes">
            <a:extLst>
              <a:ext uri="{FF2B5EF4-FFF2-40B4-BE49-F238E27FC236}">
                <a16:creationId xmlns:a16="http://schemas.microsoft.com/office/drawing/2014/main" id="{C6D41A11-B11A-4909-A79F-FDD7D6524CF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sm" len="sm"/>
            <a:tailEnd type="none" w="sm" len="sm"/>
          </a:ln>
        </p:spPr>
      </p:sp>
      <p:sp>
        <p:nvSpPr>
          <p:cNvPr id="4099" name="Google Shape;52;p1:notes">
            <a:extLst>
              <a:ext uri="{FF2B5EF4-FFF2-40B4-BE49-F238E27FC236}">
                <a16:creationId xmlns:a16="http://schemas.microsoft.com/office/drawing/2014/main" id="{02A536BA-31C2-44B5-A9D1-3A345A701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SzPts val="1100"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ED0BBC-DD08-4499-9C61-62475B1574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AAF6A1-9D21-4EAF-83CC-12826A295E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FE326068-0290-4647-8A9A-C74155A10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E63C46C-52A0-4BC7-8148-EB8910CD8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A69690-9545-444D-8534-AE13420E6A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E024D3-E59F-4B42-8B87-3B3EDF200B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7008AFA2-B1FD-403E-9956-49E83E9E2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E6E003E-94CB-47EA-983F-773B19FD3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73;p4:notes">
            <a:extLst>
              <a:ext uri="{FF2B5EF4-FFF2-40B4-BE49-F238E27FC236}">
                <a16:creationId xmlns:a16="http://schemas.microsoft.com/office/drawing/2014/main" id="{D7FBA2EC-7EF7-43AF-A7E2-821FAFA182A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sm" len="sm"/>
            <a:tailEnd type="none" w="sm" len="sm"/>
          </a:ln>
        </p:spPr>
      </p:sp>
      <p:sp>
        <p:nvSpPr>
          <p:cNvPr id="17411" name="Google Shape;74;p4:notes">
            <a:extLst>
              <a:ext uri="{FF2B5EF4-FFF2-40B4-BE49-F238E27FC236}">
                <a16:creationId xmlns:a16="http://schemas.microsoft.com/office/drawing/2014/main" id="{DA3897DA-909E-4157-B858-FF50C360D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SzPts val="1100"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0A75-A2DA-453B-BE16-715C9144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4D38D-55E1-4ADF-B5A0-C51F59B85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26058-985D-422F-884B-7599D6FA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87270-2187-4FC6-AAB8-6017BA49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109A0-46F9-45C4-8BBB-77F2A0E7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70893-2C45-4DFD-A643-5E4D31B2FA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0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85B2-8A2C-4DBB-854B-E71BA4E9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6EF8-E8A9-4878-A491-00223E40E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46396-EA27-443A-82E9-D957E2511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5E0CE-61A2-4EC0-8060-4E1F9D12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B7A0D-805A-4620-BD1C-0B4940D2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5D732-E55C-4873-BB1E-BA060AFA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9BD18-C373-4BDE-A6D2-ED4C6DAF4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015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89568-4F66-406B-B468-6D9AD8A6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2FFE6-6FEB-4476-8087-CBEC2FA2A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DB0A0-1D25-4E09-996A-F4F3EF629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36E98-CF67-4F82-8E13-2947442CE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8F444-C14C-45D4-A966-CFD22E508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609601-C672-4476-AB70-8261AD03C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EAFA2-4619-48EA-9E32-3AB17516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7B0519-0559-4A58-A2B7-551790E5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1C803-9F5E-4CA8-93CF-146ABB7AF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22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A61B-0E0A-4F1E-A854-FD9FA2EBF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861F4-EE99-47EA-817D-46EC9391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56D48-BEAE-473D-A1F3-83FF4131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F86FB-8380-49DF-BD27-D9349DCD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B283C-3804-4254-A8E9-8114046A23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543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22AC1-3C6A-4546-BAAE-C1FB3285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46CEB-F376-48EA-91A3-714CCD3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16004-E363-4637-8BFF-5F716CED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0BE88-3298-4FC2-B968-4F5E6AD5D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501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544D-DB82-4895-9FAF-366DB2AA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2301D-1BC5-4386-ACD4-0ECAB447A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24E7B-6F1F-4CA2-B795-3B4D2CC42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125E5-BB65-4C2F-BCC7-0A5620D3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8FAD1-1487-40D4-83AF-5A9F6B17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E8F39-C516-4E07-A547-6D5D78D8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6683D-9186-405E-9283-918A98CC8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104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7038-F41B-4CBB-ADAD-80930178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0F07E-C2F8-4059-B477-CC6936A13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DB86E-5388-42B4-8808-7023B4060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7A809-D6DE-4480-9B7A-678DE26E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74649-6E53-4070-B708-001B08E7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FF3F8-0E2A-462C-B261-53129F9F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6037-992F-42FB-B9A6-06522BBF6C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07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A038-2C25-441E-96B0-A27C05C9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406F9-2F0B-4F8B-832C-EC4A47828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B2A46-6016-4E83-A7B1-5769B2E2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0C1D-9F9F-430C-8249-3EC8CBA2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CADBC-1F60-4618-80B6-C9A63357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65853-D651-4043-AA71-FD5958B909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609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6F0D9C-A799-45DD-AFA1-DC2C15177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EC6D6-7D70-4A97-B2FF-3BFCD9E90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95E0B-856B-44EB-8885-3282CC94D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3E76B-578E-48A4-82FF-5D8B729E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65C9E-68A6-4033-807B-0DC6F2FA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9269A-1E63-4A4D-B260-811787DD9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20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294F99-1D69-4106-9706-BED5EEE8C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877C59-5677-489F-9478-92A3E0A02E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A082C9-9A0C-4002-8F64-E4E95CE61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C4B65-6C01-422E-9C1F-3A1A344DB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55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44714-08B4-44C6-BB53-367D2730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25493-F634-4CC0-A42B-FA17773A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3EB7B-CBF9-49F6-8AFA-D1325379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0067-7C39-43E7-9E82-87B29CD48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21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F562-1473-4199-A35F-007F850FE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98D67-18BC-4011-B94B-41DB1EB43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4AECE-3193-4BCA-8944-E1FFDEC93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29633-F6AB-46E6-A65C-0E85FEE1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DC1F3-878A-4141-8AF4-FB96A4C5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6F66E-A23F-4E09-AD0A-D4417A7A7F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30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7497-1375-4B29-B711-055C98BD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BACAA-3FF9-477F-A9D7-7CE2B6A29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129C2-86B8-4BF3-A5A8-F2013A08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D6D6A-0BE8-44E1-86DE-54E808C5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35FE8-054E-4202-8900-2B63A771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71A97-985F-44BC-A3F7-8587620F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94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D917D6-9021-4DED-89EA-CF1283E36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FEE5BF-95A7-408B-AFFD-70D27B56E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FE869DA-5068-4564-8C95-4640958C8A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D7D20A-D33F-4293-83EE-0D57DDC24B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C794D1-6827-4B77-89BC-EB01AB4C15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37087EBA-9FF5-4570-94E3-96163C2EA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95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0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oogle Shape;54;p13">
            <a:extLst>
              <a:ext uri="{FF2B5EF4-FFF2-40B4-BE49-F238E27FC236}">
                <a16:creationId xmlns:a16="http://schemas.microsoft.com/office/drawing/2014/main" id="{7EAA727D-D81F-41F6-86FF-9FB8045F1C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767138"/>
            <a:ext cx="9144000" cy="13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Google Shape;55;p13">
            <a:extLst>
              <a:ext uri="{FF2B5EF4-FFF2-40B4-BE49-F238E27FC236}">
                <a16:creationId xmlns:a16="http://schemas.microsoft.com/office/drawing/2014/main" id="{13417547-E7BD-4BD4-9B68-8603E42E0B2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60" y="105966"/>
            <a:ext cx="1170384" cy="11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AB6A113C-73DF-486E-A186-EA143228F422}"/>
              </a:ext>
            </a:extLst>
          </p:cNvPr>
          <p:cNvSpPr txBox="1"/>
          <p:nvPr/>
        </p:nvSpPr>
        <p:spPr>
          <a:xfrm>
            <a:off x="69056" y="1276350"/>
            <a:ext cx="8763000" cy="1931194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>
              <a:buSzPts val="3100"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Kirchhoff’s laws and Wheatstone bridge</a:t>
            </a:r>
          </a:p>
          <a:p>
            <a:pPr algn="ctr">
              <a:buSzPts val="3100"/>
              <a:defRPr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CLASS-XII</a:t>
            </a:r>
          </a:p>
        </p:txBody>
      </p:sp>
      <p:sp>
        <p:nvSpPr>
          <p:cNvPr id="3077" name="Google Shape;57;p13">
            <a:extLst>
              <a:ext uri="{FF2B5EF4-FFF2-40B4-BE49-F238E27FC236}">
                <a16:creationId xmlns:a16="http://schemas.microsoft.com/office/drawing/2014/main" id="{384A201C-D8E3-4A15-9BB1-0C5009959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133" y="3283744"/>
            <a:ext cx="6763941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/>
              <a:t>SUBJECT : PHYSICS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/>
              <a:t>CHAPTER NUMBER: 03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/>
              <a:t>CHAPTER NAME : </a:t>
            </a:r>
            <a:r>
              <a:rPr lang="en-US" altLang="en-US" sz="1350" b="1">
                <a:cs typeface="Calibri" panose="020F0502020204030204" pitchFamily="34" charset="0"/>
                <a:sym typeface="Calibri" panose="020F0502020204030204" pitchFamily="34" charset="0"/>
              </a:rPr>
              <a:t>CURRENT ELECTRICITY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3370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Question:- Determine the current in each branch of the network shown in the figure.</a:t>
                </a:r>
              </a:p>
              <a:p>
                <a:pPr>
                  <a:lnSpc>
                    <a:spcPct val="150000"/>
                  </a:lnSpc>
                </a:pPr>
                <a:endParaRPr lang="en-IN" sz="1600" b="1" dirty="0"/>
              </a:p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Solution : </a:t>
                </a:r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The current distribution is shown by using KCL.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Using KVL, in the loop ABCA,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+2(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)+1(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)=10</m:t>
                    </m:r>
                  </m:oMath>
                </a14:m>
                <a:r>
                  <a:rPr lang="en-IN" sz="1600" dirty="0"/>
                  <a:t>	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+6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IN" sz="1600" dirty="0"/>
                  <a:t>	...........(</a:t>
                </a:r>
                <a:r>
                  <a:rPr lang="en-IN" sz="1600" dirty="0" err="1"/>
                  <a:t>i</a:t>
                </a:r>
                <a:r>
                  <a:rPr lang="en-IN" sz="1600" dirty="0"/>
                  <a:t>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In the loop ADCA,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1(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)−2(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)+4(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)=10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⇒7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−6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IN" sz="1600" dirty="0"/>
                  <a:t>	...........(ii)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In the loop BCDB,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2(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)+2(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)=5</m:t>
                    </m:r>
                  </m:oMath>
                </a14:m>
                <a:r>
                  <a:rPr lang="en-IN" sz="1600" dirty="0"/>
                  <a:t> 	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⇒−2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IN" sz="1600" dirty="0"/>
                  <a:t> ...........(iii)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3370666"/>
              </a:xfrm>
              <a:prstGeom prst="rect">
                <a:avLst/>
              </a:prstGeom>
              <a:blipFill>
                <a:blip r:embed="rId3"/>
                <a:stretch>
                  <a:fillRect l="-408" b="-14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751832E-83A8-4C1E-A11E-2A6875C6B57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48943" t="12840" r="12939" b="36556"/>
          <a:stretch>
            <a:fillRect/>
          </a:stretch>
        </p:blipFill>
        <p:spPr bwMode="auto">
          <a:xfrm>
            <a:off x="5896655" y="1155023"/>
            <a:ext cx="2685252" cy="222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21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3510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Solution : </a:t>
                </a:r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Now adding equations (</a:t>
                </a:r>
                <a:r>
                  <a:rPr lang="en-IN" sz="1600" dirty="0" err="1"/>
                  <a:t>i</a:t>
                </a:r>
                <a:r>
                  <a:rPr lang="en-IN" sz="1600" dirty="0"/>
                  <a:t>) and (ii) we get,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=20⇒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1600" dirty="0"/>
                  <a:t>   ..............(iv)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Now equation (</a:t>
                </a:r>
                <a:r>
                  <a:rPr lang="en-IN" sz="1600" dirty="0" err="1"/>
                  <a:t>i</a:t>
                </a:r>
                <a:r>
                  <a:rPr lang="en-IN" sz="1600" dirty="0"/>
                  <a:t>) x 2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⇒2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+12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IN" sz="1600" dirty="0"/>
                  <a:t> equation (iii)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⇒−2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IN" sz="1600" dirty="0"/>
                  <a:t>	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Subtracting the two we have ;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+8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=15⇒4×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+8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=15⇒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Using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/>
                  <a:t> in equation (</a:t>
                </a:r>
                <a:r>
                  <a:rPr lang="en-IN" sz="1600" dirty="0" err="1"/>
                  <a:t>i</a:t>
                </a:r>
                <a:r>
                  <a:rPr lang="en-IN" sz="1600" dirty="0"/>
                  <a:t>) we get,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Now for each arm;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=5/2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1600" dirty="0"/>
                  <a:t>;	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=5/8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1600" dirty="0"/>
                  <a:t>;	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𝐷𝐸𝐵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=15/8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=5/2−5/8=15/8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1600" dirty="0"/>
                  <a:t>;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=5/8+15/8=5/2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1600" dirty="0"/>
                  <a:t>;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1600" dirty="0"/>
                  <a:t>	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3510128"/>
              </a:xfrm>
              <a:prstGeom prst="rect">
                <a:avLst/>
              </a:prstGeom>
              <a:blipFill>
                <a:blip r:embed="rId3"/>
                <a:stretch>
                  <a:fillRect l="-4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66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DAD9B0-CE5F-42D3-8527-22AA4A530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HOME ASSIGNMENT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DB6852-75AE-4E05-BABC-CB8A2DEB240D}"/>
                  </a:ext>
                </a:extLst>
              </p:cNvPr>
              <p:cNvSpPr txBox="1"/>
              <p:nvPr/>
            </p:nvSpPr>
            <p:spPr>
              <a:xfrm>
                <a:off x="0" y="477747"/>
                <a:ext cx="8970818" cy="1822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IN" sz="1400" dirty="0">
                    <a:latin typeface="+mn-lt"/>
                  </a:rPr>
                  <a:t>The network PQRS, shown in the circuit diagram, has the batteries of 4 V and 5 V and negligible internal resistance. A milliammeter of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m:rPr>
                        <m:sty m:val="p"/>
                      </m:rPr>
                      <a:rPr lang="en-US" sz="1400" b="0" i="0" dirty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IN" sz="1400" dirty="0">
                    <a:latin typeface="+mn-lt"/>
                  </a:rPr>
                  <a:t> resistance is connected between P and R. Calculate the reading in the milliammeter.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endParaRPr lang="en-IN" sz="1400" dirty="0">
                  <a:latin typeface="+mn-lt"/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endParaRPr lang="en-IN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DB6852-75AE-4E05-BABC-CB8A2DEB2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7747"/>
                <a:ext cx="8970818" cy="1822102"/>
              </a:xfrm>
              <a:prstGeom prst="rect">
                <a:avLst/>
              </a:prstGeom>
              <a:blipFill>
                <a:blip r:embed="rId3"/>
                <a:stretch>
                  <a:fillRect l="-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8CD2676-29F3-4C32-98FB-205894404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528" y="1163575"/>
            <a:ext cx="2535134" cy="2029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B9AAD6-C92F-4156-8A14-070EF604F4BC}"/>
                  </a:ext>
                </a:extLst>
              </p:cNvPr>
              <p:cNvSpPr txBox="1"/>
              <p:nvPr/>
            </p:nvSpPr>
            <p:spPr>
              <a:xfrm>
                <a:off x="76201" y="2178311"/>
                <a:ext cx="9067799" cy="892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2.   Using Kirchhoff’s rules in the given circuit, determine</a:t>
                </a:r>
              </a:p>
              <a:p>
                <a:pPr marL="627063" lvl="1" indent="-265113"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arm EF</a:t>
                </a:r>
              </a:p>
              <a:p>
                <a:pPr marL="627063" lvl="1" indent="-265113"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the voltage drop across the unknown resistor 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B9AAD6-C92F-4156-8A14-070EF604F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2178311"/>
                <a:ext cx="9067799" cy="892552"/>
              </a:xfrm>
              <a:prstGeom prst="rect">
                <a:avLst/>
              </a:prstGeom>
              <a:blipFill>
                <a:blip r:embed="rId6"/>
                <a:stretch>
                  <a:fillRect l="-202" t="-680" b="-61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86971F3-0298-4BED-A3A5-F3681A6A59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4129" y="3080801"/>
            <a:ext cx="2703617" cy="181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4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76;p16">
            <a:extLst>
              <a:ext uri="{FF2B5EF4-FFF2-40B4-BE49-F238E27FC236}">
                <a16:creationId xmlns:a16="http://schemas.microsoft.com/office/drawing/2014/main" id="{488A9A50-C2CB-4C09-8874-71F13E43A32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4200525"/>
            <a:ext cx="925116" cy="92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7E93326D-AC06-4F0B-82DC-A6E62409431E}"/>
              </a:ext>
            </a:extLst>
          </p:cNvPr>
          <p:cNvSpPr txBox="1"/>
          <p:nvPr/>
        </p:nvSpPr>
        <p:spPr>
          <a:xfrm>
            <a:off x="621506" y="742950"/>
            <a:ext cx="7800975" cy="35623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457189" algn="ctr">
              <a:lnSpc>
                <a:spcPct val="115000"/>
              </a:lnSpc>
              <a:buSzPts val="4000"/>
              <a:defRPr/>
            </a:pPr>
            <a:r>
              <a:rPr lang="en" sz="4000" b="1"/>
              <a:t>THANKING YOU</a:t>
            </a:r>
            <a:endParaRPr sz="4000" b="1"/>
          </a:p>
          <a:p>
            <a:pPr marL="457189" algn="ctr">
              <a:lnSpc>
                <a:spcPct val="115000"/>
              </a:lnSpc>
              <a:buSzPts val="4000"/>
              <a:defRPr/>
            </a:pPr>
            <a:r>
              <a:rPr lang="en" sz="4000" b="1">
                <a:solidFill>
                  <a:srgbClr val="FF0000"/>
                </a:solidFill>
              </a:rPr>
              <a:t>ODM EDUCATIONAL GROUP</a:t>
            </a:r>
            <a:endParaRPr sz="4000" b="1">
              <a:solidFill>
                <a:srgbClr val="FF0000"/>
              </a:solidFill>
            </a:endParaRPr>
          </a:p>
          <a:p>
            <a:pPr>
              <a:buSzPts val="1400"/>
              <a:defRPr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>
            <a:extLst>
              <a:ext uri="{FF2B5EF4-FFF2-40B4-BE49-F238E27FC236}">
                <a16:creationId xmlns:a16="http://schemas.microsoft.com/office/drawing/2014/main" id="{9F6B0D87-059F-478D-9CC1-9FC0D6071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114300"/>
            <a:ext cx="405765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9900FF"/>
                </a:solidFill>
                <a:latin typeface="Arial" panose="020B0604020202020204" pitchFamily="34" charset="0"/>
                <a:ea typeface="+mn-ea"/>
                <a:cs typeface="+mn-cs"/>
              </a:rPr>
              <a:t>KIRCHHOFF’S LAWS:</a:t>
            </a: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500" b="1" kern="1200">
                <a:solidFill>
                  <a:srgbClr val="990000"/>
                </a:solidFill>
                <a:latin typeface="Arial" panose="020B0604020202020204" pitchFamily="34" charset="0"/>
                <a:ea typeface="+mn-ea"/>
                <a:cs typeface="+mn-cs"/>
              </a:rPr>
              <a:t>I Law </a:t>
            </a:r>
            <a:r>
              <a:rPr lang="en-US" altLang="en-US" sz="1500" b="1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or</a:t>
            </a:r>
            <a:r>
              <a:rPr lang="en-US" altLang="en-US" sz="1500" b="1" kern="1200">
                <a:solidFill>
                  <a:srgbClr val="990000"/>
                </a:solidFill>
                <a:latin typeface="Arial" panose="020B0604020202020204" pitchFamily="34" charset="0"/>
                <a:ea typeface="+mn-ea"/>
                <a:cs typeface="+mn-cs"/>
              </a:rPr>
              <a:t> Current Law </a:t>
            </a:r>
            <a:r>
              <a:rPr lang="en-US" altLang="en-US" sz="1500" b="1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or</a:t>
            </a:r>
            <a:r>
              <a:rPr lang="en-US" altLang="en-US" sz="1500" b="1" kern="1200">
                <a:solidFill>
                  <a:srgbClr val="990000"/>
                </a:solidFill>
                <a:latin typeface="Arial" panose="020B0604020202020204" pitchFamily="34" charset="0"/>
                <a:ea typeface="+mn-ea"/>
                <a:cs typeface="+mn-cs"/>
              </a:rPr>
              <a:t> Junction Rule:  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C2177CA3-3D45-49D1-AB52-C96376E9E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800101"/>
            <a:ext cx="52006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FF00FF"/>
                </a:solidFill>
                <a:ea typeface="+mn-ea"/>
                <a:cs typeface="+mn-cs"/>
              </a:rPr>
              <a:t>     The algebraic sum of electric currents at a junction in any electrical network is always zero.</a:t>
            </a: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1ECB8296-350E-4962-BB4D-7A0EF9BE0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2000250"/>
            <a:ext cx="2286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9900FF"/>
                </a:solidFill>
                <a:latin typeface="Arial" panose="020B0604020202020204" pitchFamily="34" charset="0"/>
                <a:ea typeface="+mn-ea"/>
                <a:cs typeface="+mn-cs"/>
              </a:rPr>
              <a:t>O</a:t>
            </a:r>
          </a:p>
        </p:txBody>
      </p:sp>
      <p:grpSp>
        <p:nvGrpSpPr>
          <p:cNvPr id="4123" name="Group 27">
            <a:extLst>
              <a:ext uri="{FF2B5EF4-FFF2-40B4-BE49-F238E27FC236}">
                <a16:creationId xmlns:a16="http://schemas.microsoft.com/office/drawing/2014/main" id="{1ECB43A2-F062-45F1-9A9D-3A50ED7E415D}"/>
              </a:ext>
            </a:extLst>
          </p:cNvPr>
          <p:cNvGrpSpPr>
            <a:grpSpLocks/>
          </p:cNvGrpSpPr>
          <p:nvPr/>
        </p:nvGrpSpPr>
        <p:grpSpPr bwMode="auto">
          <a:xfrm>
            <a:off x="3943352" y="1428750"/>
            <a:ext cx="810816" cy="1257300"/>
            <a:chOff x="2352" y="1056"/>
            <a:chExt cx="681" cy="1056"/>
          </a:xfrm>
        </p:grpSpPr>
        <p:sp>
          <p:nvSpPr>
            <p:cNvPr id="4105" name="Line 9">
              <a:extLst>
                <a:ext uri="{FF2B5EF4-FFF2-40B4-BE49-F238E27FC236}">
                  <a16:creationId xmlns:a16="http://schemas.microsoft.com/office/drawing/2014/main" id="{C736177C-93D2-44CA-86B5-32A55D8D2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056"/>
              <a:ext cx="336" cy="48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06" name="Line 10">
              <a:extLst>
                <a:ext uri="{FF2B5EF4-FFF2-40B4-BE49-F238E27FC236}">
                  <a16:creationId xmlns:a16="http://schemas.microsoft.com/office/drawing/2014/main" id="{0E767EE8-6EC6-4373-9B1A-6405F5117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1536"/>
              <a:ext cx="48" cy="57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2" name="Text Box 16">
              <a:extLst>
                <a:ext uri="{FF2B5EF4-FFF2-40B4-BE49-F238E27FC236}">
                  <a16:creationId xmlns:a16="http://schemas.microsoft.com/office/drawing/2014/main" id="{D0400617-C3B5-41B5-B915-A7087EF90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056"/>
              <a:ext cx="2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 dirty="0">
                  <a:solidFill>
                    <a:srgbClr val="33CC33"/>
                  </a:solidFill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  <a:r>
                <a:rPr lang="en-US" altLang="en-US" sz="1350" b="1" kern="1200" baseline="-25000" dirty="0">
                  <a:solidFill>
                    <a:srgbClr val="33CC33"/>
                  </a:solidFill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13" name="Rectangle 17">
              <a:extLst>
                <a:ext uri="{FF2B5EF4-FFF2-40B4-BE49-F238E27FC236}">
                  <a16:creationId xmlns:a16="http://schemas.microsoft.com/office/drawing/2014/main" id="{48B523A9-E452-4C6A-B51A-FFB8B2252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824"/>
              <a:ext cx="2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33CC33"/>
                  </a:solidFill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  <a:r>
                <a:rPr lang="en-US" altLang="en-US" sz="1350" b="1" kern="1200" baseline="-25000">
                  <a:solidFill>
                    <a:srgbClr val="33CC33"/>
                  </a:solidFill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4124" name="Group 28">
            <a:extLst>
              <a:ext uri="{FF2B5EF4-FFF2-40B4-BE49-F238E27FC236}">
                <a16:creationId xmlns:a16="http://schemas.microsoft.com/office/drawing/2014/main" id="{866421D5-B715-46F5-8DC3-9E11F660A70F}"/>
              </a:ext>
            </a:extLst>
          </p:cNvPr>
          <p:cNvGrpSpPr>
            <a:grpSpLocks/>
          </p:cNvGrpSpPr>
          <p:nvPr/>
        </p:nvGrpSpPr>
        <p:grpSpPr bwMode="auto">
          <a:xfrm>
            <a:off x="3714751" y="1382316"/>
            <a:ext cx="1496616" cy="1042987"/>
            <a:chOff x="2160" y="1008"/>
            <a:chExt cx="1257" cy="876"/>
          </a:xfrm>
        </p:grpSpPr>
        <p:grpSp>
          <p:nvGrpSpPr>
            <p:cNvPr id="4110" name="Group 14">
              <a:extLst>
                <a:ext uri="{FF2B5EF4-FFF2-40B4-BE49-F238E27FC236}">
                  <a16:creationId xmlns:a16="http://schemas.microsoft.com/office/drawing/2014/main" id="{611EDDCF-7E92-45FE-B17C-9B7B09DA6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1152"/>
              <a:ext cx="1248" cy="528"/>
              <a:chOff x="2160" y="1152"/>
              <a:chExt cx="1248" cy="528"/>
            </a:xfrm>
          </p:grpSpPr>
          <p:sp>
            <p:nvSpPr>
              <p:cNvPr id="4102" name="Line 6">
                <a:extLst>
                  <a:ext uri="{FF2B5EF4-FFF2-40B4-BE49-F238E27FC236}">
                    <a16:creationId xmlns:a16="http://schemas.microsoft.com/office/drawing/2014/main" id="{F5FE8775-E66E-4F8C-A452-AC383E632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2" y="1152"/>
                <a:ext cx="480" cy="3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03" name="Line 7">
                <a:extLst>
                  <a:ext uri="{FF2B5EF4-FFF2-40B4-BE49-F238E27FC236}">
                    <a16:creationId xmlns:a16="http://schemas.microsoft.com/office/drawing/2014/main" id="{AD7B5ADD-6279-4701-95FB-EA9DD58F5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1536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04" name="Line 8">
                <a:extLst>
                  <a:ext uri="{FF2B5EF4-FFF2-40B4-BE49-F238E27FC236}">
                    <a16:creationId xmlns:a16="http://schemas.microsoft.com/office/drawing/2014/main" id="{4D3E1C0F-B374-49D6-B047-6FD8379C4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0" y="1536"/>
                <a:ext cx="672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114" name="Rectangle 18">
              <a:extLst>
                <a:ext uri="{FF2B5EF4-FFF2-40B4-BE49-F238E27FC236}">
                  <a16:creationId xmlns:a16="http://schemas.microsoft.com/office/drawing/2014/main" id="{1A1B7F6E-DFB4-4558-BCBB-3733F12B7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008"/>
              <a:ext cx="2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  <a:r>
                <a:rPr lang="en-US" altLang="en-US" sz="1350" b="1" kern="1200" baseline="-2500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115" name="Rectangle 19">
              <a:extLst>
                <a:ext uri="{FF2B5EF4-FFF2-40B4-BE49-F238E27FC236}">
                  <a16:creationId xmlns:a16="http://schemas.microsoft.com/office/drawing/2014/main" id="{E96A5BAA-0F49-4A27-A906-D820CBA68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392"/>
              <a:ext cx="2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  <a:r>
                <a:rPr lang="en-US" altLang="en-US" sz="1350" b="1" kern="1200" baseline="-2500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116" name="Rectangle 20">
              <a:extLst>
                <a:ext uri="{FF2B5EF4-FFF2-40B4-BE49-F238E27FC236}">
                  <a16:creationId xmlns:a16="http://schemas.microsoft.com/office/drawing/2014/main" id="{16186670-D1E1-4FC1-95EB-E1AA7B18E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632"/>
              <a:ext cx="2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  <a:r>
                <a:rPr lang="en-US" altLang="en-US" sz="1350" b="1" kern="1200" baseline="-2500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4122" name="Group 26">
            <a:extLst>
              <a:ext uri="{FF2B5EF4-FFF2-40B4-BE49-F238E27FC236}">
                <a16:creationId xmlns:a16="http://schemas.microsoft.com/office/drawing/2014/main" id="{0F8EA92E-7458-40F2-8962-3BDDEFDD72E5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828800"/>
            <a:ext cx="1943100" cy="400050"/>
            <a:chOff x="3840" y="1344"/>
            <a:chExt cx="1632" cy="336"/>
          </a:xfrm>
        </p:grpSpPr>
        <p:sp>
          <p:nvSpPr>
            <p:cNvPr id="4118" name="Rectangle 22">
              <a:extLst>
                <a:ext uri="{FF2B5EF4-FFF2-40B4-BE49-F238E27FC236}">
                  <a16:creationId xmlns:a16="http://schemas.microsoft.com/office/drawing/2014/main" id="{B9C82565-0F3B-4AD1-9CC3-59EF940C0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344"/>
              <a:ext cx="1392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7" name="Text Box 21">
              <a:extLst>
                <a:ext uri="{FF2B5EF4-FFF2-40B4-BE49-F238E27FC236}">
                  <a16:creationId xmlns:a16="http://schemas.microsoft.com/office/drawing/2014/main" id="{9F59873B-15AF-4FEA-A4D8-32F8C45B0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92"/>
              <a:ext cx="163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FF5050"/>
                  </a:solidFill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  <a:r>
                <a:rPr lang="en-US" altLang="en-US" sz="1350" b="1" kern="1200" baseline="-25000">
                  <a:solidFill>
                    <a:srgbClr val="FF5050"/>
                  </a:solidFill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r>
                <a:rPr lang="en-US" altLang="en-US" sz="1350" b="1" kern="1200">
                  <a:solidFill>
                    <a:srgbClr val="FF5050"/>
                  </a:solidFill>
                  <a:latin typeface="Arial" panose="020B0604020202020204" pitchFamily="34" charset="0"/>
                  <a:ea typeface="+mn-ea"/>
                  <a:cs typeface="+mn-cs"/>
                </a:rPr>
                <a:t> - I</a:t>
              </a:r>
              <a:r>
                <a:rPr lang="en-US" altLang="en-US" sz="1350" b="1" kern="1200" baseline="-25000">
                  <a:solidFill>
                    <a:srgbClr val="FF5050"/>
                  </a:solidFill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r>
                <a:rPr lang="en-US" altLang="en-US" sz="1350" b="1" kern="1200">
                  <a:solidFill>
                    <a:srgbClr val="FF5050"/>
                  </a:solidFill>
                  <a:latin typeface="Arial" panose="020B0604020202020204" pitchFamily="34" charset="0"/>
                  <a:ea typeface="+mn-ea"/>
                  <a:cs typeface="+mn-cs"/>
                </a:rPr>
                <a:t> - I</a:t>
              </a:r>
              <a:r>
                <a:rPr lang="en-US" altLang="en-US" sz="1350" b="1" kern="1200" baseline="-25000">
                  <a:solidFill>
                    <a:srgbClr val="FF5050"/>
                  </a:solidFill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r>
                <a:rPr lang="en-US" altLang="en-US" sz="1350" b="1" kern="1200">
                  <a:solidFill>
                    <a:srgbClr val="FF5050"/>
                  </a:solidFill>
                  <a:latin typeface="Arial" panose="020B0604020202020204" pitchFamily="34" charset="0"/>
                  <a:ea typeface="+mn-ea"/>
                  <a:cs typeface="+mn-cs"/>
                </a:rPr>
                <a:t> + I</a:t>
              </a:r>
              <a:r>
                <a:rPr lang="en-US" altLang="en-US" sz="1350" b="1" kern="1200" baseline="-25000">
                  <a:solidFill>
                    <a:srgbClr val="FF5050"/>
                  </a:solidFill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r>
                <a:rPr lang="en-US" altLang="en-US" sz="1350" b="1" kern="1200">
                  <a:solidFill>
                    <a:srgbClr val="FF5050"/>
                  </a:solidFill>
                  <a:latin typeface="Arial" panose="020B0604020202020204" pitchFamily="34" charset="0"/>
                  <a:ea typeface="+mn-ea"/>
                  <a:cs typeface="+mn-cs"/>
                </a:rPr>
                <a:t> - I</a:t>
              </a:r>
              <a:r>
                <a:rPr lang="en-US" altLang="en-US" sz="1350" b="1" kern="1200" baseline="-25000">
                  <a:solidFill>
                    <a:srgbClr val="FF5050"/>
                  </a:solidFill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r>
                <a:rPr lang="en-US" altLang="en-US" sz="1350" b="1" kern="1200">
                  <a:solidFill>
                    <a:srgbClr val="FF5050"/>
                  </a:solidFill>
                  <a:latin typeface="Arial" panose="020B0604020202020204" pitchFamily="34" charset="0"/>
                  <a:ea typeface="+mn-ea"/>
                  <a:cs typeface="+mn-cs"/>
                </a:rPr>
                <a:t> = 0</a:t>
              </a:r>
            </a:p>
          </p:txBody>
        </p:sp>
      </p:grpSp>
      <p:sp>
        <p:nvSpPr>
          <p:cNvPr id="4119" name="Text Box 23">
            <a:extLst>
              <a:ext uri="{FF2B5EF4-FFF2-40B4-BE49-F238E27FC236}">
                <a16:creationId xmlns:a16="http://schemas.microsoft.com/office/drawing/2014/main" id="{A1ECFB66-146A-4741-B7F6-643BEA607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2628900"/>
            <a:ext cx="58293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FF3300"/>
                </a:solidFill>
                <a:ea typeface="+mn-ea"/>
                <a:cs typeface="+mn-cs"/>
              </a:rPr>
              <a:t>Sign Conventions:</a:t>
            </a:r>
          </a:p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350" b="1" kern="1200">
                <a:solidFill>
                  <a:srgbClr val="0066FF"/>
                </a:solidFill>
                <a:ea typeface="+mn-ea"/>
                <a:cs typeface="+mn-cs"/>
              </a:rPr>
              <a:t>The </a:t>
            </a:r>
            <a:r>
              <a:rPr lang="en-US" altLang="en-US" sz="1350" b="1" kern="1200">
                <a:solidFill>
                  <a:srgbClr val="009900"/>
                </a:solidFill>
                <a:ea typeface="+mn-ea"/>
                <a:cs typeface="+mn-cs"/>
              </a:rPr>
              <a:t>incoming currents</a:t>
            </a:r>
            <a:r>
              <a:rPr lang="en-US" altLang="en-US" sz="1350" b="1" kern="1200">
                <a:solidFill>
                  <a:srgbClr val="0066FF"/>
                </a:solidFill>
                <a:ea typeface="+mn-ea"/>
                <a:cs typeface="+mn-cs"/>
              </a:rPr>
              <a:t> towards the junction are taken </a:t>
            </a:r>
            <a:r>
              <a:rPr lang="en-US" altLang="en-US" sz="1350" b="1" kern="1200">
                <a:solidFill>
                  <a:srgbClr val="009900"/>
                </a:solidFill>
                <a:ea typeface="+mn-ea"/>
                <a:cs typeface="+mn-cs"/>
              </a:rPr>
              <a:t>positive</a:t>
            </a:r>
            <a:r>
              <a:rPr lang="en-US" altLang="en-US" sz="1350" b="1" kern="1200">
                <a:solidFill>
                  <a:srgbClr val="0066FF"/>
                </a:solidFill>
                <a:ea typeface="+mn-ea"/>
                <a:cs typeface="+mn-cs"/>
              </a:rPr>
              <a:t>.</a:t>
            </a:r>
          </a:p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350" b="1" kern="1200">
                <a:solidFill>
                  <a:srgbClr val="0066FF"/>
                </a:solidFill>
                <a:ea typeface="+mn-ea"/>
                <a:cs typeface="+mn-cs"/>
              </a:rPr>
              <a:t>The </a:t>
            </a:r>
            <a:r>
              <a:rPr lang="en-US" altLang="en-US" sz="1350" b="1" kern="1200">
                <a:solidFill>
                  <a:srgbClr val="FF0000"/>
                </a:solidFill>
                <a:ea typeface="+mn-ea"/>
                <a:cs typeface="+mn-cs"/>
              </a:rPr>
              <a:t>outgoing currents</a:t>
            </a:r>
            <a:r>
              <a:rPr lang="en-US" altLang="en-US" sz="1350" b="1" kern="1200">
                <a:solidFill>
                  <a:srgbClr val="0066FF"/>
                </a:solidFill>
                <a:ea typeface="+mn-ea"/>
                <a:cs typeface="+mn-cs"/>
              </a:rPr>
              <a:t> away from the junction are taken </a:t>
            </a:r>
            <a:r>
              <a:rPr lang="en-US" altLang="en-US" sz="1350" b="1" kern="1200">
                <a:solidFill>
                  <a:srgbClr val="FF0000"/>
                </a:solidFill>
                <a:ea typeface="+mn-ea"/>
                <a:cs typeface="+mn-cs"/>
              </a:rPr>
              <a:t>negative</a:t>
            </a:r>
            <a:r>
              <a:rPr lang="en-US" altLang="en-US" sz="1350" b="1" kern="1200">
                <a:solidFill>
                  <a:srgbClr val="0066FF"/>
                </a:solidFill>
                <a:ea typeface="+mn-ea"/>
                <a:cs typeface="+mn-cs"/>
              </a:rPr>
              <a:t>.</a:t>
            </a: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F701D868-F6F4-4940-B0F6-D085F41EB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3770710"/>
            <a:ext cx="5600700" cy="715581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Note:  The charges cannot accumulate at a junction.  The number of charges that arrive at a junction in a given time must leave in the same time in accordance with conservation of charges.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7" grpId="0"/>
      <p:bldP spid="4119" grpId="0"/>
      <p:bldP spid="41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7FB45-58F7-4605-B8FC-8F35823F0C6C}"/>
              </a:ext>
            </a:extLst>
          </p:cNvPr>
          <p:cNvSpPr txBox="1"/>
          <p:nvPr/>
        </p:nvSpPr>
        <p:spPr>
          <a:xfrm>
            <a:off x="76201" y="488380"/>
            <a:ext cx="8970818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dirty="0"/>
              <a:t>Question: </a:t>
            </a:r>
            <a:r>
              <a:rPr lang="en-IN" sz="1600" dirty="0"/>
              <a:t>In the given figure what is the current through the arm shown </a:t>
            </a:r>
          </a:p>
          <a:p>
            <a:pPr>
              <a:lnSpc>
                <a:spcPct val="150000"/>
              </a:lnSpc>
            </a:pPr>
            <a:endParaRPr lang="en-IN" sz="1600" dirty="0"/>
          </a:p>
          <a:p>
            <a:pPr>
              <a:lnSpc>
                <a:spcPct val="150000"/>
              </a:lnSpc>
            </a:pPr>
            <a:r>
              <a:rPr lang="en-IN" sz="1600" b="1" dirty="0"/>
              <a:t>Solution :</a:t>
            </a:r>
            <a:endParaRPr lang="en-IN" sz="1600" dirty="0"/>
          </a:p>
          <a:p>
            <a:pPr>
              <a:lnSpc>
                <a:spcPct val="150000"/>
              </a:lnSpc>
            </a:pPr>
            <a:r>
              <a:rPr lang="en-IN" sz="1600" dirty="0"/>
              <a:t>Unknown current = 5A+4A-5A-3A=1A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75977-CE56-41E1-B63D-6261F6B17F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8009" y="2220876"/>
            <a:ext cx="2447361" cy="208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331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>
            <a:extLst>
              <a:ext uri="{FF2B5EF4-FFF2-40B4-BE49-F238E27FC236}">
                <a16:creationId xmlns:a16="http://schemas.microsoft.com/office/drawing/2014/main" id="{02D37383-1D0E-48C2-BA8C-2CA9A22A1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49" y="0"/>
            <a:ext cx="425507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500" b="1" kern="1200" dirty="0">
                <a:solidFill>
                  <a:srgbClr val="990000"/>
                </a:solidFill>
                <a:latin typeface="Arial" panose="020B0604020202020204" pitchFamily="34" charset="0"/>
                <a:ea typeface="+mn-ea"/>
                <a:cs typeface="+mn-cs"/>
              </a:rPr>
              <a:t>II Law </a:t>
            </a:r>
            <a:r>
              <a:rPr lang="en-US" altLang="en-US" sz="15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or</a:t>
            </a:r>
            <a:r>
              <a:rPr lang="en-US" altLang="en-US" sz="1500" b="1" kern="1200" dirty="0">
                <a:solidFill>
                  <a:srgbClr val="990000"/>
                </a:solidFill>
                <a:latin typeface="Arial" panose="020B0604020202020204" pitchFamily="34" charset="0"/>
                <a:ea typeface="+mn-ea"/>
                <a:cs typeface="+mn-cs"/>
              </a:rPr>
              <a:t> Voltage Law </a:t>
            </a:r>
            <a:r>
              <a:rPr lang="en-US" altLang="en-US" sz="15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or</a:t>
            </a:r>
            <a:r>
              <a:rPr lang="en-US" altLang="en-US" sz="1500" b="1" kern="1200" dirty="0">
                <a:solidFill>
                  <a:srgbClr val="990000"/>
                </a:solidFill>
                <a:latin typeface="Arial" panose="020B0604020202020204" pitchFamily="34" charset="0"/>
                <a:ea typeface="+mn-ea"/>
                <a:cs typeface="+mn-cs"/>
              </a:rPr>
              <a:t> Loop Rule: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9CAEB224-DDC4-4615-A24A-683F0B3C5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285751"/>
            <a:ext cx="5715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FF00FF"/>
                </a:solidFill>
                <a:ea typeface="+mn-ea"/>
                <a:cs typeface="+mn-cs"/>
              </a:rPr>
              <a:t>     The algebraic sum of all the potential drops and emf’s along any closed path in an electrical network is always zero.</a:t>
            </a:r>
          </a:p>
        </p:txBody>
      </p:sp>
      <p:sp>
        <p:nvSpPr>
          <p:cNvPr id="8215" name="Text Box 23">
            <a:extLst>
              <a:ext uri="{FF2B5EF4-FFF2-40B4-BE49-F238E27FC236}">
                <a16:creationId xmlns:a16="http://schemas.microsoft.com/office/drawing/2014/main" id="{31D2B1F8-BE6D-44A4-A74A-4039E01C6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514600"/>
            <a:ext cx="6057900" cy="165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b="1" kern="1200" dirty="0">
                <a:solidFill>
                  <a:srgbClr val="FF0000"/>
                </a:solidFill>
                <a:ea typeface="+mn-ea"/>
                <a:cs typeface="+mn-cs"/>
              </a:rPr>
              <a:t>Sign Conventions:</a:t>
            </a:r>
          </a:p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350" b="1" kern="1200" dirty="0">
                <a:solidFill>
                  <a:srgbClr val="0099FF"/>
                </a:solidFill>
                <a:ea typeface="+mn-ea"/>
                <a:cs typeface="+mn-cs"/>
              </a:rPr>
              <a:t>The </a:t>
            </a:r>
            <a:r>
              <a:rPr lang="en-US" altLang="en-US" sz="1350" b="1" kern="1200" dirty="0">
                <a:solidFill>
                  <a:srgbClr val="0000FF"/>
                </a:solidFill>
                <a:ea typeface="+mn-ea"/>
                <a:cs typeface="+mn-cs"/>
              </a:rPr>
              <a:t>emf</a:t>
            </a:r>
            <a:r>
              <a:rPr lang="en-US" altLang="en-US" sz="1350" b="1" kern="1200" dirty="0">
                <a:solidFill>
                  <a:srgbClr val="0099FF"/>
                </a:solidFill>
                <a:ea typeface="+mn-ea"/>
                <a:cs typeface="+mn-cs"/>
              </a:rPr>
              <a:t> is taken </a:t>
            </a:r>
            <a:r>
              <a:rPr lang="en-US" altLang="en-US" sz="1350" b="1" kern="1200" dirty="0">
                <a:solidFill>
                  <a:srgbClr val="FF0000"/>
                </a:solidFill>
                <a:ea typeface="+mn-ea"/>
                <a:cs typeface="+mn-cs"/>
              </a:rPr>
              <a:t>negative</a:t>
            </a:r>
            <a:r>
              <a:rPr lang="en-US" altLang="en-US" sz="1350" b="1" kern="1200" dirty="0">
                <a:solidFill>
                  <a:srgbClr val="0099FF"/>
                </a:solidFill>
                <a:ea typeface="+mn-ea"/>
                <a:cs typeface="+mn-cs"/>
              </a:rPr>
              <a:t> when we traverse from </a:t>
            </a:r>
            <a:r>
              <a:rPr lang="en-US" altLang="en-US" sz="1350" b="1" kern="1200" dirty="0">
                <a:solidFill>
                  <a:srgbClr val="FF00FF"/>
                </a:solidFill>
                <a:ea typeface="+mn-ea"/>
                <a:cs typeface="+mn-cs"/>
              </a:rPr>
              <a:t>positive to negative</a:t>
            </a:r>
            <a:r>
              <a:rPr lang="en-US" altLang="en-US" sz="1350" b="1" kern="1200" dirty="0">
                <a:solidFill>
                  <a:srgbClr val="0099FF"/>
                </a:solidFill>
                <a:ea typeface="+mn-ea"/>
                <a:cs typeface="+mn-cs"/>
              </a:rPr>
              <a:t> terminal of the cell through the electrolyte.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</a:pPr>
            <a:r>
              <a:rPr lang="en-US" altLang="en-US" sz="1350" b="1" kern="1200" dirty="0">
                <a:solidFill>
                  <a:srgbClr val="0099FF"/>
                </a:solidFill>
                <a:ea typeface="+mn-ea"/>
                <a:cs typeface="+mn-cs"/>
              </a:rPr>
              <a:t>The </a:t>
            </a:r>
            <a:r>
              <a:rPr lang="en-US" altLang="en-US" sz="1350" b="1" kern="1200" dirty="0">
                <a:solidFill>
                  <a:srgbClr val="0000FF"/>
                </a:solidFill>
                <a:ea typeface="+mn-ea"/>
                <a:cs typeface="+mn-cs"/>
              </a:rPr>
              <a:t>emf</a:t>
            </a:r>
            <a:r>
              <a:rPr lang="en-US" altLang="en-US" sz="1350" b="1" kern="1200" dirty="0">
                <a:solidFill>
                  <a:srgbClr val="0099FF"/>
                </a:solidFill>
                <a:ea typeface="+mn-ea"/>
                <a:cs typeface="+mn-cs"/>
              </a:rPr>
              <a:t> is taken </a:t>
            </a:r>
            <a:r>
              <a:rPr lang="en-US" altLang="en-US" sz="1350" b="1" kern="1200" dirty="0">
                <a:solidFill>
                  <a:srgbClr val="009900"/>
                </a:solidFill>
                <a:ea typeface="+mn-ea"/>
                <a:cs typeface="+mn-cs"/>
              </a:rPr>
              <a:t>positive</a:t>
            </a:r>
            <a:r>
              <a:rPr lang="en-US" altLang="en-US" sz="1350" b="1" kern="1200" dirty="0">
                <a:solidFill>
                  <a:srgbClr val="0099FF"/>
                </a:solidFill>
                <a:ea typeface="+mn-ea"/>
                <a:cs typeface="+mn-cs"/>
              </a:rPr>
              <a:t> when we traverse from </a:t>
            </a:r>
            <a:r>
              <a:rPr lang="en-US" altLang="en-US" sz="1350" b="1" kern="1200" dirty="0">
                <a:solidFill>
                  <a:srgbClr val="FF00FF"/>
                </a:solidFill>
                <a:ea typeface="+mn-ea"/>
                <a:cs typeface="+mn-cs"/>
              </a:rPr>
              <a:t>negative to positive</a:t>
            </a:r>
            <a:r>
              <a:rPr lang="en-US" altLang="en-US" sz="1350" b="1" kern="1200" dirty="0">
                <a:solidFill>
                  <a:srgbClr val="0099FF"/>
                </a:solidFill>
                <a:ea typeface="+mn-ea"/>
                <a:cs typeface="+mn-cs"/>
              </a:rPr>
              <a:t> terminal of the cell through the electrolyte.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 b="1" kern="1200" dirty="0">
              <a:solidFill>
                <a:srgbClr val="0099FF"/>
              </a:solidFill>
              <a:ea typeface="+mn-ea"/>
              <a:cs typeface="+mn-cs"/>
            </a:endParaRP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b="1" kern="1200" dirty="0">
                <a:solidFill>
                  <a:srgbClr val="0099FF"/>
                </a:solidFill>
                <a:ea typeface="+mn-ea"/>
                <a:cs typeface="+mn-cs"/>
              </a:rPr>
              <a:t>    </a:t>
            </a:r>
            <a:endParaRPr lang="en-US" altLang="en-US" sz="1350" b="1" kern="1200" dirty="0">
              <a:solidFill>
                <a:srgbClr val="9900FF"/>
              </a:solidFill>
              <a:ea typeface="+mn-ea"/>
              <a:cs typeface="+mn-cs"/>
            </a:endParaRPr>
          </a:p>
        </p:txBody>
      </p:sp>
      <p:grpSp>
        <p:nvGrpSpPr>
          <p:cNvPr id="8401" name="Group 209">
            <a:extLst>
              <a:ext uri="{FF2B5EF4-FFF2-40B4-BE49-F238E27FC236}">
                <a16:creationId xmlns:a16="http://schemas.microsoft.com/office/drawing/2014/main" id="{354978D9-1835-4EC1-B6C5-DD75E8A2ECC0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971550"/>
            <a:ext cx="2286000" cy="685800"/>
            <a:chOff x="3456" y="960"/>
            <a:chExt cx="1920" cy="1104"/>
          </a:xfrm>
        </p:grpSpPr>
        <p:sp>
          <p:nvSpPr>
            <p:cNvPr id="8197" name="Rectangle 5">
              <a:extLst>
                <a:ext uri="{FF2B5EF4-FFF2-40B4-BE49-F238E27FC236}">
                  <a16:creationId xmlns:a16="http://schemas.microsoft.com/office/drawing/2014/main" id="{2FBD02EE-FF95-4ABB-878A-6E1CF9849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960"/>
              <a:ext cx="1920" cy="11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91" name="Text Box 199">
              <a:extLst>
                <a:ext uri="{FF2B5EF4-FFF2-40B4-BE49-F238E27FC236}">
                  <a16:creationId xmlns:a16="http://schemas.microsoft.com/office/drawing/2014/main" id="{BBC2B0DF-825D-4C41-8499-1A62764B9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004"/>
              <a:ext cx="1920" cy="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 dirty="0">
                  <a:solidFill>
                    <a:srgbClr val="CC6600"/>
                  </a:solidFill>
                  <a:latin typeface="Arial" panose="020B0604020202020204" pitchFamily="34" charset="0"/>
                  <a:ea typeface="+mn-ea"/>
                  <a:cs typeface="+mn-cs"/>
                </a:rPr>
                <a:t>Loop ABCA:</a:t>
              </a:r>
            </a:p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- E</a:t>
              </a:r>
              <a:r>
                <a:rPr lang="en-US" altLang="en-US" sz="1350" b="1" kern="1200" baseline="-250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r>
                <a:rPr lang="en-US" altLang="en-US" sz="1350" b="1" kern="12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 = - I</a:t>
              </a:r>
              <a:r>
                <a:rPr lang="en-US" altLang="en-US" sz="1350" b="1" kern="1200" baseline="-250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r>
                <a:rPr lang="en-US" altLang="en-US" sz="1350" b="1" kern="12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.R</a:t>
              </a:r>
              <a:r>
                <a:rPr lang="en-US" altLang="en-US" sz="1350" b="1" kern="1200" baseline="-250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r>
                <a:rPr lang="en-US" altLang="en-US" sz="1350" b="1" kern="12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 - (I</a:t>
              </a:r>
              <a:r>
                <a:rPr lang="en-US" altLang="en-US" sz="1350" b="1" kern="1200" baseline="-250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r>
                <a:rPr lang="en-US" altLang="en-US" sz="1350" b="1" kern="12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 + I</a:t>
              </a:r>
              <a:r>
                <a:rPr lang="en-US" altLang="en-US" sz="1350" b="1" kern="1200" baseline="-250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r>
                <a:rPr lang="en-US" altLang="en-US" sz="1350" b="1" kern="12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).R</a:t>
              </a:r>
              <a:r>
                <a:rPr lang="en-US" altLang="en-US" sz="1350" b="1" kern="1200" baseline="-250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r>
                <a:rPr lang="en-US" altLang="en-US" sz="1350" b="1" kern="12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lang="en-US" altLang="en-US" sz="1350" kern="1200" dirty="0">
                <a:solidFill>
                  <a:srgbClr val="9900FF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374" name="AutoShape 182">
            <a:extLst>
              <a:ext uri="{FF2B5EF4-FFF2-40B4-BE49-F238E27FC236}">
                <a16:creationId xmlns:a16="http://schemas.microsoft.com/office/drawing/2014/main" id="{AAC7861D-2D9F-4D93-A7B0-71A4E55E3BC8}"/>
              </a:ext>
            </a:extLst>
          </p:cNvPr>
          <p:cNvSpPr>
            <a:spLocks noChangeArrowheads="1"/>
          </p:cNvSpPr>
          <p:nvPr/>
        </p:nvSpPr>
        <p:spPr bwMode="auto">
          <a:xfrm rot="12205640">
            <a:off x="3429000" y="1943100"/>
            <a:ext cx="285750" cy="5715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99FF99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IN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407" name="Group 215">
            <a:extLst>
              <a:ext uri="{FF2B5EF4-FFF2-40B4-BE49-F238E27FC236}">
                <a16:creationId xmlns:a16="http://schemas.microsoft.com/office/drawing/2014/main" id="{F667465C-1603-4378-9955-F4DD1E83C34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742950"/>
            <a:ext cx="1143000" cy="571500"/>
            <a:chOff x="1152" y="624"/>
            <a:chExt cx="960" cy="480"/>
          </a:xfrm>
        </p:grpSpPr>
        <p:grpSp>
          <p:nvGrpSpPr>
            <p:cNvPr id="8219" name="Group 27">
              <a:extLst>
                <a:ext uri="{FF2B5EF4-FFF2-40B4-BE49-F238E27FC236}">
                  <a16:creationId xmlns:a16="http://schemas.microsoft.com/office/drawing/2014/main" id="{2D5CE560-0BBD-4D3E-B733-15D1B45C4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864"/>
              <a:ext cx="48" cy="240"/>
              <a:chOff x="1392" y="816"/>
              <a:chExt cx="48" cy="240"/>
            </a:xfrm>
          </p:grpSpPr>
          <p:sp>
            <p:nvSpPr>
              <p:cNvPr id="8217" name="Line 25">
                <a:extLst>
                  <a:ext uri="{FF2B5EF4-FFF2-40B4-BE49-F238E27FC236}">
                    <a16:creationId xmlns:a16="http://schemas.microsoft.com/office/drawing/2014/main" id="{6CFA815D-CFB8-4C46-9ABC-B054DA826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816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18" name="Line 26">
                <a:extLst>
                  <a:ext uri="{FF2B5EF4-FFF2-40B4-BE49-F238E27FC236}">
                    <a16:creationId xmlns:a16="http://schemas.microsoft.com/office/drawing/2014/main" id="{C02348A0-A66E-4F2D-811F-A7557544D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864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266" name="Group 74">
              <a:extLst>
                <a:ext uri="{FF2B5EF4-FFF2-40B4-BE49-F238E27FC236}">
                  <a16:creationId xmlns:a16="http://schemas.microsoft.com/office/drawing/2014/main" id="{44AA51AC-6EA4-416D-B9DA-DA930671A4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960"/>
              <a:ext cx="864" cy="96"/>
              <a:chOff x="1776" y="1008"/>
              <a:chExt cx="1056" cy="144"/>
            </a:xfrm>
          </p:grpSpPr>
          <p:sp>
            <p:nvSpPr>
              <p:cNvPr id="8267" name="Line 75">
                <a:extLst>
                  <a:ext uri="{FF2B5EF4-FFF2-40B4-BE49-F238E27FC236}">
                    <a16:creationId xmlns:a16="http://schemas.microsoft.com/office/drawing/2014/main" id="{74E9C64F-BEDC-405A-BC12-2A093B65A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8" y="1056"/>
                <a:ext cx="48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8268" name="Group 76">
                <a:extLst>
                  <a:ext uri="{FF2B5EF4-FFF2-40B4-BE49-F238E27FC236}">
                    <a16:creationId xmlns:a16="http://schemas.microsoft.com/office/drawing/2014/main" id="{669BDE7D-8D5C-45FC-93CA-2E30DE98DB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1008"/>
                <a:ext cx="1056" cy="144"/>
                <a:chOff x="1776" y="1008"/>
                <a:chExt cx="1056" cy="144"/>
              </a:xfrm>
            </p:grpSpPr>
            <p:sp>
              <p:nvSpPr>
                <p:cNvPr id="8269" name="Line 77">
                  <a:extLst>
                    <a:ext uri="{FF2B5EF4-FFF2-40B4-BE49-F238E27FC236}">
                      <a16:creationId xmlns:a16="http://schemas.microsoft.com/office/drawing/2014/main" id="{C742A9BC-6331-4342-A2F7-B355E104A4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1056"/>
                  <a:ext cx="48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70" name="Line 78">
                  <a:extLst>
                    <a:ext uri="{FF2B5EF4-FFF2-40B4-BE49-F238E27FC236}">
                      <a16:creationId xmlns:a16="http://schemas.microsoft.com/office/drawing/2014/main" id="{36E02DDB-2958-482C-8B36-E9FDDD0409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20" y="1008"/>
                  <a:ext cx="48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8271" name="Group 79">
                  <a:extLst>
                    <a:ext uri="{FF2B5EF4-FFF2-40B4-BE49-F238E27FC236}">
                      <a16:creationId xmlns:a16="http://schemas.microsoft.com/office/drawing/2014/main" id="{61D4F7CE-8511-4508-8EA4-637E1D15CB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68" y="1008"/>
                  <a:ext cx="96" cy="144"/>
                  <a:chOff x="1872" y="1008"/>
                  <a:chExt cx="96" cy="144"/>
                </a:xfrm>
              </p:grpSpPr>
              <p:sp>
                <p:nvSpPr>
                  <p:cNvPr id="8272" name="Line 80">
                    <a:extLst>
                      <a:ext uri="{FF2B5EF4-FFF2-40B4-BE49-F238E27FC236}">
                        <a16:creationId xmlns:a16="http://schemas.microsoft.com/office/drawing/2014/main" id="{5AB997A1-77B8-439A-A419-C8447AAFEC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73" name="Line 81">
                    <a:extLst>
                      <a:ext uri="{FF2B5EF4-FFF2-40B4-BE49-F238E27FC236}">
                        <a16:creationId xmlns:a16="http://schemas.microsoft.com/office/drawing/2014/main" id="{250FFB24-6015-4C2F-91E1-CAB29F8AA5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74" name="Group 82">
                  <a:extLst>
                    <a:ext uri="{FF2B5EF4-FFF2-40B4-BE49-F238E27FC236}">
                      <a16:creationId xmlns:a16="http://schemas.microsoft.com/office/drawing/2014/main" id="{C9231DA2-04BE-4AC9-AFE7-1389D015A0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64" y="1008"/>
                  <a:ext cx="96" cy="144"/>
                  <a:chOff x="1872" y="1008"/>
                  <a:chExt cx="96" cy="144"/>
                </a:xfrm>
              </p:grpSpPr>
              <p:sp>
                <p:nvSpPr>
                  <p:cNvPr id="8275" name="Line 83">
                    <a:extLst>
                      <a:ext uri="{FF2B5EF4-FFF2-40B4-BE49-F238E27FC236}">
                        <a16:creationId xmlns:a16="http://schemas.microsoft.com/office/drawing/2014/main" id="{BDF953AC-47AA-4209-B906-02CA862994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76" name="Line 84">
                    <a:extLst>
                      <a:ext uri="{FF2B5EF4-FFF2-40B4-BE49-F238E27FC236}">
                        <a16:creationId xmlns:a16="http://schemas.microsoft.com/office/drawing/2014/main" id="{BB3F3167-E744-48F7-B7B4-6D74032678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77" name="Group 85">
                  <a:extLst>
                    <a:ext uri="{FF2B5EF4-FFF2-40B4-BE49-F238E27FC236}">
                      <a16:creationId xmlns:a16="http://schemas.microsoft.com/office/drawing/2014/main" id="{AD19C1A8-283C-4CDE-9707-BEDC4BBF28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60" y="1008"/>
                  <a:ext cx="96" cy="144"/>
                  <a:chOff x="1872" y="1008"/>
                  <a:chExt cx="96" cy="144"/>
                </a:xfrm>
              </p:grpSpPr>
              <p:sp>
                <p:nvSpPr>
                  <p:cNvPr id="8278" name="Line 86">
                    <a:extLst>
                      <a:ext uri="{FF2B5EF4-FFF2-40B4-BE49-F238E27FC236}">
                        <a16:creationId xmlns:a16="http://schemas.microsoft.com/office/drawing/2014/main" id="{D420FB19-6485-47D7-9EB0-544D6D80E6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79" name="Line 87">
                    <a:extLst>
                      <a:ext uri="{FF2B5EF4-FFF2-40B4-BE49-F238E27FC236}">
                        <a16:creationId xmlns:a16="http://schemas.microsoft.com/office/drawing/2014/main" id="{2351AED7-6F7C-4FBD-8159-ACBCA2F934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80" name="Group 88">
                  <a:extLst>
                    <a:ext uri="{FF2B5EF4-FFF2-40B4-BE49-F238E27FC236}">
                      <a16:creationId xmlns:a16="http://schemas.microsoft.com/office/drawing/2014/main" id="{C03F228A-2F79-48A5-845B-C3E0B117C5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56" y="1008"/>
                  <a:ext cx="96" cy="144"/>
                  <a:chOff x="1872" y="1008"/>
                  <a:chExt cx="96" cy="144"/>
                </a:xfrm>
              </p:grpSpPr>
              <p:sp>
                <p:nvSpPr>
                  <p:cNvPr id="8281" name="Line 89">
                    <a:extLst>
                      <a:ext uri="{FF2B5EF4-FFF2-40B4-BE49-F238E27FC236}">
                        <a16:creationId xmlns:a16="http://schemas.microsoft.com/office/drawing/2014/main" id="{E3078A90-3341-4FCF-B1A2-AACE1CDB5A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82" name="Line 90">
                    <a:extLst>
                      <a:ext uri="{FF2B5EF4-FFF2-40B4-BE49-F238E27FC236}">
                        <a16:creationId xmlns:a16="http://schemas.microsoft.com/office/drawing/2014/main" id="{F174E7AE-BAE3-44A3-8BF0-19356D9CBF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83" name="Group 91">
                  <a:extLst>
                    <a:ext uri="{FF2B5EF4-FFF2-40B4-BE49-F238E27FC236}">
                      <a16:creationId xmlns:a16="http://schemas.microsoft.com/office/drawing/2014/main" id="{A62FFC77-B4F3-47FF-8955-FE88DA5ABB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52" y="1008"/>
                  <a:ext cx="96" cy="144"/>
                  <a:chOff x="1872" y="1008"/>
                  <a:chExt cx="96" cy="144"/>
                </a:xfrm>
              </p:grpSpPr>
              <p:sp>
                <p:nvSpPr>
                  <p:cNvPr id="8284" name="Line 92">
                    <a:extLst>
                      <a:ext uri="{FF2B5EF4-FFF2-40B4-BE49-F238E27FC236}">
                        <a16:creationId xmlns:a16="http://schemas.microsoft.com/office/drawing/2014/main" id="{7EF98AA5-C094-44CD-A1AD-20157E17B5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85" name="Line 93">
                    <a:extLst>
                      <a:ext uri="{FF2B5EF4-FFF2-40B4-BE49-F238E27FC236}">
                        <a16:creationId xmlns:a16="http://schemas.microsoft.com/office/drawing/2014/main" id="{01C632EB-B577-484F-9802-1D9E4C3DE6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86" name="Group 94">
                  <a:extLst>
                    <a:ext uri="{FF2B5EF4-FFF2-40B4-BE49-F238E27FC236}">
                      <a16:creationId xmlns:a16="http://schemas.microsoft.com/office/drawing/2014/main" id="{703BD4EA-3BA8-4EEC-9AC0-F4C2D6DACA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48" y="1008"/>
                  <a:ext cx="96" cy="144"/>
                  <a:chOff x="1872" y="1008"/>
                  <a:chExt cx="96" cy="144"/>
                </a:xfrm>
              </p:grpSpPr>
              <p:sp>
                <p:nvSpPr>
                  <p:cNvPr id="8287" name="Line 95">
                    <a:extLst>
                      <a:ext uri="{FF2B5EF4-FFF2-40B4-BE49-F238E27FC236}">
                        <a16:creationId xmlns:a16="http://schemas.microsoft.com/office/drawing/2014/main" id="{34C3307D-D560-4CF8-95CD-E32C39FD6F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88" name="Line 96">
                    <a:extLst>
                      <a:ext uri="{FF2B5EF4-FFF2-40B4-BE49-F238E27FC236}">
                        <a16:creationId xmlns:a16="http://schemas.microsoft.com/office/drawing/2014/main" id="{393D804C-5786-466A-B8A9-15D3C841A5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89" name="Group 97">
                  <a:extLst>
                    <a:ext uri="{FF2B5EF4-FFF2-40B4-BE49-F238E27FC236}">
                      <a16:creationId xmlns:a16="http://schemas.microsoft.com/office/drawing/2014/main" id="{62BDFDEE-B8CC-4F4F-A0EB-7460F66F62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44" y="1008"/>
                  <a:ext cx="96" cy="144"/>
                  <a:chOff x="1872" y="1008"/>
                  <a:chExt cx="96" cy="144"/>
                </a:xfrm>
              </p:grpSpPr>
              <p:sp>
                <p:nvSpPr>
                  <p:cNvPr id="8290" name="Line 98">
                    <a:extLst>
                      <a:ext uri="{FF2B5EF4-FFF2-40B4-BE49-F238E27FC236}">
                        <a16:creationId xmlns:a16="http://schemas.microsoft.com/office/drawing/2014/main" id="{8782E70D-E6B4-44EA-AE80-36555F3C3E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91" name="Line 99">
                    <a:extLst>
                      <a:ext uri="{FF2B5EF4-FFF2-40B4-BE49-F238E27FC236}">
                        <a16:creationId xmlns:a16="http://schemas.microsoft.com/office/drawing/2014/main" id="{DCF37599-FE8B-4EB9-8A61-4F11C800FD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292" name="Line 100">
                  <a:extLst>
                    <a:ext uri="{FF2B5EF4-FFF2-40B4-BE49-F238E27FC236}">
                      <a16:creationId xmlns:a16="http://schemas.microsoft.com/office/drawing/2014/main" id="{554E9994-D830-4A14-9184-0C8E5FA40A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1008"/>
                  <a:ext cx="48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93" name="Line 101">
                  <a:extLst>
                    <a:ext uri="{FF2B5EF4-FFF2-40B4-BE49-F238E27FC236}">
                      <a16:creationId xmlns:a16="http://schemas.microsoft.com/office/drawing/2014/main" id="{12D26E34-2CA6-40ED-9C51-A49AF4C704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76" y="105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94" name="Line 102">
                  <a:extLst>
                    <a:ext uri="{FF2B5EF4-FFF2-40B4-BE49-F238E27FC236}">
                      <a16:creationId xmlns:a16="http://schemas.microsoft.com/office/drawing/2014/main" id="{C219C5CD-8BC6-4CDE-B669-E99F2FDE50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36" y="105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360" name="Text Box 168">
              <a:extLst>
                <a:ext uri="{FF2B5EF4-FFF2-40B4-BE49-F238E27FC236}">
                  <a16:creationId xmlns:a16="http://schemas.microsoft.com/office/drawing/2014/main" id="{1FC1348B-972B-4C6B-9B70-439D382D4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624"/>
              <a:ext cx="3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E</a:t>
              </a:r>
              <a:r>
                <a:rPr lang="en-US" altLang="en-US" sz="1350" b="1" kern="1200" baseline="-250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376" name="Text Box 184">
              <a:extLst>
                <a:ext uri="{FF2B5EF4-FFF2-40B4-BE49-F238E27FC236}">
                  <a16:creationId xmlns:a16="http://schemas.microsoft.com/office/drawing/2014/main" id="{51BC9FC9-D204-4C2F-AC0C-ED8DAA634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720"/>
              <a:ext cx="3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R</a:t>
              </a:r>
              <a:r>
                <a:rPr lang="en-US" altLang="en-US" sz="1350" b="1" kern="1200" baseline="-2500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8419" name="Group 227">
            <a:extLst>
              <a:ext uri="{FF2B5EF4-FFF2-40B4-BE49-F238E27FC236}">
                <a16:creationId xmlns:a16="http://schemas.microsoft.com/office/drawing/2014/main" id="{7F56F99A-7428-49F9-9531-274E4CF619D3}"/>
              </a:ext>
            </a:extLst>
          </p:cNvPr>
          <p:cNvGrpSpPr>
            <a:grpSpLocks/>
          </p:cNvGrpSpPr>
          <p:nvPr/>
        </p:nvGrpSpPr>
        <p:grpSpPr bwMode="auto">
          <a:xfrm>
            <a:off x="2457450" y="1943099"/>
            <a:ext cx="1200150" cy="596503"/>
            <a:chOff x="1104" y="1632"/>
            <a:chExt cx="1008" cy="501"/>
          </a:xfrm>
        </p:grpSpPr>
        <p:sp>
          <p:nvSpPr>
            <p:cNvPr id="8361" name="Rectangle 169">
              <a:extLst>
                <a:ext uri="{FF2B5EF4-FFF2-40B4-BE49-F238E27FC236}">
                  <a16:creationId xmlns:a16="http://schemas.microsoft.com/office/drawing/2014/main" id="{92B26650-9548-4531-BB06-FDEF2D1D2E2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04" y="1881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 dirty="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E</a:t>
              </a:r>
              <a:r>
                <a:rPr lang="en-US" altLang="en-US" sz="1350" b="1" kern="1200" baseline="-25000" dirty="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  <p:grpSp>
          <p:nvGrpSpPr>
            <p:cNvPr id="8408" name="Group 216">
              <a:extLst>
                <a:ext uri="{FF2B5EF4-FFF2-40B4-BE49-F238E27FC236}">
                  <a16:creationId xmlns:a16="http://schemas.microsoft.com/office/drawing/2014/main" id="{A9C194AF-AEDA-490A-A3D1-47E196655D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632"/>
              <a:ext cx="912" cy="396"/>
              <a:chOff x="1200" y="1632"/>
              <a:chExt cx="912" cy="396"/>
            </a:xfrm>
          </p:grpSpPr>
          <p:grpSp>
            <p:nvGrpSpPr>
              <p:cNvPr id="8220" name="Group 28">
                <a:extLst>
                  <a:ext uri="{FF2B5EF4-FFF2-40B4-BE49-F238E27FC236}">
                    <a16:creationId xmlns:a16="http://schemas.microsoft.com/office/drawing/2014/main" id="{3C3B631C-F605-4021-B965-DD01D8672B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0" y="1632"/>
                <a:ext cx="48" cy="240"/>
                <a:chOff x="1392" y="816"/>
                <a:chExt cx="48" cy="240"/>
              </a:xfrm>
            </p:grpSpPr>
            <p:sp>
              <p:nvSpPr>
                <p:cNvPr id="8221" name="Line 29">
                  <a:extLst>
                    <a:ext uri="{FF2B5EF4-FFF2-40B4-BE49-F238E27FC236}">
                      <a16:creationId xmlns:a16="http://schemas.microsoft.com/office/drawing/2014/main" id="{D7D94466-840D-4A08-96C3-B26B4B8909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816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22" name="Line 30">
                  <a:extLst>
                    <a:ext uri="{FF2B5EF4-FFF2-40B4-BE49-F238E27FC236}">
                      <a16:creationId xmlns:a16="http://schemas.microsoft.com/office/drawing/2014/main" id="{DD81F124-EAE2-4C3E-BB35-C5BCB8288A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864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95" name="Group 103">
                <a:extLst>
                  <a:ext uri="{FF2B5EF4-FFF2-40B4-BE49-F238E27FC236}">
                    <a16:creationId xmlns:a16="http://schemas.microsoft.com/office/drawing/2014/main" id="{9AA37B33-68DA-42C2-859D-B077407B4F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728"/>
                <a:ext cx="864" cy="96"/>
                <a:chOff x="1776" y="1008"/>
                <a:chExt cx="1056" cy="144"/>
              </a:xfrm>
            </p:grpSpPr>
            <p:sp>
              <p:nvSpPr>
                <p:cNvPr id="8296" name="Line 104">
                  <a:extLst>
                    <a:ext uri="{FF2B5EF4-FFF2-40B4-BE49-F238E27FC236}">
                      <a16:creationId xmlns:a16="http://schemas.microsoft.com/office/drawing/2014/main" id="{40762210-F59D-47FF-BF17-8681266B7D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88" y="1056"/>
                  <a:ext cx="48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8297" name="Group 105">
                  <a:extLst>
                    <a:ext uri="{FF2B5EF4-FFF2-40B4-BE49-F238E27FC236}">
                      <a16:creationId xmlns:a16="http://schemas.microsoft.com/office/drawing/2014/main" id="{D6E967EB-BA29-466F-9763-032D03FCD1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76" y="1008"/>
                  <a:ext cx="1056" cy="144"/>
                  <a:chOff x="1776" y="1008"/>
                  <a:chExt cx="1056" cy="144"/>
                </a:xfrm>
              </p:grpSpPr>
              <p:sp>
                <p:nvSpPr>
                  <p:cNvPr id="8298" name="Line 106">
                    <a:extLst>
                      <a:ext uri="{FF2B5EF4-FFF2-40B4-BE49-F238E27FC236}">
                        <a16:creationId xmlns:a16="http://schemas.microsoft.com/office/drawing/2014/main" id="{1507D4E1-362B-4CEC-87BD-CC3B22313A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056"/>
                    <a:ext cx="48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99" name="Line 107">
                    <a:extLst>
                      <a:ext uri="{FF2B5EF4-FFF2-40B4-BE49-F238E27FC236}">
                        <a16:creationId xmlns:a16="http://schemas.microsoft.com/office/drawing/2014/main" id="{79403D3B-3E83-45B6-AF1B-FDC2F085AB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300" name="Group 108">
                    <a:extLst>
                      <a:ext uri="{FF2B5EF4-FFF2-40B4-BE49-F238E27FC236}">
                        <a16:creationId xmlns:a16="http://schemas.microsoft.com/office/drawing/2014/main" id="{B7769071-819D-4A1C-A6AF-2F5C694C0F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68" y="1008"/>
                    <a:ext cx="96" cy="144"/>
                    <a:chOff x="1872" y="1008"/>
                    <a:chExt cx="96" cy="144"/>
                  </a:xfrm>
                </p:grpSpPr>
                <p:sp>
                  <p:nvSpPr>
                    <p:cNvPr id="8301" name="Line 109">
                      <a:extLst>
                        <a:ext uri="{FF2B5EF4-FFF2-40B4-BE49-F238E27FC236}">
                          <a16:creationId xmlns:a16="http://schemas.microsoft.com/office/drawing/2014/main" id="{2BAED49E-908E-4F6E-BBB0-146DBFD146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02" name="Line 110">
                      <a:extLst>
                        <a:ext uri="{FF2B5EF4-FFF2-40B4-BE49-F238E27FC236}">
                          <a16:creationId xmlns:a16="http://schemas.microsoft.com/office/drawing/2014/main" id="{DF0793F2-407D-4479-B57C-089158251A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303" name="Group 111">
                    <a:extLst>
                      <a:ext uri="{FF2B5EF4-FFF2-40B4-BE49-F238E27FC236}">
                        <a16:creationId xmlns:a16="http://schemas.microsoft.com/office/drawing/2014/main" id="{EF88CA55-B145-4E4E-AEFB-B3E210D56A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64" y="1008"/>
                    <a:ext cx="96" cy="144"/>
                    <a:chOff x="1872" y="1008"/>
                    <a:chExt cx="96" cy="144"/>
                  </a:xfrm>
                </p:grpSpPr>
                <p:sp>
                  <p:nvSpPr>
                    <p:cNvPr id="8304" name="Line 112">
                      <a:extLst>
                        <a:ext uri="{FF2B5EF4-FFF2-40B4-BE49-F238E27FC236}">
                          <a16:creationId xmlns:a16="http://schemas.microsoft.com/office/drawing/2014/main" id="{65F1A3A6-9D1C-40EA-B5D8-36516064891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05" name="Line 113">
                      <a:extLst>
                        <a:ext uri="{FF2B5EF4-FFF2-40B4-BE49-F238E27FC236}">
                          <a16:creationId xmlns:a16="http://schemas.microsoft.com/office/drawing/2014/main" id="{13DE0899-5BC7-40B2-A655-A208720F0A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306" name="Group 114">
                    <a:extLst>
                      <a:ext uri="{FF2B5EF4-FFF2-40B4-BE49-F238E27FC236}">
                        <a16:creationId xmlns:a16="http://schemas.microsoft.com/office/drawing/2014/main" id="{31DBE122-0AA9-4110-99B7-2006D3617A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60" y="1008"/>
                    <a:ext cx="96" cy="144"/>
                    <a:chOff x="1872" y="1008"/>
                    <a:chExt cx="96" cy="144"/>
                  </a:xfrm>
                </p:grpSpPr>
                <p:sp>
                  <p:nvSpPr>
                    <p:cNvPr id="8307" name="Line 115">
                      <a:extLst>
                        <a:ext uri="{FF2B5EF4-FFF2-40B4-BE49-F238E27FC236}">
                          <a16:creationId xmlns:a16="http://schemas.microsoft.com/office/drawing/2014/main" id="{695AB1C2-733D-4351-AFE4-3E8BA0AC3EF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08" name="Line 116">
                      <a:extLst>
                        <a:ext uri="{FF2B5EF4-FFF2-40B4-BE49-F238E27FC236}">
                          <a16:creationId xmlns:a16="http://schemas.microsoft.com/office/drawing/2014/main" id="{1E2E1E0D-2DDB-4EC0-A555-0058900B8C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309" name="Group 117">
                    <a:extLst>
                      <a:ext uri="{FF2B5EF4-FFF2-40B4-BE49-F238E27FC236}">
                        <a16:creationId xmlns:a16="http://schemas.microsoft.com/office/drawing/2014/main" id="{09AB9DBA-9041-45A2-A4E5-60156B4623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56" y="1008"/>
                    <a:ext cx="96" cy="144"/>
                    <a:chOff x="1872" y="1008"/>
                    <a:chExt cx="96" cy="144"/>
                  </a:xfrm>
                </p:grpSpPr>
                <p:sp>
                  <p:nvSpPr>
                    <p:cNvPr id="8310" name="Line 118">
                      <a:extLst>
                        <a:ext uri="{FF2B5EF4-FFF2-40B4-BE49-F238E27FC236}">
                          <a16:creationId xmlns:a16="http://schemas.microsoft.com/office/drawing/2014/main" id="{3F0F2B9E-73B8-4A3D-9D8B-792EEF1A17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11" name="Line 119">
                      <a:extLst>
                        <a:ext uri="{FF2B5EF4-FFF2-40B4-BE49-F238E27FC236}">
                          <a16:creationId xmlns:a16="http://schemas.microsoft.com/office/drawing/2014/main" id="{74180AFD-B722-481D-B049-C05EA9431A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312" name="Group 120">
                    <a:extLst>
                      <a:ext uri="{FF2B5EF4-FFF2-40B4-BE49-F238E27FC236}">
                        <a16:creationId xmlns:a16="http://schemas.microsoft.com/office/drawing/2014/main" id="{B3D9C50D-F01E-4EAF-B645-568EC338FB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52" y="1008"/>
                    <a:ext cx="96" cy="144"/>
                    <a:chOff x="1872" y="1008"/>
                    <a:chExt cx="96" cy="144"/>
                  </a:xfrm>
                </p:grpSpPr>
                <p:sp>
                  <p:nvSpPr>
                    <p:cNvPr id="8313" name="Line 121">
                      <a:extLst>
                        <a:ext uri="{FF2B5EF4-FFF2-40B4-BE49-F238E27FC236}">
                          <a16:creationId xmlns:a16="http://schemas.microsoft.com/office/drawing/2014/main" id="{8F2B372A-979D-4606-B3DA-E3A04847BD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14" name="Line 122">
                      <a:extLst>
                        <a:ext uri="{FF2B5EF4-FFF2-40B4-BE49-F238E27FC236}">
                          <a16:creationId xmlns:a16="http://schemas.microsoft.com/office/drawing/2014/main" id="{4BDC2451-5275-4686-8D2E-8CC838DD0BC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315" name="Group 123">
                    <a:extLst>
                      <a:ext uri="{FF2B5EF4-FFF2-40B4-BE49-F238E27FC236}">
                        <a16:creationId xmlns:a16="http://schemas.microsoft.com/office/drawing/2014/main" id="{B8BA8F2F-E093-4AC3-AFDC-F4B7867FF3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48" y="1008"/>
                    <a:ext cx="96" cy="144"/>
                    <a:chOff x="1872" y="1008"/>
                    <a:chExt cx="96" cy="144"/>
                  </a:xfrm>
                </p:grpSpPr>
                <p:sp>
                  <p:nvSpPr>
                    <p:cNvPr id="8316" name="Line 124">
                      <a:extLst>
                        <a:ext uri="{FF2B5EF4-FFF2-40B4-BE49-F238E27FC236}">
                          <a16:creationId xmlns:a16="http://schemas.microsoft.com/office/drawing/2014/main" id="{781324B5-F150-474E-97AA-677B44C8A1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17" name="Line 125">
                      <a:extLst>
                        <a:ext uri="{FF2B5EF4-FFF2-40B4-BE49-F238E27FC236}">
                          <a16:creationId xmlns:a16="http://schemas.microsoft.com/office/drawing/2014/main" id="{E4CB45C0-E6E0-460A-B550-B0BB3AFFD0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318" name="Group 126">
                    <a:extLst>
                      <a:ext uri="{FF2B5EF4-FFF2-40B4-BE49-F238E27FC236}">
                        <a16:creationId xmlns:a16="http://schemas.microsoft.com/office/drawing/2014/main" id="{42A849C6-556C-4FE3-B24D-A8470EF4EB5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44" y="1008"/>
                    <a:ext cx="96" cy="144"/>
                    <a:chOff x="1872" y="1008"/>
                    <a:chExt cx="96" cy="144"/>
                  </a:xfrm>
                </p:grpSpPr>
                <p:sp>
                  <p:nvSpPr>
                    <p:cNvPr id="8319" name="Line 127">
                      <a:extLst>
                        <a:ext uri="{FF2B5EF4-FFF2-40B4-BE49-F238E27FC236}">
                          <a16:creationId xmlns:a16="http://schemas.microsoft.com/office/drawing/2014/main" id="{5A9438D6-0F55-4A07-A47F-DB6C666613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20" name="Line 128">
                      <a:extLst>
                        <a:ext uri="{FF2B5EF4-FFF2-40B4-BE49-F238E27FC236}">
                          <a16:creationId xmlns:a16="http://schemas.microsoft.com/office/drawing/2014/main" id="{4E8D2500-68E4-435E-8168-81C2DBCE10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8321" name="Line 129">
                    <a:extLst>
                      <a:ext uri="{FF2B5EF4-FFF2-40B4-BE49-F238E27FC236}">
                        <a16:creationId xmlns:a16="http://schemas.microsoft.com/office/drawing/2014/main" id="{659A0ADB-5BB7-4590-AC5B-A13591562D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40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22" name="Line 130">
                    <a:extLst>
                      <a:ext uri="{FF2B5EF4-FFF2-40B4-BE49-F238E27FC236}">
                        <a16:creationId xmlns:a16="http://schemas.microsoft.com/office/drawing/2014/main" id="{E85D4523-F042-4C74-B9E7-37ADCD0F89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1056"/>
                    <a:ext cx="9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23" name="Line 131">
                    <a:extLst>
                      <a:ext uri="{FF2B5EF4-FFF2-40B4-BE49-F238E27FC236}">
                        <a16:creationId xmlns:a16="http://schemas.microsoft.com/office/drawing/2014/main" id="{0E4600CE-F10A-4DC8-A48A-A877D51BB8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36" y="1056"/>
                    <a:ext cx="9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8378" name="Rectangle 186">
                <a:extLst>
                  <a:ext uri="{FF2B5EF4-FFF2-40B4-BE49-F238E27FC236}">
                    <a16:creationId xmlns:a16="http://schemas.microsoft.com/office/drawing/2014/main" id="{790DCE24-C6CA-4462-A7F1-8A2E94033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" y="1776"/>
                <a:ext cx="31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685800" fontAlgn="base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350" b="1" kern="120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R</a:t>
                </a:r>
                <a:r>
                  <a:rPr lang="en-US" altLang="en-US" sz="1350" b="1" kern="1200" baseline="-2500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8409" name="Group 217">
            <a:extLst>
              <a:ext uri="{FF2B5EF4-FFF2-40B4-BE49-F238E27FC236}">
                <a16:creationId xmlns:a16="http://schemas.microsoft.com/office/drawing/2014/main" id="{A0E99D58-79C3-4F1C-B8FF-F980C17240C5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1200150"/>
            <a:ext cx="2057400" cy="914400"/>
            <a:chOff x="720" y="1008"/>
            <a:chExt cx="1728" cy="768"/>
          </a:xfrm>
        </p:grpSpPr>
        <p:sp>
          <p:nvSpPr>
            <p:cNvPr id="8363" name="Line 171">
              <a:extLst>
                <a:ext uri="{FF2B5EF4-FFF2-40B4-BE49-F238E27FC236}">
                  <a16:creationId xmlns:a16="http://schemas.microsoft.com/office/drawing/2014/main" id="{797E1CCC-B3FA-4E0D-8754-113D6EF0D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76"/>
              <a:ext cx="336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62" name="Line 170">
              <a:extLst>
                <a:ext uri="{FF2B5EF4-FFF2-40B4-BE49-F238E27FC236}">
                  <a16:creationId xmlns:a16="http://schemas.microsoft.com/office/drawing/2014/main" id="{1E741C43-52B6-402B-A090-E8DC3A0D2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008"/>
              <a:ext cx="336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65" name="Line 173">
              <a:extLst>
                <a:ext uri="{FF2B5EF4-FFF2-40B4-BE49-F238E27FC236}">
                  <a16:creationId xmlns:a16="http://schemas.microsoft.com/office/drawing/2014/main" id="{C1CD5AA9-0780-478C-A44C-C7204AB0C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008"/>
              <a:ext cx="480" cy="192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24" name="Line 132">
              <a:extLst>
                <a:ext uri="{FF2B5EF4-FFF2-40B4-BE49-F238E27FC236}">
                  <a16:creationId xmlns:a16="http://schemas.microsoft.com/office/drawing/2014/main" id="{F81E53DF-FEAD-40FB-A6BF-28F610936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008"/>
              <a:ext cx="480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25" name="Line 133">
              <a:extLst>
                <a:ext uri="{FF2B5EF4-FFF2-40B4-BE49-F238E27FC236}">
                  <a16:creationId xmlns:a16="http://schemas.microsoft.com/office/drawing/2014/main" id="{3D7C4EF4-A681-43E2-A4E0-FC2E4D0FF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776"/>
              <a:ext cx="480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26" name="Line 134">
              <a:extLst>
                <a:ext uri="{FF2B5EF4-FFF2-40B4-BE49-F238E27FC236}">
                  <a16:creationId xmlns:a16="http://schemas.microsoft.com/office/drawing/2014/main" id="{F89C81A7-4483-4B48-B55C-C76548E42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008"/>
              <a:ext cx="0" cy="768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8327" name="Group 135">
              <a:extLst>
                <a:ext uri="{FF2B5EF4-FFF2-40B4-BE49-F238E27FC236}">
                  <a16:creationId xmlns:a16="http://schemas.microsoft.com/office/drawing/2014/main" id="{776E4AB0-5F60-41FD-BCFE-0FB027E07054}"/>
                </a:ext>
              </a:extLst>
            </p:cNvPr>
            <p:cNvGrpSpPr>
              <a:grpSpLocks/>
            </p:cNvGrpSpPr>
            <p:nvPr/>
          </p:nvGrpSpPr>
          <p:grpSpPr bwMode="auto">
            <a:xfrm rot="1498826">
              <a:off x="1152" y="1344"/>
              <a:ext cx="864" cy="96"/>
              <a:chOff x="1776" y="1008"/>
              <a:chExt cx="1056" cy="144"/>
            </a:xfrm>
          </p:grpSpPr>
          <p:sp>
            <p:nvSpPr>
              <p:cNvPr id="8328" name="Line 136">
                <a:extLst>
                  <a:ext uri="{FF2B5EF4-FFF2-40B4-BE49-F238E27FC236}">
                    <a16:creationId xmlns:a16="http://schemas.microsoft.com/office/drawing/2014/main" id="{BC9F99C6-8056-4D36-8978-945BFEACC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8" y="1056"/>
                <a:ext cx="48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8329" name="Group 137">
                <a:extLst>
                  <a:ext uri="{FF2B5EF4-FFF2-40B4-BE49-F238E27FC236}">
                    <a16:creationId xmlns:a16="http://schemas.microsoft.com/office/drawing/2014/main" id="{2EB7EE45-71B2-417E-91BF-B619A7D136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1008"/>
                <a:ext cx="1056" cy="144"/>
                <a:chOff x="1776" y="1008"/>
                <a:chExt cx="1056" cy="144"/>
              </a:xfrm>
            </p:grpSpPr>
            <p:sp>
              <p:nvSpPr>
                <p:cNvPr id="8330" name="Line 138">
                  <a:extLst>
                    <a:ext uri="{FF2B5EF4-FFF2-40B4-BE49-F238E27FC236}">
                      <a16:creationId xmlns:a16="http://schemas.microsoft.com/office/drawing/2014/main" id="{D5DF4C12-F747-4D1B-AF2E-7E81F8E14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1056"/>
                  <a:ext cx="48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31" name="Line 139">
                  <a:extLst>
                    <a:ext uri="{FF2B5EF4-FFF2-40B4-BE49-F238E27FC236}">
                      <a16:creationId xmlns:a16="http://schemas.microsoft.com/office/drawing/2014/main" id="{E66EEF71-EB60-453B-B5F0-A0FA76671E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20" y="1008"/>
                  <a:ext cx="48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8332" name="Group 140">
                  <a:extLst>
                    <a:ext uri="{FF2B5EF4-FFF2-40B4-BE49-F238E27FC236}">
                      <a16:creationId xmlns:a16="http://schemas.microsoft.com/office/drawing/2014/main" id="{A5E354F3-6F8C-42E4-ACC0-7999C516B4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68" y="1008"/>
                  <a:ext cx="96" cy="144"/>
                  <a:chOff x="1872" y="1008"/>
                  <a:chExt cx="96" cy="144"/>
                </a:xfrm>
              </p:grpSpPr>
              <p:sp>
                <p:nvSpPr>
                  <p:cNvPr id="8333" name="Line 141">
                    <a:extLst>
                      <a:ext uri="{FF2B5EF4-FFF2-40B4-BE49-F238E27FC236}">
                        <a16:creationId xmlns:a16="http://schemas.microsoft.com/office/drawing/2014/main" id="{D028BA30-3355-49C3-983C-63CC31FD63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34" name="Line 142">
                    <a:extLst>
                      <a:ext uri="{FF2B5EF4-FFF2-40B4-BE49-F238E27FC236}">
                        <a16:creationId xmlns:a16="http://schemas.microsoft.com/office/drawing/2014/main" id="{FD02C549-65BF-47E3-BEBD-A4C8D737DE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335" name="Group 143">
                  <a:extLst>
                    <a:ext uri="{FF2B5EF4-FFF2-40B4-BE49-F238E27FC236}">
                      <a16:creationId xmlns:a16="http://schemas.microsoft.com/office/drawing/2014/main" id="{B677D531-4FB9-4B02-923A-3F72895C0D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64" y="1008"/>
                  <a:ext cx="96" cy="144"/>
                  <a:chOff x="1872" y="1008"/>
                  <a:chExt cx="96" cy="144"/>
                </a:xfrm>
              </p:grpSpPr>
              <p:sp>
                <p:nvSpPr>
                  <p:cNvPr id="8336" name="Line 144">
                    <a:extLst>
                      <a:ext uri="{FF2B5EF4-FFF2-40B4-BE49-F238E27FC236}">
                        <a16:creationId xmlns:a16="http://schemas.microsoft.com/office/drawing/2014/main" id="{DB386C70-36C4-48AC-8B7A-05CD05E656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37" name="Line 145">
                    <a:extLst>
                      <a:ext uri="{FF2B5EF4-FFF2-40B4-BE49-F238E27FC236}">
                        <a16:creationId xmlns:a16="http://schemas.microsoft.com/office/drawing/2014/main" id="{087F6D7B-928B-4B44-8411-27A5C638F8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338" name="Group 146">
                  <a:extLst>
                    <a:ext uri="{FF2B5EF4-FFF2-40B4-BE49-F238E27FC236}">
                      <a16:creationId xmlns:a16="http://schemas.microsoft.com/office/drawing/2014/main" id="{69D9E392-5231-4B49-9682-688143F4DA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60" y="1008"/>
                  <a:ext cx="96" cy="144"/>
                  <a:chOff x="1872" y="1008"/>
                  <a:chExt cx="96" cy="144"/>
                </a:xfrm>
              </p:grpSpPr>
              <p:sp>
                <p:nvSpPr>
                  <p:cNvPr id="8339" name="Line 147">
                    <a:extLst>
                      <a:ext uri="{FF2B5EF4-FFF2-40B4-BE49-F238E27FC236}">
                        <a16:creationId xmlns:a16="http://schemas.microsoft.com/office/drawing/2014/main" id="{39939D40-C793-473C-955F-6AD7126EE0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40" name="Line 148">
                    <a:extLst>
                      <a:ext uri="{FF2B5EF4-FFF2-40B4-BE49-F238E27FC236}">
                        <a16:creationId xmlns:a16="http://schemas.microsoft.com/office/drawing/2014/main" id="{77E773A0-408D-4618-B608-89E4B58837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341" name="Group 149">
                  <a:extLst>
                    <a:ext uri="{FF2B5EF4-FFF2-40B4-BE49-F238E27FC236}">
                      <a16:creationId xmlns:a16="http://schemas.microsoft.com/office/drawing/2014/main" id="{C26717F3-239C-4373-ACFC-8CA02F8C74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56" y="1008"/>
                  <a:ext cx="96" cy="144"/>
                  <a:chOff x="1872" y="1008"/>
                  <a:chExt cx="96" cy="144"/>
                </a:xfrm>
              </p:grpSpPr>
              <p:sp>
                <p:nvSpPr>
                  <p:cNvPr id="8342" name="Line 150">
                    <a:extLst>
                      <a:ext uri="{FF2B5EF4-FFF2-40B4-BE49-F238E27FC236}">
                        <a16:creationId xmlns:a16="http://schemas.microsoft.com/office/drawing/2014/main" id="{14D73068-F49F-40E1-BFDB-FAC9298D8A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43" name="Line 151">
                    <a:extLst>
                      <a:ext uri="{FF2B5EF4-FFF2-40B4-BE49-F238E27FC236}">
                        <a16:creationId xmlns:a16="http://schemas.microsoft.com/office/drawing/2014/main" id="{56266DBB-A22D-4708-AD6B-6F85DECFDE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344" name="Group 152">
                  <a:extLst>
                    <a:ext uri="{FF2B5EF4-FFF2-40B4-BE49-F238E27FC236}">
                      <a16:creationId xmlns:a16="http://schemas.microsoft.com/office/drawing/2014/main" id="{0D7987D6-D862-483E-8BC0-D260CFE4D1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52" y="1008"/>
                  <a:ext cx="96" cy="144"/>
                  <a:chOff x="1872" y="1008"/>
                  <a:chExt cx="96" cy="144"/>
                </a:xfrm>
              </p:grpSpPr>
              <p:sp>
                <p:nvSpPr>
                  <p:cNvPr id="8345" name="Line 153">
                    <a:extLst>
                      <a:ext uri="{FF2B5EF4-FFF2-40B4-BE49-F238E27FC236}">
                        <a16:creationId xmlns:a16="http://schemas.microsoft.com/office/drawing/2014/main" id="{A13A6F7A-3D43-4436-B174-1BFD5B369E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46" name="Line 154">
                    <a:extLst>
                      <a:ext uri="{FF2B5EF4-FFF2-40B4-BE49-F238E27FC236}">
                        <a16:creationId xmlns:a16="http://schemas.microsoft.com/office/drawing/2014/main" id="{EF003FB7-F845-4C00-9865-1C742ACF2F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347" name="Group 155">
                  <a:extLst>
                    <a:ext uri="{FF2B5EF4-FFF2-40B4-BE49-F238E27FC236}">
                      <a16:creationId xmlns:a16="http://schemas.microsoft.com/office/drawing/2014/main" id="{19CFE7D9-148E-45EB-8D60-50795415B9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48" y="1008"/>
                  <a:ext cx="96" cy="144"/>
                  <a:chOff x="1872" y="1008"/>
                  <a:chExt cx="96" cy="144"/>
                </a:xfrm>
              </p:grpSpPr>
              <p:sp>
                <p:nvSpPr>
                  <p:cNvPr id="8348" name="Line 156">
                    <a:extLst>
                      <a:ext uri="{FF2B5EF4-FFF2-40B4-BE49-F238E27FC236}">
                        <a16:creationId xmlns:a16="http://schemas.microsoft.com/office/drawing/2014/main" id="{CCF87CBE-CC54-491B-95BF-B8B32BE394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49" name="Line 157">
                    <a:extLst>
                      <a:ext uri="{FF2B5EF4-FFF2-40B4-BE49-F238E27FC236}">
                        <a16:creationId xmlns:a16="http://schemas.microsoft.com/office/drawing/2014/main" id="{576F7B68-F892-4F9A-8A4D-3C645FBEA9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350" name="Group 158">
                  <a:extLst>
                    <a:ext uri="{FF2B5EF4-FFF2-40B4-BE49-F238E27FC236}">
                      <a16:creationId xmlns:a16="http://schemas.microsoft.com/office/drawing/2014/main" id="{3657D8F8-13CF-4286-905A-1CB83C4F93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44" y="1008"/>
                  <a:ext cx="96" cy="144"/>
                  <a:chOff x="1872" y="1008"/>
                  <a:chExt cx="96" cy="144"/>
                </a:xfrm>
              </p:grpSpPr>
              <p:sp>
                <p:nvSpPr>
                  <p:cNvPr id="8351" name="Line 159">
                    <a:extLst>
                      <a:ext uri="{FF2B5EF4-FFF2-40B4-BE49-F238E27FC236}">
                        <a16:creationId xmlns:a16="http://schemas.microsoft.com/office/drawing/2014/main" id="{64E8A8AB-DBE1-4718-9341-384831DDFE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52" name="Line 160">
                    <a:extLst>
                      <a:ext uri="{FF2B5EF4-FFF2-40B4-BE49-F238E27FC236}">
                        <a16:creationId xmlns:a16="http://schemas.microsoft.com/office/drawing/2014/main" id="{F27624FB-75C8-44B2-9D16-66E656C9CE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1008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353" name="Line 161">
                  <a:extLst>
                    <a:ext uri="{FF2B5EF4-FFF2-40B4-BE49-F238E27FC236}">
                      <a16:creationId xmlns:a16="http://schemas.microsoft.com/office/drawing/2014/main" id="{7FCCB928-A46D-41B4-BD33-9734AD967F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1008"/>
                  <a:ext cx="48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54" name="Line 162">
                  <a:extLst>
                    <a:ext uri="{FF2B5EF4-FFF2-40B4-BE49-F238E27FC236}">
                      <a16:creationId xmlns:a16="http://schemas.microsoft.com/office/drawing/2014/main" id="{75025034-A12B-4D39-AD8A-F010B59ECD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76" y="105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55" name="Line 163">
                  <a:extLst>
                    <a:ext uri="{FF2B5EF4-FFF2-40B4-BE49-F238E27FC236}">
                      <a16:creationId xmlns:a16="http://schemas.microsoft.com/office/drawing/2014/main" id="{0C94793E-EBF0-4C84-BD55-552C1A8E49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36" y="105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358" name="Line 166">
              <a:extLst>
                <a:ext uri="{FF2B5EF4-FFF2-40B4-BE49-F238E27FC236}">
                  <a16:creationId xmlns:a16="http://schemas.microsoft.com/office/drawing/2014/main" id="{F6472AC2-40BE-4BA5-80A8-5328CD029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008"/>
              <a:ext cx="0" cy="768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66" name="Line 174">
              <a:extLst>
                <a:ext uri="{FF2B5EF4-FFF2-40B4-BE49-F238E27FC236}">
                  <a16:creationId xmlns:a16="http://schemas.microsoft.com/office/drawing/2014/main" id="{F5975C68-27C6-43D2-A0AE-F4607B9D1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536"/>
              <a:ext cx="480" cy="24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79" name="Rectangle 187">
              <a:extLst>
                <a:ext uri="{FF2B5EF4-FFF2-40B4-BE49-F238E27FC236}">
                  <a16:creationId xmlns:a16="http://schemas.microsoft.com/office/drawing/2014/main" id="{EF93AB7A-D780-4016-BC05-1B979ABC7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152"/>
              <a:ext cx="31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R</a:t>
              </a:r>
              <a:r>
                <a:rPr lang="en-US" altLang="en-US" sz="1350" b="1" kern="1200" baseline="-2500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8411" name="Group 219">
            <a:extLst>
              <a:ext uri="{FF2B5EF4-FFF2-40B4-BE49-F238E27FC236}">
                <a16:creationId xmlns:a16="http://schemas.microsoft.com/office/drawing/2014/main" id="{1999DCA9-4972-4D4C-A55E-C9939146FFFC}"/>
              </a:ext>
            </a:extLst>
          </p:cNvPr>
          <p:cNvGrpSpPr>
            <a:grpSpLocks/>
          </p:cNvGrpSpPr>
          <p:nvPr/>
        </p:nvGrpSpPr>
        <p:grpSpPr bwMode="auto">
          <a:xfrm>
            <a:off x="2114550" y="810816"/>
            <a:ext cx="353616" cy="332184"/>
            <a:chOff x="816" y="681"/>
            <a:chExt cx="297" cy="279"/>
          </a:xfrm>
        </p:grpSpPr>
        <p:sp>
          <p:nvSpPr>
            <p:cNvPr id="8367" name="AutoShape 175">
              <a:extLst>
                <a:ext uri="{FF2B5EF4-FFF2-40B4-BE49-F238E27FC236}">
                  <a16:creationId xmlns:a16="http://schemas.microsoft.com/office/drawing/2014/main" id="{FE98F077-BA04-4746-ADEE-35C2A4592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912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81" name="Rectangle 189">
              <a:extLst>
                <a:ext uri="{FF2B5EF4-FFF2-40B4-BE49-F238E27FC236}">
                  <a16:creationId xmlns:a16="http://schemas.microsoft.com/office/drawing/2014/main" id="{E2F463C6-735D-44B1-8FE8-B026442ED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681"/>
              <a:ext cx="2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  <a:r>
                <a:rPr lang="en-US" altLang="en-US" sz="1350" b="1" kern="1200" baseline="-250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8412" name="Group 220">
            <a:extLst>
              <a:ext uri="{FF2B5EF4-FFF2-40B4-BE49-F238E27FC236}">
                <a16:creationId xmlns:a16="http://schemas.microsoft.com/office/drawing/2014/main" id="{10DDC9EE-7F34-4600-A159-80E0EB349AE0}"/>
              </a:ext>
            </a:extLst>
          </p:cNvPr>
          <p:cNvGrpSpPr>
            <a:grpSpLocks/>
          </p:cNvGrpSpPr>
          <p:nvPr/>
        </p:nvGrpSpPr>
        <p:grpSpPr bwMode="auto">
          <a:xfrm>
            <a:off x="2114550" y="2171703"/>
            <a:ext cx="333375" cy="300039"/>
            <a:chOff x="816" y="1824"/>
            <a:chExt cx="280" cy="252"/>
          </a:xfrm>
        </p:grpSpPr>
        <p:sp>
          <p:nvSpPr>
            <p:cNvPr id="8369" name="AutoShape 177">
              <a:extLst>
                <a:ext uri="{FF2B5EF4-FFF2-40B4-BE49-F238E27FC236}">
                  <a16:creationId xmlns:a16="http://schemas.microsoft.com/office/drawing/2014/main" id="{64EF094B-133E-4A4D-9ACC-22FAE903B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83" name="Rectangle 191">
              <a:extLst>
                <a:ext uri="{FF2B5EF4-FFF2-40B4-BE49-F238E27FC236}">
                  <a16:creationId xmlns:a16="http://schemas.microsoft.com/office/drawing/2014/main" id="{E69185B3-838F-4FD2-AB02-28B1EB319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1824"/>
              <a:ext cx="2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  <a:r>
                <a:rPr lang="en-US" altLang="en-US" sz="1350" b="1" kern="1200" baseline="-250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8416" name="Group 224">
            <a:extLst>
              <a:ext uri="{FF2B5EF4-FFF2-40B4-BE49-F238E27FC236}">
                <a16:creationId xmlns:a16="http://schemas.microsoft.com/office/drawing/2014/main" id="{1F1E2D6F-8C45-4EC1-AC3C-984289510B29}"/>
              </a:ext>
            </a:extLst>
          </p:cNvPr>
          <p:cNvGrpSpPr>
            <a:grpSpLocks/>
          </p:cNvGrpSpPr>
          <p:nvPr/>
        </p:nvGrpSpPr>
        <p:grpSpPr bwMode="auto">
          <a:xfrm>
            <a:off x="3714750" y="800100"/>
            <a:ext cx="353616" cy="342900"/>
            <a:chOff x="2160" y="672"/>
            <a:chExt cx="297" cy="288"/>
          </a:xfrm>
        </p:grpSpPr>
        <p:sp>
          <p:nvSpPr>
            <p:cNvPr id="8372" name="AutoShape 180">
              <a:extLst>
                <a:ext uri="{FF2B5EF4-FFF2-40B4-BE49-F238E27FC236}">
                  <a16:creationId xmlns:a16="http://schemas.microsoft.com/office/drawing/2014/main" id="{2791634C-2B99-433C-813F-DB37E9A7B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912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80" name="Rectangle 188">
              <a:extLst>
                <a:ext uri="{FF2B5EF4-FFF2-40B4-BE49-F238E27FC236}">
                  <a16:creationId xmlns:a16="http://schemas.microsoft.com/office/drawing/2014/main" id="{73D8470A-6A9F-456F-A34F-C3B29FF70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672"/>
              <a:ext cx="2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  <a:r>
                <a:rPr lang="en-US" altLang="en-US" sz="1350" b="1" kern="1200" baseline="-250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8417" name="Group 225">
            <a:extLst>
              <a:ext uri="{FF2B5EF4-FFF2-40B4-BE49-F238E27FC236}">
                <a16:creationId xmlns:a16="http://schemas.microsoft.com/office/drawing/2014/main" id="{09D42356-2EC6-42B7-9934-2B81884A2DE7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171703"/>
            <a:ext cx="333375" cy="300039"/>
            <a:chOff x="2112" y="1824"/>
            <a:chExt cx="280" cy="252"/>
          </a:xfrm>
        </p:grpSpPr>
        <p:sp>
          <p:nvSpPr>
            <p:cNvPr id="8373" name="AutoShape 181">
              <a:extLst>
                <a:ext uri="{FF2B5EF4-FFF2-40B4-BE49-F238E27FC236}">
                  <a16:creationId xmlns:a16="http://schemas.microsoft.com/office/drawing/2014/main" id="{D0771DC4-BFD7-466F-A1E7-670C69B93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824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82" name="Rectangle 190">
              <a:extLst>
                <a:ext uri="{FF2B5EF4-FFF2-40B4-BE49-F238E27FC236}">
                  <a16:creationId xmlns:a16="http://schemas.microsoft.com/office/drawing/2014/main" id="{0C6977A2-C027-4853-961D-70409113C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1824"/>
              <a:ext cx="2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  <a:r>
                <a:rPr lang="en-US" altLang="en-US" sz="1350" b="1" kern="1200" baseline="-250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8418" name="Group 226">
            <a:extLst>
              <a:ext uri="{FF2B5EF4-FFF2-40B4-BE49-F238E27FC236}">
                <a16:creationId xmlns:a16="http://schemas.microsoft.com/office/drawing/2014/main" id="{17DF8F50-467F-4BB9-8DD8-9FCAC5197F2D}"/>
              </a:ext>
            </a:extLst>
          </p:cNvPr>
          <p:cNvGrpSpPr>
            <a:grpSpLocks/>
          </p:cNvGrpSpPr>
          <p:nvPr/>
        </p:nvGrpSpPr>
        <p:grpSpPr bwMode="auto">
          <a:xfrm>
            <a:off x="4114804" y="1485898"/>
            <a:ext cx="333375" cy="367903"/>
            <a:chOff x="2496" y="1248"/>
            <a:chExt cx="280" cy="309"/>
          </a:xfrm>
        </p:grpSpPr>
        <p:sp>
          <p:nvSpPr>
            <p:cNvPr id="8375" name="AutoShape 183">
              <a:extLst>
                <a:ext uri="{FF2B5EF4-FFF2-40B4-BE49-F238E27FC236}">
                  <a16:creationId xmlns:a16="http://schemas.microsoft.com/office/drawing/2014/main" id="{4BD2458B-FCFF-4F57-B99D-8AB13356B0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00" y="1344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84" name="Rectangle 192">
              <a:extLst>
                <a:ext uri="{FF2B5EF4-FFF2-40B4-BE49-F238E27FC236}">
                  <a16:creationId xmlns:a16="http://schemas.microsoft.com/office/drawing/2014/main" id="{B82708A0-5B27-4139-9BD8-3CF0E235C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1305"/>
              <a:ext cx="2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  <a:r>
                <a:rPr lang="en-US" altLang="en-US" sz="1350" b="1" kern="1200" baseline="-250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8413" name="Group 221">
            <a:extLst>
              <a:ext uri="{FF2B5EF4-FFF2-40B4-BE49-F238E27FC236}">
                <a16:creationId xmlns:a16="http://schemas.microsoft.com/office/drawing/2014/main" id="{D6C9D0C5-0680-4FF8-AAB3-82BC79900A46}"/>
              </a:ext>
            </a:extLst>
          </p:cNvPr>
          <p:cNvGrpSpPr>
            <a:grpSpLocks/>
          </p:cNvGrpSpPr>
          <p:nvPr/>
        </p:nvGrpSpPr>
        <p:grpSpPr bwMode="auto">
          <a:xfrm>
            <a:off x="1694260" y="1485902"/>
            <a:ext cx="296465" cy="300038"/>
            <a:chOff x="463" y="1248"/>
            <a:chExt cx="249" cy="252"/>
          </a:xfrm>
        </p:grpSpPr>
        <p:sp>
          <p:nvSpPr>
            <p:cNvPr id="8370" name="AutoShape 178">
              <a:extLst>
                <a:ext uri="{FF2B5EF4-FFF2-40B4-BE49-F238E27FC236}">
                  <a16:creationId xmlns:a16="http://schemas.microsoft.com/office/drawing/2014/main" id="{88B454FA-AD08-4460-B46A-EB03986104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8" y="1344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85" name="Rectangle 193">
              <a:extLst>
                <a:ext uri="{FF2B5EF4-FFF2-40B4-BE49-F238E27FC236}">
                  <a16:creationId xmlns:a16="http://schemas.microsoft.com/office/drawing/2014/main" id="{671703EC-CED3-4552-840F-FD169ACA1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1248"/>
              <a:ext cx="2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  <a:r>
                <a:rPr lang="en-US" altLang="en-US" sz="1350" b="1" kern="1200" baseline="-250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8414" name="Group 222">
            <a:extLst>
              <a:ext uri="{FF2B5EF4-FFF2-40B4-BE49-F238E27FC236}">
                <a16:creationId xmlns:a16="http://schemas.microsoft.com/office/drawing/2014/main" id="{B9E51D21-4B4B-4659-AA94-EC2C0D33D9A3}"/>
              </a:ext>
            </a:extLst>
          </p:cNvPr>
          <p:cNvGrpSpPr>
            <a:grpSpLocks/>
          </p:cNvGrpSpPr>
          <p:nvPr/>
        </p:nvGrpSpPr>
        <p:grpSpPr bwMode="auto">
          <a:xfrm>
            <a:off x="2228850" y="1428748"/>
            <a:ext cx="679847" cy="367903"/>
            <a:chOff x="912" y="1200"/>
            <a:chExt cx="571" cy="309"/>
          </a:xfrm>
        </p:grpSpPr>
        <p:sp>
          <p:nvSpPr>
            <p:cNvPr id="8371" name="AutoShape 179">
              <a:extLst>
                <a:ext uri="{FF2B5EF4-FFF2-40B4-BE49-F238E27FC236}">
                  <a16:creationId xmlns:a16="http://schemas.microsoft.com/office/drawing/2014/main" id="{2B330E1F-0C40-435D-A83E-B079A51CA1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205640">
              <a:off x="912" y="1200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86" name="Rectangle 194">
              <a:extLst>
                <a:ext uri="{FF2B5EF4-FFF2-40B4-BE49-F238E27FC236}">
                  <a16:creationId xmlns:a16="http://schemas.microsoft.com/office/drawing/2014/main" id="{A19C4C1F-612C-4873-8E60-C15C5C319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257"/>
              <a:ext cx="5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 dirty="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  <a:r>
                <a:rPr lang="en-US" altLang="en-US" sz="1350" b="1" kern="1200" baseline="-25000" dirty="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r>
                <a:rPr lang="en-US" altLang="en-US" sz="1350" b="1" kern="1200" dirty="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 + I</a:t>
              </a:r>
              <a:r>
                <a:rPr lang="en-US" altLang="en-US" sz="1350" b="1" kern="1200" baseline="-25000" dirty="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8410" name="Group 218">
            <a:extLst>
              <a:ext uri="{FF2B5EF4-FFF2-40B4-BE49-F238E27FC236}">
                <a16:creationId xmlns:a16="http://schemas.microsoft.com/office/drawing/2014/main" id="{23D5407E-3307-4A26-A983-ABB951C6F77C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971550"/>
            <a:ext cx="2514600" cy="1339454"/>
            <a:chOff x="528" y="816"/>
            <a:chExt cx="2112" cy="1125"/>
          </a:xfrm>
        </p:grpSpPr>
        <p:sp>
          <p:nvSpPr>
            <p:cNvPr id="8387" name="Text Box 195">
              <a:extLst>
                <a:ext uri="{FF2B5EF4-FFF2-40B4-BE49-F238E27FC236}">
                  <a16:creationId xmlns:a16="http://schemas.microsoft.com/office/drawing/2014/main" id="{AB6B1460-DB05-4E50-BEAE-361DDB6A7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16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388" name="Text Box 196">
              <a:extLst>
                <a:ext uri="{FF2B5EF4-FFF2-40B4-BE49-F238E27FC236}">
                  <a16:creationId xmlns:a16="http://schemas.microsoft.com/office/drawing/2014/main" id="{45FB1BA1-25E5-44C2-AD17-A2A5EF562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873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8389" name="Text Box 197">
              <a:extLst>
                <a:ext uri="{FF2B5EF4-FFF2-40B4-BE49-F238E27FC236}">
                  <a16:creationId xmlns:a16="http://schemas.microsoft.com/office/drawing/2014/main" id="{D7CB5F1D-F358-4285-A230-BDED690ED6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680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8390" name="Text Box 198">
              <a:extLst>
                <a:ext uri="{FF2B5EF4-FFF2-40B4-BE49-F238E27FC236}">
                  <a16:creationId xmlns:a16="http://schemas.microsoft.com/office/drawing/2014/main" id="{34AF5C76-48AD-499C-B89E-11BD34A24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689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8393" name="AutoShape 201">
            <a:extLst>
              <a:ext uri="{FF2B5EF4-FFF2-40B4-BE49-F238E27FC236}">
                <a16:creationId xmlns:a16="http://schemas.microsoft.com/office/drawing/2014/main" id="{B4C2873A-8BC1-4C17-B83E-E43339E0AF6C}"/>
              </a:ext>
            </a:extLst>
          </p:cNvPr>
          <p:cNvSpPr>
            <a:spLocks noChangeArrowheads="1"/>
          </p:cNvSpPr>
          <p:nvPr/>
        </p:nvSpPr>
        <p:spPr bwMode="auto">
          <a:xfrm rot="3351053">
            <a:off x="3543300" y="1371600"/>
            <a:ext cx="285750" cy="171450"/>
          </a:xfrm>
          <a:prstGeom prst="curvedDownArrow">
            <a:avLst>
              <a:gd name="adj1" fmla="val 33333"/>
              <a:gd name="adj2" fmla="val 66667"/>
              <a:gd name="adj3" fmla="val 33333"/>
            </a:avLst>
          </a:prstGeom>
          <a:solidFill>
            <a:srgbClr val="FF9900"/>
          </a:solidFill>
          <a:ln w="1905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IN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4" name="AutoShape 202">
            <a:extLst>
              <a:ext uri="{FF2B5EF4-FFF2-40B4-BE49-F238E27FC236}">
                <a16:creationId xmlns:a16="http://schemas.microsoft.com/office/drawing/2014/main" id="{8C002D49-3591-42DA-83B0-003855726DAD}"/>
              </a:ext>
            </a:extLst>
          </p:cNvPr>
          <p:cNvSpPr>
            <a:spLocks noChangeArrowheads="1"/>
          </p:cNvSpPr>
          <p:nvPr/>
        </p:nvSpPr>
        <p:spPr bwMode="auto">
          <a:xfrm rot="3685528">
            <a:off x="2228850" y="1771650"/>
            <a:ext cx="285750" cy="171450"/>
          </a:xfrm>
          <a:prstGeom prst="curvedDownArrow">
            <a:avLst>
              <a:gd name="adj1" fmla="val 33333"/>
              <a:gd name="adj2" fmla="val 66667"/>
              <a:gd name="adj3" fmla="val 33333"/>
            </a:avLst>
          </a:prstGeom>
          <a:solidFill>
            <a:srgbClr val="FF9900"/>
          </a:solidFill>
          <a:ln w="1905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IN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421" name="Group 229">
            <a:extLst>
              <a:ext uri="{FF2B5EF4-FFF2-40B4-BE49-F238E27FC236}">
                <a16:creationId xmlns:a16="http://schemas.microsoft.com/office/drawing/2014/main" id="{E053E1ED-4F0B-4393-81D8-8652F9197BAE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4343400"/>
            <a:ext cx="2800350" cy="771525"/>
            <a:chOff x="3264" y="3696"/>
            <a:chExt cx="2352" cy="648"/>
          </a:xfrm>
        </p:grpSpPr>
        <p:sp>
          <p:nvSpPr>
            <p:cNvPr id="8420" name="Rectangle 228">
              <a:extLst>
                <a:ext uri="{FF2B5EF4-FFF2-40B4-BE49-F238E27FC236}">
                  <a16:creationId xmlns:a16="http://schemas.microsoft.com/office/drawing/2014/main" id="{EE50C720-09E2-421A-AC15-0BB8F9BEE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696"/>
              <a:ext cx="2304" cy="5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95" name="Text Box 203">
              <a:extLst>
                <a:ext uri="{FF2B5EF4-FFF2-40B4-BE49-F238E27FC236}">
                  <a16:creationId xmlns:a16="http://schemas.microsoft.com/office/drawing/2014/main" id="{6BD67626-126F-4DE4-821D-79B148C17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3743"/>
              <a:ext cx="2352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Note:</a:t>
              </a:r>
              <a:r>
                <a:rPr lang="en-US" altLang="en-US" sz="1350" b="1" kern="1200">
                  <a:solidFill>
                    <a:srgbClr val="00CC00"/>
                  </a:solidFill>
                  <a:latin typeface="Arial" panose="020B0604020202020204" pitchFamily="34" charset="0"/>
                  <a:ea typeface="+mn-ea"/>
                  <a:cs typeface="+mn-cs"/>
                </a:rPr>
                <a:t> The path can be traversed in clockwise or anticlockwise direction of the loop.</a:t>
              </a:r>
            </a:p>
          </p:txBody>
        </p:sp>
      </p:grpSp>
      <p:grpSp>
        <p:nvGrpSpPr>
          <p:cNvPr id="8404" name="Group 212">
            <a:extLst>
              <a:ext uri="{FF2B5EF4-FFF2-40B4-BE49-F238E27FC236}">
                <a16:creationId xmlns:a16="http://schemas.microsoft.com/office/drawing/2014/main" id="{BADE8663-6AC3-45B1-AC22-B3CBBAFA9416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828800"/>
            <a:ext cx="2286000" cy="637761"/>
            <a:chOff x="3456" y="960"/>
            <a:chExt cx="1920" cy="1120"/>
          </a:xfrm>
        </p:grpSpPr>
        <p:sp>
          <p:nvSpPr>
            <p:cNvPr id="8405" name="Rectangle 213">
              <a:extLst>
                <a:ext uri="{FF2B5EF4-FFF2-40B4-BE49-F238E27FC236}">
                  <a16:creationId xmlns:a16="http://schemas.microsoft.com/office/drawing/2014/main" id="{B164B468-DF6B-429B-8D01-9E29840BB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960"/>
              <a:ext cx="1920" cy="11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06" name="Text Box 214">
              <a:extLst>
                <a:ext uri="{FF2B5EF4-FFF2-40B4-BE49-F238E27FC236}">
                  <a16:creationId xmlns:a16="http://schemas.microsoft.com/office/drawing/2014/main" id="{83C7761A-C279-482A-91BE-A1B68E133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006"/>
              <a:ext cx="1920" cy="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 dirty="0">
                  <a:solidFill>
                    <a:srgbClr val="CC6600"/>
                  </a:solidFill>
                  <a:latin typeface="Arial" panose="020B0604020202020204" pitchFamily="34" charset="0"/>
                  <a:ea typeface="+mn-ea"/>
                  <a:cs typeface="+mn-cs"/>
                </a:rPr>
                <a:t>Loop ACDA:</a:t>
              </a:r>
            </a:p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E</a:t>
              </a:r>
              <a:r>
                <a:rPr lang="en-US" altLang="en-US" sz="1350" b="1" kern="1200" baseline="-250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r>
                <a:rPr lang="en-US" altLang="en-US" sz="1350" b="1" kern="12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 = (I</a:t>
              </a:r>
              <a:r>
                <a:rPr lang="en-US" altLang="en-US" sz="1350" b="1" kern="1200" baseline="-250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r>
                <a:rPr lang="en-US" altLang="en-US" sz="1350" b="1" kern="12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 + I</a:t>
              </a:r>
              <a:r>
                <a:rPr lang="en-US" altLang="en-US" sz="1350" b="1" kern="1200" baseline="-250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r>
                <a:rPr lang="en-US" altLang="en-US" sz="1350" b="1" kern="12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).R</a:t>
              </a:r>
              <a:r>
                <a:rPr lang="en-US" altLang="en-US" sz="1350" b="1" kern="1200" baseline="-250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r>
                <a:rPr lang="en-US" altLang="en-US" sz="1350" kern="12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lang="en-US" altLang="en-US" sz="1350" b="1" kern="12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+ I</a:t>
              </a:r>
              <a:r>
                <a:rPr lang="en-US" altLang="en-US" sz="1350" b="1" kern="1200" baseline="-250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r>
                <a:rPr lang="en-US" altLang="en-US" sz="1350" b="1" kern="12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.R</a:t>
              </a:r>
              <a:r>
                <a:rPr lang="en-US" altLang="en-US" sz="1350" b="1" kern="1200" baseline="-250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r>
                <a:rPr lang="en-US" altLang="en-US" sz="1350" b="1" kern="1200" dirty="0">
                  <a:solidFill>
                    <a:srgbClr val="99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endParaRPr lang="en-US" altLang="en-US" sz="1350" kern="1200" dirty="0">
                <a:solidFill>
                  <a:srgbClr val="9900FF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6" dur="500"/>
                                        <p:tgtEl>
                                          <p:spTgt spid="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500"/>
                                        <p:tgtEl>
                                          <p:spTgt spid="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8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8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1" dur="500"/>
                                        <p:tgtEl>
                                          <p:spTgt spid="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8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416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Question: </a:t>
                </a:r>
                <a:r>
                  <a:rPr lang="en-IN" sz="1600" dirty="0"/>
                  <a:t>Using Kirchhoff’s laws obtain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𝑎𝑛𝑑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sz="1600" dirty="0"/>
                  <a:t> , as in the given figure</a:t>
                </a:r>
                <a:r>
                  <a:rPr lang="en-IN" sz="1600" b="1" dirty="0"/>
                  <a:t>. </a:t>
                </a:r>
                <a:endParaRPr lang="en-IN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416011"/>
              </a:xfrm>
              <a:prstGeom prst="rect">
                <a:avLst/>
              </a:prstGeom>
              <a:blipFill>
                <a:blip r:embed="rId3"/>
                <a:stretch>
                  <a:fillRect l="-408" b="-191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1AB99BC-905C-4011-AF9E-EF31ADBCF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4085" y="904017"/>
            <a:ext cx="2904170" cy="15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9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3330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Question: </a:t>
                </a:r>
                <a:r>
                  <a:rPr lang="en-IN" sz="1600" dirty="0"/>
                  <a:t>Using Kirchhoff’s laws obtain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𝑎𝑛𝑑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sz="1600" dirty="0"/>
                  <a:t> , as in the given figure</a:t>
                </a:r>
                <a:r>
                  <a:rPr lang="en-IN" sz="1600" b="1" dirty="0"/>
                  <a:t>. </a:t>
                </a:r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Solution:</a:t>
                </a:r>
                <a:r>
                  <a:rPr lang="en-IN" sz="1600" dirty="0"/>
                  <a:t>  In the figure using KCL;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/>
                  <a:t>.....(</a:t>
                </a:r>
                <a:r>
                  <a:rPr lang="en-IN" sz="1600" dirty="0" err="1"/>
                  <a:t>i</a:t>
                </a:r>
                <a:r>
                  <a:rPr lang="en-IN" sz="16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Using KVL in the loop ABEFA;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=12⇒5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+2(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)=12⇒7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IN" sz="1600" dirty="0"/>
                  <a:t> ...(ii)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In the loop BCDEB;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=6⇒3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+2(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)=6⇒2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IN" sz="1600" dirty="0"/>
                  <a:t>......(iii)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On solving equations (ii) and (iii) we have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31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1600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31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Using the values in equation (</a:t>
                </a:r>
                <a:r>
                  <a:rPr lang="en-IN" sz="1600" dirty="0" err="1"/>
                  <a:t>i</a:t>
                </a:r>
                <a:r>
                  <a:rPr lang="en-IN" sz="1600" dirty="0"/>
                  <a:t>) we have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31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31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66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31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3330720"/>
              </a:xfrm>
              <a:prstGeom prst="rect">
                <a:avLst/>
              </a:prstGeom>
              <a:blipFill>
                <a:blip r:embed="rId3"/>
                <a:stretch>
                  <a:fillRect l="-4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57EAE05-D07A-409A-B552-7ABCA842D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807" y="1011039"/>
            <a:ext cx="2901948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7FB45-58F7-4605-B8FC-8F35823F0C6C}"/>
              </a:ext>
            </a:extLst>
          </p:cNvPr>
          <p:cNvSpPr txBox="1"/>
          <p:nvPr/>
        </p:nvSpPr>
        <p:spPr>
          <a:xfrm>
            <a:off x="76201" y="488380"/>
            <a:ext cx="8970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Question: </a:t>
            </a:r>
            <a:r>
              <a:rPr lang="en-IN" sz="1600" dirty="0"/>
              <a:t>Using Kirchhoff’s laws obtain the potential difference across each cell and also find the rate of energy dissipation in R.</a:t>
            </a:r>
            <a:r>
              <a:rPr lang="en-IN" sz="1600" b="1" dirty="0"/>
              <a:t> </a:t>
            </a:r>
            <a:r>
              <a:rPr lang="en-IN" sz="1600" dirty="0"/>
              <a:t>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A2EEB-4A28-4DC5-AB6D-535A75000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6709" y="823846"/>
            <a:ext cx="2373800" cy="18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3302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600" b="1" dirty="0"/>
                  <a:t>Question: </a:t>
                </a:r>
                <a:r>
                  <a:rPr lang="en-IN" sz="1600" dirty="0"/>
                  <a:t>Using Kirchhoff’s laws obtain the potential difference across each cell and also find the rate of energy dissipation in R.</a:t>
                </a:r>
                <a:r>
                  <a:rPr lang="en-IN" sz="1600" b="1" dirty="0"/>
                  <a:t> </a:t>
                </a:r>
                <a:r>
                  <a:rPr lang="en-IN" sz="1600" dirty="0"/>
                  <a:t>	</a:t>
                </a:r>
              </a:p>
              <a:p>
                <a:r>
                  <a:rPr lang="en-IN" sz="1600" b="1" dirty="0"/>
                  <a:t>Solution :</a:t>
                </a:r>
                <a:r>
                  <a:rPr lang="en-IN" sz="1600" dirty="0"/>
                  <a:t>  </a:t>
                </a:r>
              </a:p>
              <a:p>
                <a:r>
                  <a:rPr lang="en-IN" sz="1600" dirty="0"/>
                  <a:t>Using KCL current is distributed and shown in the figure.</a:t>
                </a:r>
              </a:p>
              <a:p>
                <a:r>
                  <a:rPr lang="en-IN" sz="1600" dirty="0"/>
                  <a:t>Using KVL in the loop ABCDA ;</a:t>
                </a:r>
              </a:p>
              <a:p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4(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)+2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=12⇒6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=12⇒3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IN" sz="1600" dirty="0"/>
                  <a:t>...(</a:t>
                </a:r>
                <a:r>
                  <a:rPr lang="en-IN" sz="1600" dirty="0" err="1"/>
                  <a:t>i</a:t>
                </a:r>
                <a:r>
                  <a:rPr lang="en-IN" sz="1600" dirty="0"/>
                  <a:t>)</a:t>
                </a:r>
              </a:p>
              <a:p>
                <a:r>
                  <a:rPr lang="en-IN" sz="1600" dirty="0"/>
                  <a:t>Using KVL in the loop CDEFC;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4(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)+1.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=6⇒4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IN" sz="1600" dirty="0"/>
                  <a:t>	...(ii)</a:t>
                </a:r>
              </a:p>
              <a:p>
                <a:r>
                  <a:rPr lang="en-IN" sz="1600" dirty="0"/>
                  <a:t>Solving equations (</a:t>
                </a:r>
                <a:r>
                  <a:rPr lang="en-IN" sz="1600" dirty="0" err="1"/>
                  <a:t>i</a:t>
                </a:r>
                <a:r>
                  <a:rPr lang="en-IN" sz="1600" dirty="0"/>
                  <a:t>) and (ii) we get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1600" dirty="0"/>
                  <a:t>	 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1600" dirty="0"/>
                  <a:t> from E to F.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i="1">
                          <a:latin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IN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600" i="1">
                          <a:latin typeface="Cambria Math" panose="02040503050406030204" pitchFamily="18" charset="0"/>
                        </a:rPr>
                        <m:t>=12−</m:t>
                      </m:r>
                      <m:f>
                        <m:f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IN" sz="1600" i="1">
                          <a:latin typeface="Cambria Math" panose="02040503050406030204" pitchFamily="18" charset="0"/>
                        </a:rPr>
                        <m:t>×2=</m:t>
                      </m:r>
                      <m:f>
                        <m:f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IN" sz="1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𝐸𝐹</m:t>
                          </m:r>
                        </m:sub>
                      </m:sSub>
                    </m:oMath>
                  </m:oMathPara>
                </a14:m>
                <a:endParaRPr lang="en-IN" sz="1600" dirty="0"/>
              </a:p>
              <a:p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𝛺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i="1">
                        <a:latin typeface="Cambria Math" panose="02040503050406030204" pitchFamily="18" charset="0"/>
                      </a:rPr>
                      <m:t>×4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num>
                              <m:den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i="1">
                        <a:latin typeface="Cambria Math" panose="02040503050406030204" pitchFamily="18" charset="0"/>
                      </a:rPr>
                      <m:t>×4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576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IN" sz="1600" dirty="0"/>
                  <a:t>	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3302186"/>
              </a:xfrm>
              <a:prstGeom prst="rect">
                <a:avLst/>
              </a:prstGeom>
              <a:blipFill>
                <a:blip r:embed="rId3"/>
                <a:stretch>
                  <a:fillRect l="-408" t="-554" r="-8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BC5151F-F80C-44B5-89B1-94D78961A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0996" y="966721"/>
            <a:ext cx="2373800" cy="18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7FB45-58F7-4605-B8FC-8F35823F0C6C}"/>
              </a:ext>
            </a:extLst>
          </p:cNvPr>
          <p:cNvSpPr txBox="1"/>
          <p:nvPr/>
        </p:nvSpPr>
        <p:spPr>
          <a:xfrm>
            <a:off x="76201" y="488380"/>
            <a:ext cx="8970818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dirty="0"/>
              <a:t>Question:- Determine the current in each branch of the network shown in the figure.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51832E-83A8-4C1E-A11E-2A6875C6B5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8943" t="12840" r="13354" b="36556"/>
          <a:stretch/>
        </p:blipFill>
        <p:spPr bwMode="auto">
          <a:xfrm>
            <a:off x="5447077" y="915024"/>
            <a:ext cx="3599942" cy="301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723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spcAft>
            <a:spcPts val="600"/>
          </a:spcAft>
          <a:defRPr sz="16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8410</TotalTime>
  <Words>1069</Words>
  <Application>Microsoft Office PowerPoint</Application>
  <PresentationFormat>On-screen Show (16:9)</PresentationFormat>
  <Paragraphs>105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Simple Light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pinky.23815@gmail.com</cp:lastModifiedBy>
  <cp:revision>649</cp:revision>
  <dcterms:modified xsi:type="dcterms:W3CDTF">2021-05-18T14:17:52Z</dcterms:modified>
</cp:coreProperties>
</file>