
<file path=[Content_Types].xml><?xml version="1.0" encoding="utf-8"?>
<Types xmlns="http://schemas.openxmlformats.org/package/2006/content-types">
  <Default Extension="gif" ContentType="image/gif"/>
  <Default Extension="glb" ContentType="model/gltf.binary"/>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7"/>
  </p:notesMasterIdLst>
  <p:sldIdLst>
    <p:sldId id="256" r:id="rId2"/>
    <p:sldId id="296" r:id="rId3"/>
    <p:sldId id="287" r:id="rId4"/>
    <p:sldId id="297" r:id="rId5"/>
    <p:sldId id="289" r:id="rId6"/>
    <p:sldId id="290" r:id="rId7"/>
    <p:sldId id="299" r:id="rId8"/>
    <p:sldId id="300" r:id="rId9"/>
    <p:sldId id="301" r:id="rId10"/>
    <p:sldId id="302" r:id="rId11"/>
    <p:sldId id="292" r:id="rId12"/>
    <p:sldId id="294" r:id="rId13"/>
    <p:sldId id="303" r:id="rId14"/>
    <p:sldId id="304" r:id="rId15"/>
    <p:sldId id="295" r:id="rId16"/>
    <p:sldId id="305" r:id="rId17"/>
    <p:sldId id="310" r:id="rId18"/>
    <p:sldId id="311" r:id="rId19"/>
    <p:sldId id="257" r:id="rId20"/>
    <p:sldId id="306" r:id="rId21"/>
    <p:sldId id="312" r:id="rId22"/>
    <p:sldId id="309" r:id="rId23"/>
    <p:sldId id="293" r:id="rId24"/>
    <p:sldId id="313" r:id="rId25"/>
    <p:sldId id="314" r:id="rId26"/>
    <p:sldId id="315" r:id="rId27"/>
    <p:sldId id="316" r:id="rId28"/>
    <p:sldId id="298" r:id="rId29"/>
    <p:sldId id="266" r:id="rId30"/>
    <p:sldId id="317" r:id="rId31"/>
    <p:sldId id="318" r:id="rId32"/>
    <p:sldId id="319" r:id="rId33"/>
    <p:sldId id="268" r:id="rId34"/>
    <p:sldId id="320" r:id="rId35"/>
    <p:sldId id="321" r:id="rId36"/>
    <p:sldId id="322" r:id="rId37"/>
    <p:sldId id="307" r:id="rId38"/>
    <p:sldId id="308" r:id="rId39"/>
    <p:sldId id="323" r:id="rId40"/>
    <p:sldId id="324" r:id="rId41"/>
    <p:sldId id="265" r:id="rId42"/>
    <p:sldId id="288" r:id="rId43"/>
    <p:sldId id="325" r:id="rId44"/>
    <p:sldId id="326" r:id="rId45"/>
    <p:sldId id="327" r:id="rId46"/>
    <p:sldId id="328" r:id="rId47"/>
    <p:sldId id="329" r:id="rId48"/>
    <p:sldId id="330" r:id="rId49"/>
    <p:sldId id="331" r:id="rId50"/>
    <p:sldId id="332" r:id="rId51"/>
    <p:sldId id="333" r:id="rId52"/>
    <p:sldId id="334" r:id="rId53"/>
    <p:sldId id="291" r:id="rId54"/>
    <p:sldId id="335" r:id="rId55"/>
    <p:sldId id="264" r:id="rId5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B5DBC6-31DA-4F22-9823-0AA2353F8358}" v="513" dt="2020-08-22T12:45:16.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38" autoAdjust="0"/>
    <p:restoredTop sz="93910" autoAdjust="0"/>
  </p:normalViewPr>
  <p:slideViewPr>
    <p:cSldViewPr snapToGrid="0">
      <p:cViewPr varScale="1">
        <p:scale>
          <a:sx n="89" d="100"/>
          <a:sy n="89" d="100"/>
        </p:scale>
        <p:origin x="764" y="5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dalu Krishna Raju Patra" userId="943e48c9-b636-4189-8002-90d71739e5a7" providerId="ADAL" clId="{8705AF37-0324-4723-A948-3255AEE68100}"/>
    <pc:docChg chg="undo custSel addSld delSld modSld">
      <pc:chgData name="Padalu Krishna Raju Patra" userId="943e48c9-b636-4189-8002-90d71739e5a7" providerId="ADAL" clId="{8705AF37-0324-4723-A948-3255AEE68100}" dt="2020-08-19T12:01:25.052" v="457" actId="1076"/>
      <pc:docMkLst>
        <pc:docMk/>
      </pc:docMkLst>
      <pc:sldChg chg="addSp delSp modSp">
        <pc:chgData name="Padalu Krishna Raju Patra" userId="943e48c9-b636-4189-8002-90d71739e5a7" providerId="ADAL" clId="{8705AF37-0324-4723-A948-3255AEE68100}" dt="2020-08-19T12:01:25.052" v="457" actId="1076"/>
        <pc:sldMkLst>
          <pc:docMk/>
          <pc:sldMk cId="3375736992" sldId="287"/>
        </pc:sldMkLst>
        <pc:spChg chg="mod">
          <ac:chgData name="Padalu Krishna Raju Patra" userId="943e48c9-b636-4189-8002-90d71739e5a7" providerId="ADAL" clId="{8705AF37-0324-4723-A948-3255AEE68100}" dt="2020-08-19T10:46:44.867" v="224" actId="948"/>
          <ac:spMkLst>
            <pc:docMk/>
            <pc:sldMk cId="3375736992" sldId="287"/>
            <ac:spMk id="8" creationId="{C101E82B-637B-4EB9-B711-23573A6EE85D}"/>
          </ac:spMkLst>
        </pc:spChg>
        <pc:spChg chg="del">
          <ac:chgData name="Padalu Krishna Raju Patra" userId="943e48c9-b636-4189-8002-90d71739e5a7" providerId="ADAL" clId="{8705AF37-0324-4723-A948-3255AEE68100}" dt="2020-08-19T10:41:06.280" v="32" actId="478"/>
          <ac:spMkLst>
            <pc:docMk/>
            <pc:sldMk cId="3375736992" sldId="287"/>
            <ac:spMk id="9" creationId="{FE74484D-2ABA-428A-9309-CD6270D306DC}"/>
          </ac:spMkLst>
        </pc:spChg>
        <pc:spChg chg="mod">
          <ac:chgData name="Padalu Krishna Raju Patra" userId="943e48c9-b636-4189-8002-90d71739e5a7" providerId="ADAL" clId="{8705AF37-0324-4723-A948-3255AEE68100}" dt="2020-08-19T10:40:29.861" v="21" actId="20577"/>
          <ac:spMkLst>
            <pc:docMk/>
            <pc:sldMk cId="3375736992" sldId="287"/>
            <ac:spMk id="63" creationId="{00000000-0000-0000-0000-000000000000}"/>
          </ac:spMkLst>
        </pc:spChg>
        <pc:grpChg chg="del">
          <ac:chgData name="Padalu Krishna Raju Patra" userId="943e48c9-b636-4189-8002-90d71739e5a7" providerId="ADAL" clId="{8705AF37-0324-4723-A948-3255AEE68100}" dt="2020-08-19T10:40:20.676" v="0" actId="478"/>
          <ac:grpSpMkLst>
            <pc:docMk/>
            <pc:sldMk cId="3375736992" sldId="287"/>
            <ac:grpSpMk id="17" creationId="{B9BB8FFE-76AB-4FFF-91C7-6C26330897A9}"/>
          </ac:grpSpMkLst>
        </pc:grpChg>
        <pc:grpChg chg="add mod">
          <ac:chgData name="Padalu Krishna Raju Patra" userId="943e48c9-b636-4189-8002-90d71739e5a7" providerId="ADAL" clId="{8705AF37-0324-4723-A948-3255AEE68100}" dt="2020-08-19T12:01:25.052" v="457" actId="1076"/>
          <ac:grpSpMkLst>
            <pc:docMk/>
            <pc:sldMk cId="3375736992" sldId="287"/>
            <ac:grpSpMk id="32" creationId="{59063C66-BA0A-4EAB-ABB1-2F19B1025151}"/>
          </ac:grpSpMkLst>
        </pc:grpChg>
        <pc:cxnChg chg="mod">
          <ac:chgData name="Padalu Krishna Raju Patra" userId="943e48c9-b636-4189-8002-90d71739e5a7" providerId="ADAL" clId="{8705AF37-0324-4723-A948-3255AEE68100}" dt="2020-08-19T10:40:20.676" v="0" actId="478"/>
          <ac:cxnSpMkLst>
            <pc:docMk/>
            <pc:sldMk cId="3375736992" sldId="287"/>
            <ac:cxnSpMk id="19" creationId="{E084B98F-7300-40E5-8C63-F66180B438E1}"/>
          </ac:cxnSpMkLst>
        </pc:cxnChg>
        <pc:cxnChg chg="mod">
          <ac:chgData name="Padalu Krishna Raju Patra" userId="943e48c9-b636-4189-8002-90d71739e5a7" providerId="ADAL" clId="{8705AF37-0324-4723-A948-3255AEE68100}" dt="2020-08-19T10:40:20.676" v="0" actId="478"/>
          <ac:cxnSpMkLst>
            <pc:docMk/>
            <pc:sldMk cId="3375736992" sldId="287"/>
            <ac:cxnSpMk id="20" creationId="{27406629-EB8B-4352-A6FA-74FD8D1B7A3A}"/>
          </ac:cxnSpMkLst>
        </pc:cxnChg>
        <pc:cxnChg chg="mod">
          <ac:chgData name="Padalu Krishna Raju Patra" userId="943e48c9-b636-4189-8002-90d71739e5a7" providerId="ADAL" clId="{8705AF37-0324-4723-A948-3255AEE68100}" dt="2020-08-19T10:40:20.676" v="0" actId="478"/>
          <ac:cxnSpMkLst>
            <pc:docMk/>
            <pc:sldMk cId="3375736992" sldId="287"/>
            <ac:cxnSpMk id="21" creationId="{655D9AB0-B8F9-4906-9EF1-49F81FC6EAAA}"/>
          </ac:cxnSpMkLst>
        </pc:cxnChg>
        <pc:cxnChg chg="mod">
          <ac:chgData name="Padalu Krishna Raju Patra" userId="943e48c9-b636-4189-8002-90d71739e5a7" providerId="ADAL" clId="{8705AF37-0324-4723-A948-3255AEE68100}" dt="2020-08-19T10:40:20.676" v="0" actId="478"/>
          <ac:cxnSpMkLst>
            <pc:docMk/>
            <pc:sldMk cId="3375736992" sldId="287"/>
            <ac:cxnSpMk id="22" creationId="{931DF86A-CAEA-4FD2-9165-ABE72CEFEDFD}"/>
          </ac:cxnSpMkLst>
        </pc:cxnChg>
        <pc:cxnChg chg="mod">
          <ac:chgData name="Padalu Krishna Raju Patra" userId="943e48c9-b636-4189-8002-90d71739e5a7" providerId="ADAL" clId="{8705AF37-0324-4723-A948-3255AEE68100}" dt="2020-08-19T10:40:20.676" v="0" actId="478"/>
          <ac:cxnSpMkLst>
            <pc:docMk/>
            <pc:sldMk cId="3375736992" sldId="287"/>
            <ac:cxnSpMk id="23" creationId="{05AF917B-D190-4388-8329-BA7C6051184B}"/>
          </ac:cxnSpMkLst>
        </pc:cxnChg>
      </pc:sldChg>
      <pc:sldChg chg="del">
        <pc:chgData name="Padalu Krishna Raju Patra" userId="943e48c9-b636-4189-8002-90d71739e5a7" providerId="ADAL" clId="{8705AF37-0324-4723-A948-3255AEE68100}" dt="2020-08-19T10:46:20.473" v="220" actId="2696"/>
        <pc:sldMkLst>
          <pc:docMk/>
          <pc:sldMk cId="92244973" sldId="288"/>
        </pc:sldMkLst>
      </pc:sldChg>
      <pc:sldChg chg="addSp delSp modSp add">
        <pc:chgData name="Padalu Krishna Raju Patra" userId="943e48c9-b636-4189-8002-90d71739e5a7" providerId="ADAL" clId="{8705AF37-0324-4723-A948-3255AEE68100}" dt="2020-08-19T11:20:41.607" v="455" actId="1076"/>
        <pc:sldMkLst>
          <pc:docMk/>
          <pc:sldMk cId="526219341" sldId="288"/>
        </pc:sldMkLst>
        <pc:spChg chg="add mod">
          <ac:chgData name="Padalu Krishna Raju Patra" userId="943e48c9-b636-4189-8002-90d71739e5a7" providerId="ADAL" clId="{8705AF37-0324-4723-A948-3255AEE68100}" dt="2020-08-19T11:19:50.725" v="452" actId="1076"/>
          <ac:spMkLst>
            <pc:docMk/>
            <pc:sldMk cId="526219341" sldId="288"/>
            <ac:spMk id="2" creationId="{A54DEA06-5B90-49AF-A713-039931B06275}"/>
          </ac:spMkLst>
        </pc:spChg>
        <pc:spChg chg="add mod">
          <ac:chgData name="Padalu Krishna Raju Patra" userId="943e48c9-b636-4189-8002-90d71739e5a7" providerId="ADAL" clId="{8705AF37-0324-4723-A948-3255AEE68100}" dt="2020-08-19T11:19:47.489" v="451" actId="1076"/>
          <ac:spMkLst>
            <pc:docMk/>
            <pc:sldMk cId="526219341" sldId="288"/>
            <ac:spMk id="6" creationId="{7C8BF334-88AE-40E1-854E-76B27A61F756}"/>
          </ac:spMkLst>
        </pc:spChg>
        <pc:spChg chg="mod">
          <ac:chgData name="Padalu Krishna Raju Patra" userId="943e48c9-b636-4189-8002-90d71739e5a7" providerId="ADAL" clId="{8705AF37-0324-4723-A948-3255AEE68100}" dt="2020-08-19T10:50:16.553" v="336" actId="20577"/>
          <ac:spMkLst>
            <pc:docMk/>
            <pc:sldMk cId="526219341" sldId="288"/>
            <ac:spMk id="8" creationId="{C101E82B-637B-4EB9-B711-23573A6EE85D}"/>
          </ac:spMkLst>
        </pc:spChg>
        <pc:spChg chg="mod">
          <ac:chgData name="Padalu Krishna Raju Patra" userId="943e48c9-b636-4189-8002-90d71739e5a7" providerId="ADAL" clId="{8705AF37-0324-4723-A948-3255AEE68100}" dt="2020-08-19T10:49:14.867" v="289" actId="20577"/>
          <ac:spMkLst>
            <pc:docMk/>
            <pc:sldMk cId="526219341" sldId="288"/>
            <ac:spMk id="63" creationId="{00000000-0000-0000-0000-000000000000}"/>
          </ac:spMkLst>
        </pc:spChg>
        <pc:grpChg chg="add del">
          <ac:chgData name="Padalu Krishna Raju Patra" userId="943e48c9-b636-4189-8002-90d71739e5a7" providerId="ADAL" clId="{8705AF37-0324-4723-A948-3255AEE68100}" dt="2020-08-19T11:19:20.263" v="446"/>
          <ac:grpSpMkLst>
            <pc:docMk/>
            <pc:sldMk cId="526219341" sldId="288"/>
            <ac:grpSpMk id="7" creationId="{E09665AE-8B9D-4948-BB07-468E53FCDEC9}"/>
          </ac:grpSpMkLst>
        </pc:grpChg>
        <pc:grpChg chg="add del">
          <ac:chgData name="Padalu Krishna Raju Patra" userId="943e48c9-b636-4189-8002-90d71739e5a7" providerId="ADAL" clId="{8705AF37-0324-4723-A948-3255AEE68100}" dt="2020-08-19T11:19:20.263" v="446"/>
          <ac:grpSpMkLst>
            <pc:docMk/>
            <pc:sldMk cId="526219341" sldId="288"/>
            <ac:grpSpMk id="27" creationId="{A171BF2F-8EF2-4D5A-8100-375E047D7414}"/>
          </ac:grpSpMkLst>
        </pc:grpChg>
        <pc:grpChg chg="add del mod">
          <ac:chgData name="Padalu Krishna Raju Patra" userId="943e48c9-b636-4189-8002-90d71739e5a7" providerId="ADAL" clId="{8705AF37-0324-4723-A948-3255AEE68100}" dt="2020-08-19T11:19:32.117" v="449" actId="478"/>
          <ac:grpSpMkLst>
            <pc:docMk/>
            <pc:sldMk cId="526219341" sldId="288"/>
            <ac:grpSpMk id="45" creationId="{AB60F92F-80D9-48B5-9645-65A87213ED81}"/>
          </ac:grpSpMkLst>
        </pc:grpChg>
        <pc:grpChg chg="add del mod">
          <ac:chgData name="Padalu Krishna Raju Patra" userId="943e48c9-b636-4189-8002-90d71739e5a7" providerId="ADAL" clId="{8705AF37-0324-4723-A948-3255AEE68100}" dt="2020-08-19T11:19:32.117" v="449" actId="478"/>
          <ac:grpSpMkLst>
            <pc:docMk/>
            <pc:sldMk cId="526219341" sldId="288"/>
            <ac:grpSpMk id="64" creationId="{84BDA1C9-2DF3-4518-B990-92E99EA28A41}"/>
          </ac:grpSpMkLst>
        </pc:grpChg>
        <pc:grpChg chg="add mod">
          <ac:chgData name="Padalu Krishna Raju Patra" userId="943e48c9-b636-4189-8002-90d71739e5a7" providerId="ADAL" clId="{8705AF37-0324-4723-A948-3255AEE68100}" dt="2020-08-19T11:20:41.607" v="455" actId="1076"/>
          <ac:grpSpMkLst>
            <pc:docMk/>
            <pc:sldMk cId="526219341" sldId="288"/>
            <ac:grpSpMk id="82" creationId="{ADDBC91C-D702-4182-8A67-33A1CEED9A2B}"/>
          </ac:grpSpMkLst>
        </pc:grpChg>
        <pc:grpChg chg="add mod">
          <ac:chgData name="Padalu Krishna Raju Patra" userId="943e48c9-b636-4189-8002-90d71739e5a7" providerId="ADAL" clId="{8705AF37-0324-4723-A948-3255AEE68100}" dt="2020-08-19T11:20:34.885" v="454" actId="1076"/>
          <ac:grpSpMkLst>
            <pc:docMk/>
            <pc:sldMk cId="526219341" sldId="288"/>
            <ac:grpSpMk id="100" creationId="{32A77537-240A-4880-B5D1-D3226135E15B}"/>
          </ac:grpSpMkLst>
        </pc:grpChg>
        <pc:cxnChg chg="mod">
          <ac:chgData name="Padalu Krishna Raju Patra" userId="943e48c9-b636-4189-8002-90d71739e5a7" providerId="ADAL" clId="{8705AF37-0324-4723-A948-3255AEE68100}" dt="2020-08-19T11:19:32.117" v="449" actId="478"/>
          <ac:cxnSpMkLst>
            <pc:docMk/>
            <pc:sldMk cId="526219341" sldId="288"/>
            <ac:cxnSpMk id="47" creationId="{C1466CFB-20C7-4426-B5D3-2B7EB3B3A5C6}"/>
          </ac:cxnSpMkLst>
        </pc:cxnChg>
        <pc:cxnChg chg="mod">
          <ac:chgData name="Padalu Krishna Raju Patra" userId="943e48c9-b636-4189-8002-90d71739e5a7" providerId="ADAL" clId="{8705AF37-0324-4723-A948-3255AEE68100}" dt="2020-08-19T11:19:32.117" v="449" actId="478"/>
          <ac:cxnSpMkLst>
            <pc:docMk/>
            <pc:sldMk cId="526219341" sldId="288"/>
            <ac:cxnSpMk id="48" creationId="{81A12B45-737F-456E-8347-0FD5A1483942}"/>
          </ac:cxnSpMkLst>
        </pc:cxnChg>
        <pc:cxnChg chg="mod">
          <ac:chgData name="Padalu Krishna Raju Patra" userId="943e48c9-b636-4189-8002-90d71739e5a7" providerId="ADAL" clId="{8705AF37-0324-4723-A948-3255AEE68100}" dt="2020-08-19T11:19:32.117" v="449" actId="478"/>
          <ac:cxnSpMkLst>
            <pc:docMk/>
            <pc:sldMk cId="526219341" sldId="288"/>
            <ac:cxnSpMk id="49" creationId="{FF2CA6D9-49DD-493F-93EB-7343EFDB6930}"/>
          </ac:cxnSpMkLst>
        </pc:cxnChg>
        <pc:cxnChg chg="mod">
          <ac:chgData name="Padalu Krishna Raju Patra" userId="943e48c9-b636-4189-8002-90d71739e5a7" providerId="ADAL" clId="{8705AF37-0324-4723-A948-3255AEE68100}" dt="2020-08-19T11:19:32.117" v="449" actId="478"/>
          <ac:cxnSpMkLst>
            <pc:docMk/>
            <pc:sldMk cId="526219341" sldId="288"/>
            <ac:cxnSpMk id="53" creationId="{D83D94C2-3AC9-4EE4-8DDD-E6D74ABC26AD}"/>
          </ac:cxnSpMkLst>
        </pc:cxnChg>
        <pc:cxnChg chg="mod">
          <ac:chgData name="Padalu Krishna Raju Patra" userId="943e48c9-b636-4189-8002-90d71739e5a7" providerId="ADAL" clId="{8705AF37-0324-4723-A948-3255AEE68100}" dt="2020-08-19T11:19:32.117" v="449" actId="478"/>
          <ac:cxnSpMkLst>
            <pc:docMk/>
            <pc:sldMk cId="526219341" sldId="288"/>
            <ac:cxnSpMk id="54" creationId="{7F5F835D-887C-4350-B71D-8CB85B6C9614}"/>
          </ac:cxnSpMkLst>
        </pc:cxnChg>
        <pc:cxnChg chg="mod">
          <ac:chgData name="Padalu Krishna Raju Patra" userId="943e48c9-b636-4189-8002-90d71739e5a7" providerId="ADAL" clId="{8705AF37-0324-4723-A948-3255AEE68100}" dt="2020-08-19T11:19:32.117" v="449" actId="478"/>
          <ac:cxnSpMkLst>
            <pc:docMk/>
            <pc:sldMk cId="526219341" sldId="288"/>
            <ac:cxnSpMk id="62" creationId="{11AA1E33-8D8A-44D3-96A7-419EAC1B6DD2}"/>
          </ac:cxnSpMkLst>
        </pc:cxnChg>
        <pc:cxnChg chg="mod">
          <ac:chgData name="Padalu Krishna Raju Patra" userId="943e48c9-b636-4189-8002-90d71739e5a7" providerId="ADAL" clId="{8705AF37-0324-4723-A948-3255AEE68100}" dt="2020-08-19T11:19:32.117" v="449" actId="478"/>
          <ac:cxnSpMkLst>
            <pc:docMk/>
            <pc:sldMk cId="526219341" sldId="288"/>
            <ac:cxnSpMk id="67" creationId="{0B112916-D709-4D1B-BB29-BA9D1BFA94E5}"/>
          </ac:cxnSpMkLst>
        </pc:cxnChg>
        <pc:cxnChg chg="mod">
          <ac:chgData name="Padalu Krishna Raju Patra" userId="943e48c9-b636-4189-8002-90d71739e5a7" providerId="ADAL" clId="{8705AF37-0324-4723-A948-3255AEE68100}" dt="2020-08-19T11:19:32.117" v="449" actId="478"/>
          <ac:cxnSpMkLst>
            <pc:docMk/>
            <pc:sldMk cId="526219341" sldId="288"/>
            <ac:cxnSpMk id="68" creationId="{F844D0C1-96A1-458F-BD8F-7A6396E56E34}"/>
          </ac:cxnSpMkLst>
        </pc:cxnChg>
        <pc:cxnChg chg="mod">
          <ac:chgData name="Padalu Krishna Raju Patra" userId="943e48c9-b636-4189-8002-90d71739e5a7" providerId="ADAL" clId="{8705AF37-0324-4723-A948-3255AEE68100}" dt="2020-08-19T11:19:32.117" v="449" actId="478"/>
          <ac:cxnSpMkLst>
            <pc:docMk/>
            <pc:sldMk cId="526219341" sldId="288"/>
            <ac:cxnSpMk id="69" creationId="{27BFA035-D137-4590-9923-7CD81E19DAB7}"/>
          </ac:cxnSpMkLst>
        </pc:cxnChg>
        <pc:cxnChg chg="mod">
          <ac:chgData name="Padalu Krishna Raju Patra" userId="943e48c9-b636-4189-8002-90d71739e5a7" providerId="ADAL" clId="{8705AF37-0324-4723-A948-3255AEE68100}" dt="2020-08-19T11:19:32.117" v="449" actId="478"/>
          <ac:cxnSpMkLst>
            <pc:docMk/>
            <pc:sldMk cId="526219341" sldId="288"/>
            <ac:cxnSpMk id="73" creationId="{507CBA14-F3EC-49FC-9D59-B737F687266A}"/>
          </ac:cxnSpMkLst>
        </pc:cxnChg>
      </pc:sldChg>
      <pc:sldChg chg="del">
        <pc:chgData name="Padalu Krishna Raju Patra" userId="943e48c9-b636-4189-8002-90d71739e5a7" providerId="ADAL" clId="{8705AF37-0324-4723-A948-3255AEE68100}" dt="2020-08-19T10:46:21.013" v="223" actId="2696"/>
        <pc:sldMkLst>
          <pc:docMk/>
          <pc:sldMk cId="3242695791" sldId="289"/>
        </pc:sldMkLst>
      </pc:sldChg>
      <pc:sldChg chg="del">
        <pc:chgData name="Padalu Krishna Raju Patra" userId="943e48c9-b636-4189-8002-90d71739e5a7" providerId="ADAL" clId="{8705AF37-0324-4723-A948-3255AEE68100}" dt="2020-08-19T10:46:20.759" v="221" actId="2696"/>
        <pc:sldMkLst>
          <pc:docMk/>
          <pc:sldMk cId="1347800946" sldId="290"/>
        </pc:sldMkLst>
      </pc:sldChg>
      <pc:sldChg chg="del">
        <pc:chgData name="Padalu Krishna Raju Patra" userId="943e48c9-b636-4189-8002-90d71739e5a7" providerId="ADAL" clId="{8705AF37-0324-4723-A948-3255AEE68100}" dt="2020-08-19T10:46:20.913" v="222" actId="2696"/>
        <pc:sldMkLst>
          <pc:docMk/>
          <pc:sldMk cId="2831890497" sldId="291"/>
        </pc:sldMkLst>
      </pc:sldChg>
    </pc:docChg>
  </pc:docChgLst>
  <pc:docChgLst>
    <pc:chgData name="Padalu Krishna Raju Patra" userId="943e48c9-b636-4189-8002-90d71739e5a7" providerId="ADAL" clId="{EFB5CF08-88C7-4A38-BDD7-043E1C2CF9FF}"/>
    <pc:docChg chg="undo custSel addSld delSld modSld">
      <pc:chgData name="Padalu Krishna Raju Patra" userId="943e48c9-b636-4189-8002-90d71739e5a7" providerId="ADAL" clId="{EFB5CF08-88C7-4A38-BDD7-043E1C2CF9FF}" dt="2020-07-19T13:07:10.332" v="968"/>
      <pc:docMkLst>
        <pc:docMk/>
      </pc:docMkLst>
      <pc:sldChg chg="addSp modSp">
        <pc:chgData name="Padalu Krishna Raju Patra" userId="943e48c9-b636-4189-8002-90d71739e5a7" providerId="ADAL" clId="{EFB5CF08-88C7-4A38-BDD7-043E1C2CF9FF}" dt="2020-07-19T12:28:22.584" v="68" actId="12789"/>
        <pc:sldMkLst>
          <pc:docMk/>
          <pc:sldMk cId="1075303274" sldId="462"/>
        </pc:sldMkLst>
        <pc:spChg chg="mod">
          <ac:chgData name="Padalu Krishna Raju Patra" userId="943e48c9-b636-4189-8002-90d71739e5a7" providerId="ADAL" clId="{EFB5CF08-88C7-4A38-BDD7-043E1C2CF9FF}" dt="2020-07-19T12:27:25.591" v="62" actId="20577"/>
          <ac:spMkLst>
            <pc:docMk/>
            <pc:sldMk cId="1075303274" sldId="462"/>
            <ac:spMk id="3" creationId="{20B98525-2D49-458A-94C4-3CE67BDDADF1}"/>
          </ac:spMkLst>
        </pc:spChg>
        <pc:spChg chg="mod">
          <ac:chgData name="Padalu Krishna Raju Patra" userId="943e48c9-b636-4189-8002-90d71739e5a7" providerId="ADAL" clId="{EFB5CF08-88C7-4A38-BDD7-043E1C2CF9FF}" dt="2020-07-19T12:20:33.843" v="15"/>
          <ac:spMkLst>
            <pc:docMk/>
            <pc:sldMk cId="1075303274" sldId="462"/>
            <ac:spMk id="5" creationId="{7FEA0DF9-1F18-4BF4-BE97-DC1992ADD306}"/>
          </ac:spMkLst>
        </pc:spChg>
        <pc:picChg chg="add mod">
          <ac:chgData name="Padalu Krishna Raju Patra" userId="943e48c9-b636-4189-8002-90d71739e5a7" providerId="ADAL" clId="{EFB5CF08-88C7-4A38-BDD7-043E1C2CF9FF}" dt="2020-07-19T12:28:22.584" v="68" actId="12789"/>
          <ac:picMkLst>
            <pc:docMk/>
            <pc:sldMk cId="1075303274" sldId="462"/>
            <ac:picMk id="6" creationId="{1B3620C9-0F29-49EC-86AD-DF98D73BBB29}"/>
          </ac:picMkLst>
        </pc:picChg>
        <pc:picChg chg="add mod">
          <ac:chgData name="Padalu Krishna Raju Patra" userId="943e48c9-b636-4189-8002-90d71739e5a7" providerId="ADAL" clId="{EFB5CF08-88C7-4A38-BDD7-043E1C2CF9FF}" dt="2020-07-19T12:28:22.584" v="68" actId="12789"/>
          <ac:picMkLst>
            <pc:docMk/>
            <pc:sldMk cId="1075303274" sldId="462"/>
            <ac:picMk id="7" creationId="{4B68925C-D866-4B91-B630-9BD4C79A881A}"/>
          </ac:picMkLst>
        </pc:picChg>
      </pc:sldChg>
      <pc:sldChg chg="del">
        <pc:chgData name="Padalu Krishna Raju Patra" userId="943e48c9-b636-4189-8002-90d71739e5a7" providerId="ADAL" clId="{EFB5CF08-88C7-4A38-BDD7-043E1C2CF9FF}" dt="2020-07-19T11:47:52.893" v="0" actId="2696"/>
        <pc:sldMkLst>
          <pc:docMk/>
          <pc:sldMk cId="432669976" sldId="463"/>
        </pc:sldMkLst>
      </pc:sldChg>
      <pc:sldChg chg="addSp delSp modSp add">
        <pc:chgData name="Padalu Krishna Raju Patra" userId="943e48c9-b636-4189-8002-90d71739e5a7" providerId="ADAL" clId="{EFB5CF08-88C7-4A38-BDD7-043E1C2CF9FF}" dt="2020-07-19T12:33:19.043" v="142" actId="1076"/>
        <pc:sldMkLst>
          <pc:docMk/>
          <pc:sldMk cId="1490074136" sldId="463"/>
        </pc:sldMkLst>
        <pc:spChg chg="mod">
          <ac:chgData name="Padalu Krishna Raju Patra" userId="943e48c9-b636-4189-8002-90d71739e5a7" providerId="ADAL" clId="{EFB5CF08-88C7-4A38-BDD7-043E1C2CF9FF}" dt="2020-07-19T12:32:05.028" v="126" actId="20577"/>
          <ac:spMkLst>
            <pc:docMk/>
            <pc:sldMk cId="1490074136" sldId="463"/>
            <ac:spMk id="3" creationId="{20B98525-2D49-458A-94C4-3CE67BDDADF1}"/>
          </ac:spMkLst>
        </pc:spChg>
        <pc:spChg chg="mod">
          <ac:chgData name="Padalu Krishna Raju Patra" userId="943e48c9-b636-4189-8002-90d71739e5a7" providerId="ADAL" clId="{EFB5CF08-88C7-4A38-BDD7-043E1C2CF9FF}" dt="2020-07-19T12:29:10.849" v="79" actId="20577"/>
          <ac:spMkLst>
            <pc:docMk/>
            <pc:sldMk cId="1490074136" sldId="463"/>
            <ac:spMk id="5" creationId="{7FEA0DF9-1F18-4BF4-BE97-DC1992ADD306}"/>
          </ac:spMkLst>
        </pc:spChg>
        <pc:graphicFrameChg chg="add mod">
          <ac:chgData name="Padalu Krishna Raju Patra" userId="943e48c9-b636-4189-8002-90d71739e5a7" providerId="ADAL" clId="{EFB5CF08-88C7-4A38-BDD7-043E1C2CF9FF}" dt="2020-07-19T12:32:30.754" v="137" actId="1076"/>
          <ac:graphicFrameMkLst>
            <pc:docMk/>
            <pc:sldMk cId="1490074136" sldId="463"/>
            <ac:graphicFrameMk id="8" creationId="{7E1AEC04-B001-4133-A539-0EEBFA85CDF9}"/>
          </ac:graphicFrameMkLst>
        </pc:graphicFrameChg>
        <pc:picChg chg="del">
          <ac:chgData name="Padalu Krishna Raju Patra" userId="943e48c9-b636-4189-8002-90d71739e5a7" providerId="ADAL" clId="{EFB5CF08-88C7-4A38-BDD7-043E1C2CF9FF}" dt="2020-07-19T12:28:34.882" v="70" actId="478"/>
          <ac:picMkLst>
            <pc:docMk/>
            <pc:sldMk cId="1490074136" sldId="463"/>
            <ac:picMk id="6" creationId="{1B3620C9-0F29-49EC-86AD-DF98D73BBB29}"/>
          </ac:picMkLst>
        </pc:picChg>
        <pc:picChg chg="del">
          <ac:chgData name="Padalu Krishna Raju Patra" userId="943e48c9-b636-4189-8002-90d71739e5a7" providerId="ADAL" clId="{EFB5CF08-88C7-4A38-BDD7-043E1C2CF9FF}" dt="2020-07-19T12:28:34.882" v="70" actId="478"/>
          <ac:picMkLst>
            <pc:docMk/>
            <pc:sldMk cId="1490074136" sldId="463"/>
            <ac:picMk id="7" creationId="{4B68925C-D866-4B91-B630-9BD4C79A881A}"/>
          </ac:picMkLst>
        </pc:picChg>
        <pc:picChg chg="add mod">
          <ac:chgData name="Padalu Krishna Raju Patra" userId="943e48c9-b636-4189-8002-90d71739e5a7" providerId="ADAL" clId="{EFB5CF08-88C7-4A38-BDD7-043E1C2CF9FF}" dt="2020-07-19T12:32:35.249" v="139" actId="1076"/>
          <ac:picMkLst>
            <pc:docMk/>
            <pc:sldMk cId="1490074136" sldId="463"/>
            <ac:picMk id="9" creationId="{50C2AB3A-8F3B-4226-8A06-22AE44748329}"/>
          </ac:picMkLst>
        </pc:picChg>
        <pc:picChg chg="add mod">
          <ac:chgData name="Padalu Krishna Raju Patra" userId="943e48c9-b636-4189-8002-90d71739e5a7" providerId="ADAL" clId="{EFB5CF08-88C7-4A38-BDD7-043E1C2CF9FF}" dt="2020-07-19T12:33:19.043" v="142" actId="1076"/>
          <ac:picMkLst>
            <pc:docMk/>
            <pc:sldMk cId="1490074136" sldId="463"/>
            <ac:picMk id="10" creationId="{A502D1EE-1765-4EC4-96CC-FA069B358BF8}"/>
          </ac:picMkLst>
        </pc:picChg>
      </pc:sldChg>
      <pc:sldChg chg="del">
        <pc:chgData name="Padalu Krishna Raju Patra" userId="943e48c9-b636-4189-8002-90d71739e5a7" providerId="ADAL" clId="{EFB5CF08-88C7-4A38-BDD7-043E1C2CF9FF}" dt="2020-07-19T11:47:53.046" v="1" actId="2696"/>
        <pc:sldMkLst>
          <pc:docMk/>
          <pc:sldMk cId="3032740249" sldId="464"/>
        </pc:sldMkLst>
      </pc:sldChg>
      <pc:sldChg chg="addSp delSp modSp add">
        <pc:chgData name="Padalu Krishna Raju Patra" userId="943e48c9-b636-4189-8002-90d71739e5a7" providerId="ADAL" clId="{EFB5CF08-88C7-4A38-BDD7-043E1C2CF9FF}" dt="2020-07-19T12:36:03.895" v="234" actId="1076"/>
        <pc:sldMkLst>
          <pc:docMk/>
          <pc:sldMk cId="3508813941" sldId="464"/>
        </pc:sldMkLst>
        <pc:spChg chg="add del">
          <ac:chgData name="Padalu Krishna Raju Patra" userId="943e48c9-b636-4189-8002-90d71739e5a7" providerId="ADAL" clId="{EFB5CF08-88C7-4A38-BDD7-043E1C2CF9FF}" dt="2020-07-19T12:34:10.043" v="152"/>
          <ac:spMkLst>
            <pc:docMk/>
            <pc:sldMk cId="3508813941" sldId="464"/>
            <ac:spMk id="2" creationId="{A000C704-F618-4479-9B01-7DFD3FFF558B}"/>
          </ac:spMkLst>
        </pc:spChg>
        <pc:spChg chg="mod">
          <ac:chgData name="Padalu Krishna Raju Patra" userId="943e48c9-b636-4189-8002-90d71739e5a7" providerId="ADAL" clId="{EFB5CF08-88C7-4A38-BDD7-043E1C2CF9FF}" dt="2020-07-19T12:35:35.012" v="214" actId="20577"/>
          <ac:spMkLst>
            <pc:docMk/>
            <pc:sldMk cId="3508813941" sldId="464"/>
            <ac:spMk id="3" creationId="{20B98525-2D49-458A-94C4-3CE67BDDADF1}"/>
          </ac:spMkLst>
        </pc:spChg>
        <pc:graphicFrameChg chg="del">
          <ac:chgData name="Padalu Krishna Raju Patra" userId="943e48c9-b636-4189-8002-90d71739e5a7" providerId="ADAL" clId="{EFB5CF08-88C7-4A38-BDD7-043E1C2CF9FF}" dt="2020-07-19T12:33:36.143" v="145" actId="478"/>
          <ac:graphicFrameMkLst>
            <pc:docMk/>
            <pc:sldMk cId="3508813941" sldId="464"/>
            <ac:graphicFrameMk id="8" creationId="{7E1AEC04-B001-4133-A539-0EEBFA85CDF9}"/>
          </ac:graphicFrameMkLst>
        </pc:graphicFrameChg>
        <pc:graphicFrameChg chg="add mod">
          <ac:chgData name="Padalu Krishna Raju Patra" userId="943e48c9-b636-4189-8002-90d71739e5a7" providerId="ADAL" clId="{EFB5CF08-88C7-4A38-BDD7-043E1C2CF9FF}" dt="2020-07-19T12:35:53.156" v="229" actId="1037"/>
          <ac:graphicFrameMkLst>
            <pc:docMk/>
            <pc:sldMk cId="3508813941" sldId="464"/>
            <ac:graphicFrameMk id="11" creationId="{C3CF61D4-7099-4FB4-84B0-94EC1D81192C}"/>
          </ac:graphicFrameMkLst>
        </pc:graphicFrameChg>
        <pc:picChg chg="del">
          <ac:chgData name="Padalu Krishna Raju Patra" userId="943e48c9-b636-4189-8002-90d71739e5a7" providerId="ADAL" clId="{EFB5CF08-88C7-4A38-BDD7-043E1C2CF9FF}" dt="2020-07-19T12:33:35.421" v="144" actId="478"/>
          <ac:picMkLst>
            <pc:docMk/>
            <pc:sldMk cId="3508813941" sldId="464"/>
            <ac:picMk id="9" creationId="{50C2AB3A-8F3B-4226-8A06-22AE44748329}"/>
          </ac:picMkLst>
        </pc:picChg>
        <pc:picChg chg="add mod">
          <ac:chgData name="Padalu Krishna Raju Patra" userId="943e48c9-b636-4189-8002-90d71739e5a7" providerId="ADAL" clId="{EFB5CF08-88C7-4A38-BDD7-043E1C2CF9FF}" dt="2020-07-19T12:36:03.895" v="234" actId="1076"/>
          <ac:picMkLst>
            <pc:docMk/>
            <pc:sldMk cId="3508813941" sldId="464"/>
            <ac:picMk id="12" creationId="{4547F077-944C-4E94-B359-348C5F892C14}"/>
          </ac:picMkLst>
        </pc:picChg>
      </pc:sldChg>
      <pc:sldChg chg="del">
        <pc:chgData name="Padalu Krishna Raju Patra" userId="943e48c9-b636-4189-8002-90d71739e5a7" providerId="ADAL" clId="{EFB5CF08-88C7-4A38-BDD7-043E1C2CF9FF}" dt="2020-07-19T11:47:53.093" v="2" actId="2696"/>
        <pc:sldMkLst>
          <pc:docMk/>
          <pc:sldMk cId="906561526" sldId="465"/>
        </pc:sldMkLst>
      </pc:sldChg>
      <pc:sldChg chg="delSp modSp add">
        <pc:chgData name="Padalu Krishna Raju Patra" userId="943e48c9-b636-4189-8002-90d71739e5a7" providerId="ADAL" clId="{EFB5CF08-88C7-4A38-BDD7-043E1C2CF9FF}" dt="2020-07-19T12:37:48.184" v="262" actId="20577"/>
        <pc:sldMkLst>
          <pc:docMk/>
          <pc:sldMk cId="1386641163" sldId="465"/>
        </pc:sldMkLst>
        <pc:spChg chg="mod">
          <ac:chgData name="Padalu Krishna Raju Patra" userId="943e48c9-b636-4189-8002-90d71739e5a7" providerId="ADAL" clId="{EFB5CF08-88C7-4A38-BDD7-043E1C2CF9FF}" dt="2020-07-19T12:37:48.184" v="262" actId="20577"/>
          <ac:spMkLst>
            <pc:docMk/>
            <pc:sldMk cId="1386641163" sldId="465"/>
            <ac:spMk id="3" creationId="{20B98525-2D49-458A-94C4-3CE67BDDADF1}"/>
          </ac:spMkLst>
        </pc:spChg>
        <pc:spChg chg="mod">
          <ac:chgData name="Padalu Krishna Raju Patra" userId="943e48c9-b636-4189-8002-90d71739e5a7" providerId="ADAL" clId="{EFB5CF08-88C7-4A38-BDD7-043E1C2CF9FF}" dt="2020-07-19T12:36:38.971" v="248" actId="20577"/>
          <ac:spMkLst>
            <pc:docMk/>
            <pc:sldMk cId="1386641163" sldId="465"/>
            <ac:spMk id="5" creationId="{7FEA0DF9-1F18-4BF4-BE97-DC1992ADD306}"/>
          </ac:spMkLst>
        </pc:spChg>
        <pc:graphicFrameChg chg="del">
          <ac:chgData name="Padalu Krishna Raju Patra" userId="943e48c9-b636-4189-8002-90d71739e5a7" providerId="ADAL" clId="{EFB5CF08-88C7-4A38-BDD7-043E1C2CF9FF}" dt="2020-07-19T12:36:50.964" v="249" actId="478"/>
          <ac:graphicFrameMkLst>
            <pc:docMk/>
            <pc:sldMk cId="1386641163" sldId="465"/>
            <ac:graphicFrameMk id="11" creationId="{C3CF61D4-7099-4FB4-84B0-94EC1D81192C}"/>
          </ac:graphicFrameMkLst>
        </pc:graphicFrameChg>
        <pc:picChg chg="del">
          <ac:chgData name="Padalu Krishna Raju Patra" userId="943e48c9-b636-4189-8002-90d71739e5a7" providerId="ADAL" clId="{EFB5CF08-88C7-4A38-BDD7-043E1C2CF9FF}" dt="2020-07-19T12:36:33.331" v="236" actId="478"/>
          <ac:picMkLst>
            <pc:docMk/>
            <pc:sldMk cId="1386641163" sldId="465"/>
            <ac:picMk id="10" creationId="{A502D1EE-1765-4EC4-96CC-FA069B358BF8}"/>
          </ac:picMkLst>
        </pc:picChg>
        <pc:picChg chg="del">
          <ac:chgData name="Padalu Krishna Raju Patra" userId="943e48c9-b636-4189-8002-90d71739e5a7" providerId="ADAL" clId="{EFB5CF08-88C7-4A38-BDD7-043E1C2CF9FF}" dt="2020-07-19T12:36:33.331" v="236" actId="478"/>
          <ac:picMkLst>
            <pc:docMk/>
            <pc:sldMk cId="1386641163" sldId="465"/>
            <ac:picMk id="12" creationId="{4547F077-944C-4E94-B359-348C5F892C14}"/>
          </ac:picMkLst>
        </pc:picChg>
      </pc:sldChg>
      <pc:sldChg chg="del">
        <pc:chgData name="Padalu Krishna Raju Patra" userId="943e48c9-b636-4189-8002-90d71739e5a7" providerId="ADAL" clId="{EFB5CF08-88C7-4A38-BDD7-043E1C2CF9FF}" dt="2020-07-19T11:47:53.208" v="3" actId="2696"/>
        <pc:sldMkLst>
          <pc:docMk/>
          <pc:sldMk cId="91782403" sldId="466"/>
        </pc:sldMkLst>
      </pc:sldChg>
      <pc:sldChg chg="addSp modSp add">
        <pc:chgData name="Padalu Krishna Raju Patra" userId="943e48c9-b636-4189-8002-90d71739e5a7" providerId="ADAL" clId="{EFB5CF08-88C7-4A38-BDD7-043E1C2CF9FF}" dt="2020-07-19T12:48:30.159" v="545" actId="688"/>
        <pc:sldMkLst>
          <pc:docMk/>
          <pc:sldMk cId="436320553" sldId="466"/>
        </pc:sldMkLst>
        <pc:spChg chg="mod">
          <ac:chgData name="Padalu Krishna Raju Patra" userId="943e48c9-b636-4189-8002-90d71739e5a7" providerId="ADAL" clId="{EFB5CF08-88C7-4A38-BDD7-043E1C2CF9FF}" dt="2020-07-19T12:47:49.615" v="476" actId="6549"/>
          <ac:spMkLst>
            <pc:docMk/>
            <pc:sldMk cId="436320553" sldId="466"/>
            <ac:spMk id="3" creationId="{20B98525-2D49-458A-94C4-3CE67BDDADF1}"/>
          </ac:spMkLst>
        </pc:spChg>
        <pc:spChg chg="mod">
          <ac:chgData name="Padalu Krishna Raju Patra" userId="943e48c9-b636-4189-8002-90d71739e5a7" providerId="ADAL" clId="{EFB5CF08-88C7-4A38-BDD7-043E1C2CF9FF}" dt="2020-07-19T12:38:11.052" v="273" actId="20577"/>
          <ac:spMkLst>
            <pc:docMk/>
            <pc:sldMk cId="436320553" sldId="466"/>
            <ac:spMk id="5" creationId="{7FEA0DF9-1F18-4BF4-BE97-DC1992ADD306}"/>
          </ac:spMkLst>
        </pc:spChg>
        <pc:graphicFrameChg chg="add mod">
          <ac:chgData name="Padalu Krishna Raju Patra" userId="943e48c9-b636-4189-8002-90d71739e5a7" providerId="ADAL" clId="{EFB5CF08-88C7-4A38-BDD7-043E1C2CF9FF}" dt="2020-07-19T12:48:00.640" v="541" actId="1035"/>
          <ac:graphicFrameMkLst>
            <pc:docMk/>
            <pc:sldMk cId="436320553" sldId="466"/>
            <ac:graphicFrameMk id="6" creationId="{A8A88427-2C9D-4F5F-94AA-AB9A8C6EF371}"/>
          </ac:graphicFrameMkLst>
        </pc:graphicFrameChg>
        <pc:graphicFrameChg chg="add mod">
          <ac:chgData name="Padalu Krishna Raju Patra" userId="943e48c9-b636-4189-8002-90d71739e5a7" providerId="ADAL" clId="{EFB5CF08-88C7-4A38-BDD7-043E1C2CF9FF}" dt="2020-07-19T12:47:44.559" v="474" actId="1036"/>
          <ac:graphicFrameMkLst>
            <pc:docMk/>
            <pc:sldMk cId="436320553" sldId="466"/>
            <ac:graphicFrameMk id="7" creationId="{DC9D38AA-3CDA-4270-8F22-0C1BEB80B2F5}"/>
          </ac:graphicFrameMkLst>
        </pc:graphicFrameChg>
        <pc:picChg chg="add mod">
          <ac:chgData name="Padalu Krishna Raju Patra" userId="943e48c9-b636-4189-8002-90d71739e5a7" providerId="ADAL" clId="{EFB5CF08-88C7-4A38-BDD7-043E1C2CF9FF}" dt="2020-07-19T12:48:30.159" v="545" actId="688"/>
          <ac:picMkLst>
            <pc:docMk/>
            <pc:sldMk cId="436320553" sldId="466"/>
            <ac:picMk id="8" creationId="{15F53CB3-6ECD-4D65-B9BA-2A8EA998DA06}"/>
          </ac:picMkLst>
        </pc:picChg>
      </pc:sldChg>
      <pc:sldChg chg="addSp delSp modSp add">
        <pc:chgData name="Padalu Krishna Raju Patra" userId="943e48c9-b636-4189-8002-90d71739e5a7" providerId="ADAL" clId="{EFB5CF08-88C7-4A38-BDD7-043E1C2CF9FF}" dt="2020-07-19T12:57:42.185" v="582" actId="1036"/>
        <pc:sldMkLst>
          <pc:docMk/>
          <pc:sldMk cId="2249073517" sldId="467"/>
        </pc:sldMkLst>
        <pc:spChg chg="mod">
          <ac:chgData name="Padalu Krishna Raju Patra" userId="943e48c9-b636-4189-8002-90d71739e5a7" providerId="ADAL" clId="{EFB5CF08-88C7-4A38-BDD7-043E1C2CF9FF}" dt="2020-07-19T12:57:28.196" v="575" actId="20577"/>
          <ac:spMkLst>
            <pc:docMk/>
            <pc:sldMk cId="2249073517" sldId="467"/>
            <ac:spMk id="3" creationId="{20B98525-2D49-458A-94C4-3CE67BDDADF1}"/>
          </ac:spMkLst>
        </pc:spChg>
        <pc:spChg chg="mod">
          <ac:chgData name="Padalu Krishna Raju Patra" userId="943e48c9-b636-4189-8002-90d71739e5a7" providerId="ADAL" clId="{EFB5CF08-88C7-4A38-BDD7-043E1C2CF9FF}" dt="2020-07-19T12:52:12.395" v="551"/>
          <ac:spMkLst>
            <pc:docMk/>
            <pc:sldMk cId="2249073517" sldId="467"/>
            <ac:spMk id="5" creationId="{7FEA0DF9-1F18-4BF4-BE97-DC1992ADD306}"/>
          </ac:spMkLst>
        </pc:spChg>
        <pc:graphicFrameChg chg="del">
          <ac:chgData name="Padalu Krishna Raju Patra" userId="943e48c9-b636-4189-8002-90d71739e5a7" providerId="ADAL" clId="{EFB5CF08-88C7-4A38-BDD7-043E1C2CF9FF}" dt="2020-07-19T12:53:51.340" v="569" actId="478"/>
          <ac:graphicFrameMkLst>
            <pc:docMk/>
            <pc:sldMk cId="2249073517" sldId="467"/>
            <ac:graphicFrameMk id="6" creationId="{A8A88427-2C9D-4F5F-94AA-AB9A8C6EF371}"/>
          </ac:graphicFrameMkLst>
        </pc:graphicFrameChg>
        <pc:graphicFrameChg chg="del">
          <ac:chgData name="Padalu Krishna Raju Patra" userId="943e48c9-b636-4189-8002-90d71739e5a7" providerId="ADAL" clId="{EFB5CF08-88C7-4A38-BDD7-043E1C2CF9FF}" dt="2020-07-19T12:53:51.340" v="569" actId="478"/>
          <ac:graphicFrameMkLst>
            <pc:docMk/>
            <pc:sldMk cId="2249073517" sldId="467"/>
            <ac:graphicFrameMk id="7" creationId="{DC9D38AA-3CDA-4270-8F22-0C1BEB80B2F5}"/>
          </ac:graphicFrameMkLst>
        </pc:graphicFrameChg>
        <pc:picChg chg="del">
          <ac:chgData name="Padalu Krishna Raju Patra" userId="943e48c9-b636-4189-8002-90d71739e5a7" providerId="ADAL" clId="{EFB5CF08-88C7-4A38-BDD7-043E1C2CF9FF}" dt="2020-07-19T12:53:43.051" v="567" actId="478"/>
          <ac:picMkLst>
            <pc:docMk/>
            <pc:sldMk cId="2249073517" sldId="467"/>
            <ac:picMk id="8" creationId="{15F53CB3-6ECD-4D65-B9BA-2A8EA998DA06}"/>
          </ac:picMkLst>
        </pc:picChg>
        <pc:picChg chg="add mod">
          <ac:chgData name="Padalu Krishna Raju Patra" userId="943e48c9-b636-4189-8002-90d71739e5a7" providerId="ADAL" clId="{EFB5CF08-88C7-4A38-BDD7-043E1C2CF9FF}" dt="2020-07-19T12:55:54.030" v="572" actId="1076"/>
          <ac:picMkLst>
            <pc:docMk/>
            <pc:sldMk cId="2249073517" sldId="467"/>
            <ac:picMk id="9" creationId="{E0D41DD3-164E-4DB5-9804-9565087BE1FD}"/>
          </ac:picMkLst>
        </pc:picChg>
        <pc:picChg chg="add mod">
          <ac:chgData name="Padalu Krishna Raju Patra" userId="943e48c9-b636-4189-8002-90d71739e5a7" providerId="ADAL" clId="{EFB5CF08-88C7-4A38-BDD7-043E1C2CF9FF}" dt="2020-07-19T12:57:42.185" v="582" actId="1036"/>
          <ac:picMkLst>
            <pc:docMk/>
            <pc:sldMk cId="2249073517" sldId="467"/>
            <ac:picMk id="10" creationId="{E1A704AB-3EE9-4393-BE9D-AE91E242A7D2}"/>
          </ac:picMkLst>
        </pc:picChg>
      </pc:sldChg>
      <pc:sldChg chg="addSp delSp modSp add">
        <pc:chgData name="Padalu Krishna Raju Patra" userId="943e48c9-b636-4189-8002-90d71739e5a7" providerId="ADAL" clId="{EFB5CF08-88C7-4A38-BDD7-043E1C2CF9FF}" dt="2020-07-19T13:02:08.173" v="878" actId="1076"/>
        <pc:sldMkLst>
          <pc:docMk/>
          <pc:sldMk cId="2607858700" sldId="468"/>
        </pc:sldMkLst>
        <pc:spChg chg="mod">
          <ac:chgData name="Padalu Krishna Raju Patra" userId="943e48c9-b636-4189-8002-90d71739e5a7" providerId="ADAL" clId="{EFB5CF08-88C7-4A38-BDD7-043E1C2CF9FF}" dt="2020-07-19T13:01:34.823" v="692" actId="20577"/>
          <ac:spMkLst>
            <pc:docMk/>
            <pc:sldMk cId="2607858700" sldId="468"/>
            <ac:spMk id="3" creationId="{20B98525-2D49-458A-94C4-3CE67BDDADF1}"/>
          </ac:spMkLst>
        </pc:spChg>
        <pc:graphicFrameChg chg="del">
          <ac:chgData name="Padalu Krishna Raju Patra" userId="943e48c9-b636-4189-8002-90d71739e5a7" providerId="ADAL" clId="{EFB5CF08-88C7-4A38-BDD7-043E1C2CF9FF}" dt="2020-07-19T13:01:16.395" v="622" actId="478"/>
          <ac:graphicFrameMkLst>
            <pc:docMk/>
            <pc:sldMk cId="2607858700" sldId="468"/>
            <ac:graphicFrameMk id="6" creationId="{A8A88427-2C9D-4F5F-94AA-AB9A8C6EF371}"/>
          </ac:graphicFrameMkLst>
        </pc:graphicFrameChg>
        <pc:graphicFrameChg chg="del">
          <ac:chgData name="Padalu Krishna Raju Patra" userId="943e48c9-b636-4189-8002-90d71739e5a7" providerId="ADAL" clId="{EFB5CF08-88C7-4A38-BDD7-043E1C2CF9FF}" dt="2020-07-19T13:01:15.495" v="621" actId="478"/>
          <ac:graphicFrameMkLst>
            <pc:docMk/>
            <pc:sldMk cId="2607858700" sldId="468"/>
            <ac:graphicFrameMk id="7" creationId="{DC9D38AA-3CDA-4270-8F22-0C1BEB80B2F5}"/>
          </ac:graphicFrameMkLst>
        </pc:graphicFrameChg>
        <pc:graphicFrameChg chg="add mod">
          <ac:chgData name="Padalu Krishna Raju Patra" userId="943e48c9-b636-4189-8002-90d71739e5a7" providerId="ADAL" clId="{EFB5CF08-88C7-4A38-BDD7-043E1C2CF9FF}" dt="2020-07-19T13:01:47.715" v="783" actId="1038"/>
          <ac:graphicFrameMkLst>
            <pc:docMk/>
            <pc:sldMk cId="2607858700" sldId="468"/>
            <ac:graphicFrameMk id="9" creationId="{D94B3ED2-B574-4241-8379-68989C6955C2}"/>
          </ac:graphicFrameMkLst>
        </pc:graphicFrameChg>
        <pc:graphicFrameChg chg="add mod">
          <ac:chgData name="Padalu Krishna Raju Patra" userId="943e48c9-b636-4189-8002-90d71739e5a7" providerId="ADAL" clId="{EFB5CF08-88C7-4A38-BDD7-043E1C2CF9FF}" dt="2020-07-19T13:02:02.265" v="875" actId="1037"/>
          <ac:graphicFrameMkLst>
            <pc:docMk/>
            <pc:sldMk cId="2607858700" sldId="468"/>
            <ac:graphicFrameMk id="10" creationId="{DDE7003D-A793-4D40-B8D8-B81D302F4646}"/>
          </ac:graphicFrameMkLst>
        </pc:graphicFrameChg>
        <pc:picChg chg="del">
          <ac:chgData name="Padalu Krishna Raju Patra" userId="943e48c9-b636-4189-8002-90d71739e5a7" providerId="ADAL" clId="{EFB5CF08-88C7-4A38-BDD7-043E1C2CF9FF}" dt="2020-07-19T13:01:19.401" v="623" actId="478"/>
          <ac:picMkLst>
            <pc:docMk/>
            <pc:sldMk cId="2607858700" sldId="468"/>
            <ac:picMk id="8" creationId="{15F53CB3-6ECD-4D65-B9BA-2A8EA998DA06}"/>
          </ac:picMkLst>
        </pc:picChg>
        <pc:picChg chg="add mod">
          <ac:chgData name="Padalu Krishna Raju Patra" userId="943e48c9-b636-4189-8002-90d71739e5a7" providerId="ADAL" clId="{EFB5CF08-88C7-4A38-BDD7-043E1C2CF9FF}" dt="2020-07-19T13:02:08.173" v="878" actId="1076"/>
          <ac:picMkLst>
            <pc:docMk/>
            <pc:sldMk cId="2607858700" sldId="468"/>
            <ac:picMk id="11" creationId="{55B0138B-3183-4081-9A7E-71D71426BA61}"/>
          </ac:picMkLst>
        </pc:picChg>
      </pc:sldChg>
      <pc:sldChg chg="addSp delSp modSp add">
        <pc:chgData name="Padalu Krishna Raju Patra" userId="943e48c9-b636-4189-8002-90d71739e5a7" providerId="ADAL" clId="{EFB5CF08-88C7-4A38-BDD7-043E1C2CF9FF}" dt="2020-07-19T13:06:49.062" v="967" actId="1076"/>
        <pc:sldMkLst>
          <pc:docMk/>
          <pc:sldMk cId="1313110645" sldId="469"/>
        </pc:sldMkLst>
        <pc:spChg chg="mod">
          <ac:chgData name="Padalu Krishna Raju Patra" userId="943e48c9-b636-4189-8002-90d71739e5a7" providerId="ADAL" clId="{EFB5CF08-88C7-4A38-BDD7-043E1C2CF9FF}" dt="2020-07-19T13:06:35.691" v="963" actId="20577"/>
          <ac:spMkLst>
            <pc:docMk/>
            <pc:sldMk cId="1313110645" sldId="469"/>
            <ac:spMk id="3" creationId="{20B98525-2D49-458A-94C4-3CE67BDDADF1}"/>
          </ac:spMkLst>
        </pc:spChg>
        <pc:picChg chg="add mod">
          <ac:chgData name="Padalu Krishna Raju Patra" userId="943e48c9-b636-4189-8002-90d71739e5a7" providerId="ADAL" clId="{EFB5CF08-88C7-4A38-BDD7-043E1C2CF9FF}" dt="2020-07-19T13:06:43.573" v="965" actId="1076"/>
          <ac:picMkLst>
            <pc:docMk/>
            <pc:sldMk cId="1313110645" sldId="469"/>
            <ac:picMk id="7" creationId="{CB6FC2E2-9382-4F59-8556-02C712225657}"/>
          </ac:picMkLst>
        </pc:picChg>
        <pc:picChg chg="add mod">
          <ac:chgData name="Padalu Krishna Raju Patra" userId="943e48c9-b636-4189-8002-90d71739e5a7" providerId="ADAL" clId="{EFB5CF08-88C7-4A38-BDD7-043E1C2CF9FF}" dt="2020-07-19T13:06:43.573" v="965" actId="1076"/>
          <ac:picMkLst>
            <pc:docMk/>
            <pc:sldMk cId="1313110645" sldId="469"/>
            <ac:picMk id="8" creationId="{E4FB669F-31CD-4FCB-98A7-70B065E488DD}"/>
          </ac:picMkLst>
        </pc:picChg>
        <pc:picChg chg="del">
          <ac:chgData name="Padalu Krishna Raju Patra" userId="943e48c9-b636-4189-8002-90d71739e5a7" providerId="ADAL" clId="{EFB5CF08-88C7-4A38-BDD7-043E1C2CF9FF}" dt="2020-07-19T13:04:26.420" v="903" actId="478"/>
          <ac:picMkLst>
            <pc:docMk/>
            <pc:sldMk cId="1313110645" sldId="469"/>
            <ac:picMk id="9" creationId="{E0D41DD3-164E-4DB5-9804-9565087BE1FD}"/>
          </ac:picMkLst>
        </pc:picChg>
        <pc:picChg chg="del">
          <ac:chgData name="Padalu Krishna Raju Patra" userId="943e48c9-b636-4189-8002-90d71739e5a7" providerId="ADAL" clId="{EFB5CF08-88C7-4A38-BDD7-043E1C2CF9FF}" dt="2020-07-19T13:03:05.769" v="881" actId="478"/>
          <ac:picMkLst>
            <pc:docMk/>
            <pc:sldMk cId="1313110645" sldId="469"/>
            <ac:picMk id="10" creationId="{E1A704AB-3EE9-4393-BE9D-AE91E242A7D2}"/>
          </ac:picMkLst>
        </pc:picChg>
        <pc:picChg chg="add mod">
          <ac:chgData name="Padalu Krishna Raju Patra" userId="943e48c9-b636-4189-8002-90d71739e5a7" providerId="ADAL" clId="{EFB5CF08-88C7-4A38-BDD7-043E1C2CF9FF}" dt="2020-07-19T13:06:49.062" v="967" actId="1076"/>
          <ac:picMkLst>
            <pc:docMk/>
            <pc:sldMk cId="1313110645" sldId="469"/>
            <ac:picMk id="11" creationId="{3E1AB508-AD5B-41B1-83F8-7B20E2A3A3AF}"/>
          </ac:picMkLst>
        </pc:picChg>
      </pc:sldChg>
      <pc:sldChg chg="del">
        <pc:chgData name="Padalu Krishna Raju Patra" userId="943e48c9-b636-4189-8002-90d71739e5a7" providerId="ADAL" clId="{EFB5CF08-88C7-4A38-BDD7-043E1C2CF9FF}" dt="2020-07-19T11:47:53.389" v="5" actId="2696"/>
        <pc:sldMkLst>
          <pc:docMk/>
          <pc:sldMk cId="2825742421" sldId="469"/>
        </pc:sldMkLst>
      </pc:sldChg>
      <pc:sldChg chg="add">
        <pc:chgData name="Padalu Krishna Raju Patra" userId="943e48c9-b636-4189-8002-90d71739e5a7" providerId="ADAL" clId="{EFB5CF08-88C7-4A38-BDD7-043E1C2CF9FF}" dt="2020-07-19T13:07:10.332" v="968"/>
        <pc:sldMkLst>
          <pc:docMk/>
          <pc:sldMk cId="1758192191" sldId="470"/>
        </pc:sldMkLst>
      </pc:sldChg>
      <pc:sldChg chg="del">
        <pc:chgData name="Padalu Krishna Raju Patra" userId="943e48c9-b636-4189-8002-90d71739e5a7" providerId="ADAL" clId="{EFB5CF08-88C7-4A38-BDD7-043E1C2CF9FF}" dt="2020-07-19T11:47:53.262" v="4" actId="2696"/>
        <pc:sldMkLst>
          <pc:docMk/>
          <pc:sldMk cId="2473828100" sldId="470"/>
        </pc:sldMkLst>
      </pc:sldChg>
      <pc:sldChg chg="del">
        <pc:chgData name="Padalu Krishna Raju Patra" userId="943e48c9-b636-4189-8002-90d71739e5a7" providerId="ADAL" clId="{EFB5CF08-88C7-4A38-BDD7-043E1C2CF9FF}" dt="2020-07-19T11:47:53.462" v="6" actId="2696"/>
        <pc:sldMkLst>
          <pc:docMk/>
          <pc:sldMk cId="119561829" sldId="471"/>
        </pc:sldMkLst>
      </pc:sldChg>
      <pc:sldChg chg="del">
        <pc:chgData name="Padalu Krishna Raju Patra" userId="943e48c9-b636-4189-8002-90d71739e5a7" providerId="ADAL" clId="{EFB5CF08-88C7-4A38-BDD7-043E1C2CF9FF}" dt="2020-07-19T11:47:53.562" v="7" actId="2696"/>
        <pc:sldMkLst>
          <pc:docMk/>
          <pc:sldMk cId="1213878045" sldId="472"/>
        </pc:sldMkLst>
      </pc:sldChg>
      <pc:sldChg chg="del">
        <pc:chgData name="Padalu Krishna Raju Patra" userId="943e48c9-b636-4189-8002-90d71739e5a7" providerId="ADAL" clId="{EFB5CF08-88C7-4A38-BDD7-043E1C2CF9FF}" dt="2020-07-19T11:47:53.593" v="8" actId="2696"/>
        <pc:sldMkLst>
          <pc:docMk/>
          <pc:sldMk cId="1459017340" sldId="473"/>
        </pc:sldMkLst>
      </pc:sldChg>
      <pc:sldChg chg="del">
        <pc:chgData name="Padalu Krishna Raju Patra" userId="943e48c9-b636-4189-8002-90d71739e5a7" providerId="ADAL" clId="{EFB5CF08-88C7-4A38-BDD7-043E1C2CF9FF}" dt="2020-07-19T11:47:53.593" v="9" actId="2696"/>
        <pc:sldMkLst>
          <pc:docMk/>
          <pc:sldMk cId="4058390218" sldId="474"/>
        </pc:sldMkLst>
      </pc:sldChg>
    </pc:docChg>
  </pc:docChgLst>
  <pc:docChgLst>
    <pc:chgData name="Padalu Krishna Raju Patra" userId="943e48c9-b636-4189-8002-90d71739e5a7" providerId="ADAL" clId="{9196F01E-70F3-4A0C-A955-92C27D72C040}"/>
    <pc:docChg chg="undo redo custSel addSld delSld modSld sldOrd">
      <pc:chgData name="Padalu Krishna Raju Patra" userId="943e48c9-b636-4189-8002-90d71739e5a7" providerId="ADAL" clId="{9196F01E-70F3-4A0C-A955-92C27D72C040}" dt="2020-08-16T16:10:15.745" v="6871" actId="1076"/>
      <pc:docMkLst>
        <pc:docMk/>
      </pc:docMkLst>
      <pc:sldChg chg="addSp delSp modSp del delAnim modAnim">
        <pc:chgData name="Padalu Krishna Raju Patra" userId="943e48c9-b636-4189-8002-90d71739e5a7" providerId="ADAL" clId="{9196F01E-70F3-4A0C-A955-92C27D72C040}" dt="2020-08-15T13:57:15.237" v="218" actId="2696"/>
        <pc:sldMkLst>
          <pc:docMk/>
          <pc:sldMk cId="593673380" sldId="281"/>
        </pc:sldMkLst>
        <pc:spChg chg="mod">
          <ac:chgData name="Padalu Krishna Raju Patra" userId="943e48c9-b636-4189-8002-90d71739e5a7" providerId="ADAL" clId="{9196F01E-70F3-4A0C-A955-92C27D72C040}" dt="2020-08-15T13:55:09.902" v="200"/>
          <ac:spMkLst>
            <pc:docMk/>
            <pc:sldMk cId="593673380" sldId="281"/>
            <ac:spMk id="3" creationId="{3158C4AC-7D54-4185-AE99-77FA2BB37E6B}"/>
          </ac:spMkLst>
        </pc:spChg>
        <pc:spChg chg="add del mod">
          <ac:chgData name="Padalu Krishna Raju Patra" userId="943e48c9-b636-4189-8002-90d71739e5a7" providerId="ADAL" clId="{9196F01E-70F3-4A0C-A955-92C27D72C040}" dt="2020-08-15T13:53:20.467" v="135" actId="478"/>
          <ac:spMkLst>
            <pc:docMk/>
            <pc:sldMk cId="593673380" sldId="281"/>
            <ac:spMk id="5" creationId="{60B36F8A-AA6C-4A8C-B75E-8D6FD983B205}"/>
          </ac:spMkLst>
        </pc:spChg>
        <pc:spChg chg="add del mod">
          <ac:chgData name="Padalu Krishna Raju Patra" userId="943e48c9-b636-4189-8002-90d71739e5a7" providerId="ADAL" clId="{9196F01E-70F3-4A0C-A955-92C27D72C040}" dt="2020-08-15T13:53:37.771" v="138" actId="2711"/>
          <ac:spMkLst>
            <pc:docMk/>
            <pc:sldMk cId="593673380" sldId="281"/>
            <ac:spMk id="63" creationId="{00000000-0000-0000-0000-000000000000}"/>
          </ac:spMkLst>
        </pc:spChg>
      </pc:sldChg>
      <pc:sldChg chg="del">
        <pc:chgData name="Padalu Krishna Raju Patra" userId="943e48c9-b636-4189-8002-90d71739e5a7" providerId="ADAL" clId="{9196F01E-70F3-4A0C-A955-92C27D72C040}" dt="2020-08-15T13:48:07.140" v="5" actId="2696"/>
        <pc:sldMkLst>
          <pc:docMk/>
          <pc:sldMk cId="1570717588" sldId="282"/>
        </pc:sldMkLst>
      </pc:sldChg>
      <pc:sldChg chg="modSp add">
        <pc:chgData name="Padalu Krishna Raju Patra" userId="943e48c9-b636-4189-8002-90d71739e5a7" providerId="ADAL" clId="{9196F01E-70F3-4A0C-A955-92C27D72C040}" dt="2020-08-15T13:56:57.067" v="217" actId="16959"/>
        <pc:sldMkLst>
          <pc:docMk/>
          <pc:sldMk cId="3773111278" sldId="282"/>
        </pc:sldMkLst>
        <pc:spChg chg="mod">
          <ac:chgData name="Padalu Krishna Raju Patra" userId="943e48c9-b636-4189-8002-90d71739e5a7" providerId="ADAL" clId="{9196F01E-70F3-4A0C-A955-92C27D72C040}" dt="2020-08-15T13:56:57.067" v="217" actId="16959"/>
          <ac:spMkLst>
            <pc:docMk/>
            <pc:sldMk cId="3773111278" sldId="282"/>
            <ac:spMk id="3" creationId="{3158C4AC-7D54-4185-AE99-77FA2BB37E6B}"/>
          </ac:spMkLst>
        </pc:spChg>
      </pc:sldChg>
      <pc:sldChg chg="addSp delSp modSp add">
        <pc:chgData name="Padalu Krishna Raju Patra" userId="943e48c9-b636-4189-8002-90d71739e5a7" providerId="ADAL" clId="{9196F01E-70F3-4A0C-A955-92C27D72C040}" dt="2020-08-15T14:39:07.529" v="671" actId="1076"/>
        <pc:sldMkLst>
          <pc:docMk/>
          <pc:sldMk cId="1317077333" sldId="283"/>
        </pc:sldMkLst>
        <pc:spChg chg="mod">
          <ac:chgData name="Padalu Krishna Raju Patra" userId="943e48c9-b636-4189-8002-90d71739e5a7" providerId="ADAL" clId="{9196F01E-70F3-4A0C-A955-92C27D72C040}" dt="2020-08-15T14:06:32.620" v="544" actId="20577"/>
          <ac:spMkLst>
            <pc:docMk/>
            <pc:sldMk cId="1317077333" sldId="283"/>
            <ac:spMk id="3" creationId="{3158C4AC-7D54-4185-AE99-77FA2BB37E6B}"/>
          </ac:spMkLst>
        </pc:spChg>
        <pc:grpChg chg="add del">
          <ac:chgData name="Padalu Krishna Raju Patra" userId="943e48c9-b636-4189-8002-90d71739e5a7" providerId="ADAL" clId="{9196F01E-70F3-4A0C-A955-92C27D72C040}" dt="2020-08-15T14:38:57.376" v="664"/>
          <ac:grpSpMkLst>
            <pc:docMk/>
            <pc:sldMk cId="1317077333" sldId="283"/>
            <ac:grpSpMk id="5" creationId="{ABFCC684-D5CB-471F-BCCF-B181384DD084}"/>
          </ac:grpSpMkLst>
        </pc:grpChg>
        <pc:picChg chg="add mod">
          <ac:chgData name="Padalu Krishna Raju Patra" userId="943e48c9-b636-4189-8002-90d71739e5a7" providerId="ADAL" clId="{9196F01E-70F3-4A0C-A955-92C27D72C040}" dt="2020-08-15T14:39:07.529" v="671" actId="1076"/>
          <ac:picMkLst>
            <pc:docMk/>
            <pc:sldMk cId="1317077333" sldId="283"/>
            <ac:picMk id="2" creationId="{27E9E018-CE9D-4963-B485-97C201CA629D}"/>
          </ac:picMkLst>
        </pc:picChg>
      </pc:sldChg>
      <pc:sldChg chg="del">
        <pc:chgData name="Padalu Krishna Raju Patra" userId="943e48c9-b636-4189-8002-90d71739e5a7" providerId="ADAL" clId="{9196F01E-70F3-4A0C-A955-92C27D72C040}" dt="2020-08-15T13:48:00.288" v="2" actId="2696"/>
        <pc:sldMkLst>
          <pc:docMk/>
          <pc:sldMk cId="2783346342" sldId="283"/>
        </pc:sldMkLst>
      </pc:sldChg>
      <pc:sldChg chg="addSp delSp modSp add del ord">
        <pc:chgData name="Padalu Krishna Raju Patra" userId="943e48c9-b636-4189-8002-90d71739e5a7" providerId="ADAL" clId="{9196F01E-70F3-4A0C-A955-92C27D72C040}" dt="2020-08-16T04:20:54.695" v="1861" actId="2696"/>
        <pc:sldMkLst>
          <pc:docMk/>
          <pc:sldMk cId="924593447" sldId="284"/>
        </pc:sldMkLst>
        <pc:spChg chg="del">
          <ac:chgData name="Padalu Krishna Raju Patra" userId="943e48c9-b636-4189-8002-90d71739e5a7" providerId="ADAL" clId="{9196F01E-70F3-4A0C-A955-92C27D72C040}" dt="2020-08-15T14:07:28.103" v="546" actId="478"/>
          <ac:spMkLst>
            <pc:docMk/>
            <pc:sldMk cId="924593447" sldId="284"/>
            <ac:spMk id="3" creationId="{3158C4AC-7D54-4185-AE99-77FA2BB37E6B}"/>
          </ac:spMkLst>
        </pc:spChg>
        <pc:spChg chg="add del mod">
          <ac:chgData name="Padalu Krishna Raju Patra" userId="943e48c9-b636-4189-8002-90d71739e5a7" providerId="ADAL" clId="{9196F01E-70F3-4A0C-A955-92C27D72C040}" dt="2020-08-15T14:07:30.766" v="547" actId="478"/>
          <ac:spMkLst>
            <pc:docMk/>
            <pc:sldMk cId="924593447" sldId="284"/>
            <ac:spMk id="4" creationId="{D32540E7-815F-44C4-98CC-420A77C122DB}"/>
          </ac:spMkLst>
        </pc:spChg>
        <pc:spChg chg="add mod">
          <ac:chgData name="Padalu Krishna Raju Patra" userId="943e48c9-b636-4189-8002-90d71739e5a7" providerId="ADAL" clId="{9196F01E-70F3-4A0C-A955-92C27D72C040}" dt="2020-08-15T14:38:50.890" v="662" actId="164"/>
          <ac:spMkLst>
            <pc:docMk/>
            <pc:sldMk cId="924593447" sldId="284"/>
            <ac:spMk id="17" creationId="{233F11B1-6D33-49E3-9A6A-7E96215F345E}"/>
          </ac:spMkLst>
        </pc:spChg>
        <pc:spChg chg="add mod">
          <ac:chgData name="Padalu Krishna Raju Patra" userId="943e48c9-b636-4189-8002-90d71739e5a7" providerId="ADAL" clId="{9196F01E-70F3-4A0C-A955-92C27D72C040}" dt="2020-08-15T15:00:56.603" v="936" actId="6549"/>
          <ac:spMkLst>
            <pc:docMk/>
            <pc:sldMk cId="924593447" sldId="284"/>
            <ac:spMk id="18" creationId="{D8E6D0E2-7D1E-4F69-BFFD-89736D3C703D}"/>
          </ac:spMkLst>
        </pc:spChg>
        <pc:spChg chg="add mod">
          <ac:chgData name="Padalu Krishna Raju Patra" userId="943e48c9-b636-4189-8002-90d71739e5a7" providerId="ADAL" clId="{9196F01E-70F3-4A0C-A955-92C27D72C040}" dt="2020-08-15T14:38:50.890" v="662" actId="164"/>
          <ac:spMkLst>
            <pc:docMk/>
            <pc:sldMk cId="924593447" sldId="284"/>
            <ac:spMk id="19" creationId="{8AFDF33B-1C90-4EA6-AAFD-12AB1E7AB5CA}"/>
          </ac:spMkLst>
        </pc:spChg>
        <pc:spChg chg="add mod">
          <ac:chgData name="Padalu Krishna Raju Patra" userId="943e48c9-b636-4189-8002-90d71739e5a7" providerId="ADAL" clId="{9196F01E-70F3-4A0C-A955-92C27D72C040}" dt="2020-08-15T14:38:50.890" v="662" actId="164"/>
          <ac:spMkLst>
            <pc:docMk/>
            <pc:sldMk cId="924593447" sldId="284"/>
            <ac:spMk id="20" creationId="{6DA79019-3E5D-4988-95F6-5116DF5E8999}"/>
          </ac:spMkLst>
        </pc:spChg>
        <pc:spChg chg="add mod">
          <ac:chgData name="Padalu Krishna Raju Patra" userId="943e48c9-b636-4189-8002-90d71739e5a7" providerId="ADAL" clId="{9196F01E-70F3-4A0C-A955-92C27D72C040}" dt="2020-08-15T14:38:50.890" v="662" actId="164"/>
          <ac:spMkLst>
            <pc:docMk/>
            <pc:sldMk cId="924593447" sldId="284"/>
            <ac:spMk id="22" creationId="{C758B121-59AE-4A78-9FF1-FB8939F9CEC8}"/>
          </ac:spMkLst>
        </pc:spChg>
        <pc:spChg chg="add mod">
          <ac:chgData name="Padalu Krishna Raju Patra" userId="943e48c9-b636-4189-8002-90d71739e5a7" providerId="ADAL" clId="{9196F01E-70F3-4A0C-A955-92C27D72C040}" dt="2020-08-15T14:38:50.890" v="662" actId="164"/>
          <ac:spMkLst>
            <pc:docMk/>
            <pc:sldMk cId="924593447" sldId="284"/>
            <ac:spMk id="23" creationId="{BCA343C3-DE49-419D-BC8E-4E082AEF1572}"/>
          </ac:spMkLst>
        </pc:spChg>
        <pc:spChg chg="add mod">
          <ac:chgData name="Padalu Krishna Raju Patra" userId="943e48c9-b636-4189-8002-90d71739e5a7" providerId="ADAL" clId="{9196F01E-70F3-4A0C-A955-92C27D72C040}" dt="2020-08-15T14:38:50.890" v="662" actId="164"/>
          <ac:spMkLst>
            <pc:docMk/>
            <pc:sldMk cId="924593447" sldId="284"/>
            <ac:spMk id="24" creationId="{DC5898AE-74C7-4273-9E55-1E3D53BFC816}"/>
          </ac:spMkLst>
        </pc:spChg>
        <pc:spChg chg="add mod">
          <ac:chgData name="Padalu Krishna Raju Patra" userId="943e48c9-b636-4189-8002-90d71739e5a7" providerId="ADAL" clId="{9196F01E-70F3-4A0C-A955-92C27D72C040}" dt="2020-08-15T14:38:50.890" v="662" actId="164"/>
          <ac:spMkLst>
            <pc:docMk/>
            <pc:sldMk cId="924593447" sldId="284"/>
            <ac:spMk id="25" creationId="{3D852FC1-EE88-444A-9A3D-C8EE269422FB}"/>
          </ac:spMkLst>
        </pc:spChg>
        <pc:spChg chg="add mod ord topLvl">
          <ac:chgData name="Padalu Krishna Raju Patra" userId="943e48c9-b636-4189-8002-90d71739e5a7" providerId="ADAL" clId="{9196F01E-70F3-4A0C-A955-92C27D72C040}" dt="2020-08-15T15:15:18.778" v="1228" actId="165"/>
          <ac:spMkLst>
            <pc:docMk/>
            <pc:sldMk cId="924593447" sldId="284"/>
            <ac:spMk id="27" creationId="{D601C28E-F58D-4656-A4A2-4EE5B1EA8F82}"/>
          </ac:spMkLst>
        </pc:spChg>
        <pc:spChg chg="add mod topLvl">
          <ac:chgData name="Padalu Krishna Raju Patra" userId="943e48c9-b636-4189-8002-90d71739e5a7" providerId="ADAL" clId="{9196F01E-70F3-4A0C-A955-92C27D72C040}" dt="2020-08-15T15:21:35.263" v="1406" actId="1035"/>
          <ac:spMkLst>
            <pc:docMk/>
            <pc:sldMk cId="924593447" sldId="284"/>
            <ac:spMk id="33" creationId="{C58735D9-AEB2-4701-BD53-A5ED9BFB6D90}"/>
          </ac:spMkLst>
        </pc:spChg>
        <pc:spChg chg="add mod topLvl">
          <ac:chgData name="Padalu Krishna Raju Patra" userId="943e48c9-b636-4189-8002-90d71739e5a7" providerId="ADAL" clId="{9196F01E-70F3-4A0C-A955-92C27D72C040}" dt="2020-08-15T15:15:18.778" v="1228" actId="165"/>
          <ac:spMkLst>
            <pc:docMk/>
            <pc:sldMk cId="924593447" sldId="284"/>
            <ac:spMk id="37" creationId="{FB0779DC-3290-4469-A888-8E1C2B5B377F}"/>
          </ac:spMkLst>
        </pc:spChg>
        <pc:spChg chg="del">
          <ac:chgData name="Padalu Krishna Raju Patra" userId="943e48c9-b636-4189-8002-90d71739e5a7" providerId="ADAL" clId="{9196F01E-70F3-4A0C-A955-92C27D72C040}" dt="2020-08-15T14:07:33.119" v="548" actId="478"/>
          <ac:spMkLst>
            <pc:docMk/>
            <pc:sldMk cId="924593447" sldId="284"/>
            <ac:spMk id="63" creationId="{00000000-0000-0000-0000-000000000000}"/>
          </ac:spMkLst>
        </pc:spChg>
        <pc:grpChg chg="add mod">
          <ac:chgData name="Padalu Krishna Raju Patra" userId="943e48c9-b636-4189-8002-90d71739e5a7" providerId="ADAL" clId="{9196F01E-70F3-4A0C-A955-92C27D72C040}" dt="2020-08-15T14:38:44.691" v="661" actId="164"/>
          <ac:grpSpMkLst>
            <pc:docMk/>
            <pc:sldMk cId="924593447" sldId="284"/>
            <ac:grpSpMk id="21" creationId="{B915E861-B893-4434-BD2D-E5CD109E8FFD}"/>
          </ac:grpSpMkLst>
        </pc:grpChg>
        <pc:grpChg chg="add del mod">
          <ac:chgData name="Padalu Krishna Raju Patra" userId="943e48c9-b636-4189-8002-90d71739e5a7" providerId="ADAL" clId="{9196F01E-70F3-4A0C-A955-92C27D72C040}" dt="2020-08-15T15:00:59.221" v="937" actId="478"/>
          <ac:grpSpMkLst>
            <pc:docMk/>
            <pc:sldMk cId="924593447" sldId="284"/>
            <ac:grpSpMk id="26" creationId="{C230072E-B608-4A28-B5AE-D5F1847A930B}"/>
          </ac:grpSpMkLst>
        </pc:grpChg>
        <pc:grpChg chg="add del mod">
          <ac:chgData name="Padalu Krishna Raju Patra" userId="943e48c9-b636-4189-8002-90d71739e5a7" providerId="ADAL" clId="{9196F01E-70F3-4A0C-A955-92C27D72C040}" dt="2020-08-15T15:15:18.778" v="1228" actId="165"/>
          <ac:grpSpMkLst>
            <pc:docMk/>
            <pc:sldMk cId="924593447" sldId="284"/>
            <ac:grpSpMk id="38" creationId="{AF1A89A1-06C7-475D-AEA6-A354F5651D91}"/>
          </ac:grpSpMkLst>
        </pc:grpChg>
        <pc:picChg chg="del mod">
          <ac:chgData name="Padalu Krishna Raju Patra" userId="943e48c9-b636-4189-8002-90d71739e5a7" providerId="ADAL" clId="{9196F01E-70F3-4A0C-A955-92C27D72C040}" dt="2020-08-15T15:00:50.264" v="934" actId="478"/>
          <ac:picMkLst>
            <pc:docMk/>
            <pc:sldMk cId="924593447" sldId="284"/>
            <ac:picMk id="11" creationId="{3C2EC6E6-A96C-46B0-BBCA-E19314BAD9D8}"/>
          </ac:picMkLst>
        </pc:picChg>
        <pc:cxnChg chg="add mod">
          <ac:chgData name="Padalu Krishna Raju Patra" userId="943e48c9-b636-4189-8002-90d71739e5a7" providerId="ADAL" clId="{9196F01E-70F3-4A0C-A955-92C27D72C040}" dt="2020-08-15T14:38:50.890" v="662" actId="164"/>
          <ac:cxnSpMkLst>
            <pc:docMk/>
            <pc:sldMk cId="924593447" sldId="284"/>
            <ac:cxnSpMk id="6" creationId="{8DF0F1FB-CD6C-410E-B0D5-D23D88D7515B}"/>
          </ac:cxnSpMkLst>
        </pc:cxnChg>
        <pc:cxnChg chg="add mod">
          <ac:chgData name="Padalu Krishna Raju Patra" userId="943e48c9-b636-4189-8002-90d71739e5a7" providerId="ADAL" clId="{9196F01E-70F3-4A0C-A955-92C27D72C040}" dt="2020-08-15T14:38:50.890" v="662" actId="164"/>
          <ac:cxnSpMkLst>
            <pc:docMk/>
            <pc:sldMk cId="924593447" sldId="284"/>
            <ac:cxnSpMk id="8" creationId="{5A152CFC-71D1-44F2-A006-2310872952B1}"/>
          </ac:cxnSpMkLst>
        </pc:cxnChg>
        <pc:cxnChg chg="add mod">
          <ac:chgData name="Padalu Krishna Raju Patra" userId="943e48c9-b636-4189-8002-90d71739e5a7" providerId="ADAL" clId="{9196F01E-70F3-4A0C-A955-92C27D72C040}" dt="2020-08-15T14:38:50.890" v="662" actId="164"/>
          <ac:cxnSpMkLst>
            <pc:docMk/>
            <pc:sldMk cId="924593447" sldId="284"/>
            <ac:cxnSpMk id="10" creationId="{0CB3F9E3-D5EF-4395-BE7A-C01CFEFCDD45}"/>
          </ac:cxnSpMkLst>
        </pc:cxnChg>
        <pc:cxnChg chg="add mod">
          <ac:chgData name="Padalu Krishna Raju Patra" userId="943e48c9-b636-4189-8002-90d71739e5a7" providerId="ADAL" clId="{9196F01E-70F3-4A0C-A955-92C27D72C040}" dt="2020-08-15T14:38:50.890" v="662" actId="164"/>
          <ac:cxnSpMkLst>
            <pc:docMk/>
            <pc:sldMk cId="924593447" sldId="284"/>
            <ac:cxnSpMk id="13" creationId="{CD3D2057-F27D-4455-B5DD-D555E67079CD}"/>
          </ac:cxnSpMkLst>
        </pc:cxnChg>
        <pc:cxnChg chg="add mod topLvl">
          <ac:chgData name="Padalu Krishna Raju Patra" userId="943e48c9-b636-4189-8002-90d71739e5a7" providerId="ADAL" clId="{9196F01E-70F3-4A0C-A955-92C27D72C040}" dt="2020-08-15T15:15:18.778" v="1228" actId="165"/>
          <ac:cxnSpMkLst>
            <pc:docMk/>
            <pc:sldMk cId="924593447" sldId="284"/>
            <ac:cxnSpMk id="28" creationId="{60C974AD-74A1-4333-AFB7-87AC724681AC}"/>
          </ac:cxnSpMkLst>
        </pc:cxnChg>
        <pc:cxnChg chg="add mod topLvl">
          <ac:chgData name="Padalu Krishna Raju Patra" userId="943e48c9-b636-4189-8002-90d71739e5a7" providerId="ADAL" clId="{9196F01E-70F3-4A0C-A955-92C27D72C040}" dt="2020-08-15T15:15:18.778" v="1228" actId="165"/>
          <ac:cxnSpMkLst>
            <pc:docMk/>
            <pc:sldMk cId="924593447" sldId="284"/>
            <ac:cxnSpMk id="29" creationId="{3EEE083C-FF82-44FD-AABE-1219CA61DC30}"/>
          </ac:cxnSpMkLst>
        </pc:cxnChg>
        <pc:cxnChg chg="add del mod ord">
          <ac:chgData name="Padalu Krishna Raju Patra" userId="943e48c9-b636-4189-8002-90d71739e5a7" providerId="ADAL" clId="{9196F01E-70F3-4A0C-A955-92C27D72C040}" dt="2020-08-15T15:08:30.579" v="1018" actId="478"/>
          <ac:cxnSpMkLst>
            <pc:docMk/>
            <pc:sldMk cId="924593447" sldId="284"/>
            <ac:cxnSpMk id="35" creationId="{30EE4D5D-5B76-45D3-952D-B5B2E2F678DC}"/>
          </ac:cxnSpMkLst>
        </pc:cxnChg>
      </pc:sldChg>
      <pc:sldChg chg="del">
        <pc:chgData name="Padalu Krishna Raju Patra" userId="943e48c9-b636-4189-8002-90d71739e5a7" providerId="ADAL" clId="{9196F01E-70F3-4A0C-A955-92C27D72C040}" dt="2020-08-15T13:48:00.731" v="3" actId="2696"/>
        <pc:sldMkLst>
          <pc:docMk/>
          <pc:sldMk cId="1361163373" sldId="284"/>
        </pc:sldMkLst>
      </pc:sldChg>
      <pc:sldChg chg="del">
        <pc:chgData name="Padalu Krishna Raju Patra" userId="943e48c9-b636-4189-8002-90d71739e5a7" providerId="ADAL" clId="{9196F01E-70F3-4A0C-A955-92C27D72C040}" dt="2020-08-15T13:48:01.065" v="4" actId="2696"/>
        <pc:sldMkLst>
          <pc:docMk/>
          <pc:sldMk cId="390824666" sldId="285"/>
        </pc:sldMkLst>
      </pc:sldChg>
      <pc:sldChg chg="delSp modSp add">
        <pc:chgData name="Padalu Krishna Raju Patra" userId="943e48c9-b636-4189-8002-90d71739e5a7" providerId="ADAL" clId="{9196F01E-70F3-4A0C-A955-92C27D72C040}" dt="2020-08-15T14:52:57.175" v="868" actId="20577"/>
        <pc:sldMkLst>
          <pc:docMk/>
          <pc:sldMk cId="4033199679" sldId="285"/>
        </pc:sldMkLst>
        <pc:spChg chg="mod">
          <ac:chgData name="Padalu Krishna Raju Patra" userId="943e48c9-b636-4189-8002-90d71739e5a7" providerId="ADAL" clId="{9196F01E-70F3-4A0C-A955-92C27D72C040}" dt="2020-08-15T14:52:57.175" v="868" actId="20577"/>
          <ac:spMkLst>
            <pc:docMk/>
            <pc:sldMk cId="4033199679" sldId="285"/>
            <ac:spMk id="3" creationId="{3158C4AC-7D54-4185-AE99-77FA2BB37E6B}"/>
          </ac:spMkLst>
        </pc:spChg>
        <pc:picChg chg="del">
          <ac:chgData name="Padalu Krishna Raju Patra" userId="943e48c9-b636-4189-8002-90d71739e5a7" providerId="ADAL" clId="{9196F01E-70F3-4A0C-A955-92C27D72C040}" dt="2020-08-15T14:39:32.867" v="673" actId="478"/>
          <ac:picMkLst>
            <pc:docMk/>
            <pc:sldMk cId="4033199679" sldId="285"/>
            <ac:picMk id="2" creationId="{27E9E018-CE9D-4963-B485-97C201CA629D}"/>
          </ac:picMkLst>
        </pc:picChg>
      </pc:sldChg>
      <pc:sldChg chg="addSp delSp modSp add">
        <pc:chgData name="Padalu Krishna Raju Patra" userId="943e48c9-b636-4189-8002-90d71739e5a7" providerId="ADAL" clId="{9196F01E-70F3-4A0C-A955-92C27D72C040}" dt="2020-08-16T04:19:52.116" v="1852" actId="1076"/>
        <pc:sldMkLst>
          <pc:docMk/>
          <pc:sldMk cId="1684580362" sldId="286"/>
        </pc:sldMkLst>
        <pc:spChg chg="del">
          <ac:chgData name="Padalu Krishna Raju Patra" userId="943e48c9-b636-4189-8002-90d71739e5a7" providerId="ADAL" clId="{9196F01E-70F3-4A0C-A955-92C27D72C040}" dt="2020-08-15T14:54:42.393" v="891" actId="478"/>
          <ac:spMkLst>
            <pc:docMk/>
            <pc:sldMk cId="1684580362" sldId="286"/>
            <ac:spMk id="3" creationId="{3158C4AC-7D54-4185-AE99-77FA2BB37E6B}"/>
          </ac:spMkLst>
        </pc:spChg>
        <pc:spChg chg="add del mod">
          <ac:chgData name="Padalu Krishna Raju Patra" userId="943e48c9-b636-4189-8002-90d71739e5a7" providerId="ADAL" clId="{9196F01E-70F3-4A0C-A955-92C27D72C040}" dt="2020-08-15T14:54:44.774" v="892" actId="478"/>
          <ac:spMkLst>
            <pc:docMk/>
            <pc:sldMk cId="1684580362" sldId="286"/>
            <ac:spMk id="4" creationId="{91900AB7-12EF-403A-B066-5FA2ADCB1140}"/>
          </ac:spMkLst>
        </pc:spChg>
        <pc:spChg chg="add mod">
          <ac:chgData name="Padalu Krishna Raju Patra" userId="943e48c9-b636-4189-8002-90d71739e5a7" providerId="ADAL" clId="{9196F01E-70F3-4A0C-A955-92C27D72C040}" dt="2020-08-15T15:24:41.081" v="1454" actId="207"/>
          <ac:spMkLst>
            <pc:docMk/>
            <pc:sldMk cId="1684580362" sldId="286"/>
            <ac:spMk id="32" creationId="{70FE8EEE-46B0-4A01-936C-4CE490B07BFC}"/>
          </ac:spMkLst>
        </pc:spChg>
        <pc:spChg chg="add mod">
          <ac:chgData name="Padalu Krishna Raju Patra" userId="943e48c9-b636-4189-8002-90d71739e5a7" providerId="ADAL" clId="{9196F01E-70F3-4A0C-A955-92C27D72C040}" dt="2020-08-15T15:24:38.893" v="1453" actId="207"/>
          <ac:spMkLst>
            <pc:docMk/>
            <pc:sldMk cId="1684580362" sldId="286"/>
            <ac:spMk id="34" creationId="{FB95D02B-9D63-48E5-B9E6-1E8EA6153105}"/>
          </ac:spMkLst>
        </pc:spChg>
        <pc:spChg chg="add mod">
          <ac:chgData name="Padalu Krishna Raju Patra" userId="943e48c9-b636-4189-8002-90d71739e5a7" providerId="ADAL" clId="{9196F01E-70F3-4A0C-A955-92C27D72C040}" dt="2020-08-15T15:12:59.268" v="1219" actId="113"/>
          <ac:spMkLst>
            <pc:docMk/>
            <pc:sldMk cId="1684580362" sldId="286"/>
            <ac:spMk id="35" creationId="{550D0F98-6564-4F66-A67A-9391DA274230}"/>
          </ac:spMkLst>
        </pc:spChg>
        <pc:spChg chg="add mod">
          <ac:chgData name="Padalu Krishna Raju Patra" userId="943e48c9-b636-4189-8002-90d71739e5a7" providerId="ADAL" clId="{9196F01E-70F3-4A0C-A955-92C27D72C040}" dt="2020-08-15T15:11:57.429" v="1157" actId="20577"/>
          <ac:spMkLst>
            <pc:docMk/>
            <pc:sldMk cId="1684580362" sldId="286"/>
            <ac:spMk id="36" creationId="{1D4BE01C-CBC4-4E02-9AA8-FA6B6442D6FB}"/>
          </ac:spMkLst>
        </pc:spChg>
        <pc:spChg chg="mod">
          <ac:chgData name="Padalu Krishna Raju Patra" userId="943e48c9-b636-4189-8002-90d71739e5a7" providerId="ADAL" clId="{9196F01E-70F3-4A0C-A955-92C27D72C040}" dt="2020-08-15T14:59:38.313" v="915" actId="1076"/>
          <ac:spMkLst>
            <pc:docMk/>
            <pc:sldMk cId="1684580362" sldId="286"/>
            <ac:spMk id="63" creationId="{00000000-0000-0000-0000-000000000000}"/>
          </ac:spMkLst>
        </pc:spChg>
        <pc:grpChg chg="add del">
          <ac:chgData name="Padalu Krishna Raju Patra" userId="943e48c9-b636-4189-8002-90d71739e5a7" providerId="ADAL" clId="{9196F01E-70F3-4A0C-A955-92C27D72C040}" dt="2020-08-16T04:19:38.734" v="1845"/>
          <ac:grpSpMkLst>
            <pc:docMk/>
            <pc:sldMk cId="1684580362" sldId="286"/>
            <ac:grpSpMk id="13" creationId="{5B5DA187-9426-4DF3-9451-987097EC7BD7}"/>
          </ac:grpSpMkLst>
        </pc:grpChg>
        <pc:grpChg chg="add del">
          <ac:chgData name="Padalu Krishna Raju Patra" userId="943e48c9-b636-4189-8002-90d71739e5a7" providerId="ADAL" clId="{9196F01E-70F3-4A0C-A955-92C27D72C040}" dt="2020-08-15T15:09:42.643" v="1048"/>
          <ac:grpSpMkLst>
            <pc:docMk/>
            <pc:sldMk cId="1684580362" sldId="286"/>
            <ac:grpSpMk id="26" creationId="{4EFEB7B2-5B1A-4705-AB95-028C83C2B0D7}"/>
          </ac:grpSpMkLst>
        </pc:grpChg>
        <pc:grpChg chg="add del">
          <ac:chgData name="Padalu Krishna Raju Patra" userId="943e48c9-b636-4189-8002-90d71739e5a7" providerId="ADAL" clId="{9196F01E-70F3-4A0C-A955-92C27D72C040}" dt="2020-08-15T15:22:03.275" v="1409"/>
          <ac:grpSpMkLst>
            <pc:docMk/>
            <pc:sldMk cId="1684580362" sldId="286"/>
            <ac:grpSpMk id="37" creationId="{917A1727-A09D-426E-82FA-D52639353EF5}"/>
          </ac:grpSpMkLst>
        </pc:grpChg>
        <pc:grpChg chg="add del">
          <ac:chgData name="Padalu Krishna Raju Patra" userId="943e48c9-b636-4189-8002-90d71739e5a7" providerId="ADAL" clId="{9196F01E-70F3-4A0C-A955-92C27D72C040}" dt="2020-08-15T15:22:51.886" v="1421"/>
          <ac:grpSpMkLst>
            <pc:docMk/>
            <pc:sldMk cId="1684580362" sldId="286"/>
            <ac:grpSpMk id="44" creationId="{86132876-E780-4A55-89BC-77D6B092070A}"/>
          </ac:grpSpMkLst>
        </pc:grpChg>
        <pc:grpChg chg="add del">
          <ac:chgData name="Padalu Krishna Raju Patra" userId="943e48c9-b636-4189-8002-90d71739e5a7" providerId="ADAL" clId="{9196F01E-70F3-4A0C-A955-92C27D72C040}" dt="2020-08-15T15:24:16.445" v="1449"/>
          <ac:grpSpMkLst>
            <pc:docMk/>
            <pc:sldMk cId="1684580362" sldId="286"/>
            <ac:grpSpMk id="53" creationId="{EEB3D589-6041-4361-9795-5F8B91FC5127}"/>
          </ac:grpSpMkLst>
        </pc:grpChg>
        <pc:grpChg chg="add del">
          <ac:chgData name="Padalu Krishna Raju Patra" userId="943e48c9-b636-4189-8002-90d71739e5a7" providerId="ADAL" clId="{9196F01E-70F3-4A0C-A955-92C27D72C040}" dt="2020-08-15T16:10:54.149" v="1609"/>
          <ac:grpSpMkLst>
            <pc:docMk/>
            <pc:sldMk cId="1684580362" sldId="286"/>
            <ac:grpSpMk id="64" creationId="{CEA2CF0F-354C-4BA9-B32B-41B8EEB3994B}"/>
          </ac:grpSpMkLst>
        </pc:grpChg>
        <pc:picChg chg="add mod">
          <ac:chgData name="Padalu Krishna Raju Patra" userId="943e48c9-b636-4189-8002-90d71739e5a7" providerId="ADAL" clId="{9196F01E-70F3-4A0C-A955-92C27D72C040}" dt="2020-08-16T04:19:52.116" v="1852" actId="1076"/>
          <ac:picMkLst>
            <pc:docMk/>
            <pc:sldMk cId="1684580362" sldId="286"/>
            <ac:picMk id="2" creationId="{4F4D173E-1890-4069-875F-9DFD47D59AD5}"/>
          </ac:picMkLst>
        </pc:picChg>
        <pc:picChg chg="add del mod">
          <ac:chgData name="Padalu Krishna Raju Patra" userId="943e48c9-b636-4189-8002-90d71739e5a7" providerId="ADAL" clId="{9196F01E-70F3-4A0C-A955-92C27D72C040}" dt="2020-08-15T15:21:50.751" v="1407" actId="478"/>
          <ac:picMkLst>
            <pc:docMk/>
            <pc:sldMk cId="1684580362" sldId="286"/>
            <ac:picMk id="25" creationId="{13BE187A-FA4B-43BF-9C71-147092D26EAE}"/>
          </ac:picMkLst>
        </pc:picChg>
        <pc:picChg chg="add mod">
          <ac:chgData name="Padalu Krishna Raju Patra" userId="943e48c9-b636-4189-8002-90d71739e5a7" providerId="ADAL" clId="{9196F01E-70F3-4A0C-A955-92C27D72C040}" dt="2020-08-15T15:22:10.242" v="1411" actId="1076"/>
          <ac:picMkLst>
            <pc:docMk/>
            <pc:sldMk cId="1684580362" sldId="286"/>
            <ac:picMk id="33" creationId="{9980CDB3-709C-45BE-B8D5-D2AA0BE92B49}"/>
          </ac:picMkLst>
        </pc:picChg>
        <pc:picChg chg="add del mod">
          <ac:chgData name="Padalu Krishna Raju Patra" userId="943e48c9-b636-4189-8002-90d71739e5a7" providerId="ADAL" clId="{9196F01E-70F3-4A0C-A955-92C27D72C040}" dt="2020-08-15T15:23:35.691" v="1443" actId="478"/>
          <ac:picMkLst>
            <pc:docMk/>
            <pc:sldMk cId="1684580362" sldId="286"/>
            <ac:picMk id="43" creationId="{D2AA9345-6E5E-46E7-A312-506E3DD090DE}"/>
          </ac:picMkLst>
        </pc:picChg>
        <pc:picChg chg="add mod">
          <ac:chgData name="Padalu Krishna Raju Patra" userId="943e48c9-b636-4189-8002-90d71739e5a7" providerId="ADAL" clId="{9196F01E-70F3-4A0C-A955-92C27D72C040}" dt="2020-08-15T16:11:30.006" v="1613" actId="1076"/>
          <ac:picMkLst>
            <pc:docMk/>
            <pc:sldMk cId="1684580362" sldId="286"/>
            <ac:picMk id="52" creationId="{AD54151F-8931-4881-B072-35721DAFCE9B}"/>
          </ac:picMkLst>
        </pc:picChg>
        <pc:picChg chg="add mod">
          <ac:chgData name="Padalu Krishna Raju Patra" userId="943e48c9-b636-4189-8002-90d71739e5a7" providerId="ADAL" clId="{9196F01E-70F3-4A0C-A955-92C27D72C040}" dt="2020-08-15T16:11:07.870" v="1612" actId="1076"/>
          <ac:picMkLst>
            <pc:docMk/>
            <pc:sldMk cId="1684580362" sldId="286"/>
            <ac:picMk id="73" creationId="{0D315022-169D-40F6-82EF-0AC50294A0F2}"/>
          </ac:picMkLst>
        </pc:picChg>
        <pc:cxnChg chg="add mod">
          <ac:chgData name="Padalu Krishna Raju Patra" userId="943e48c9-b636-4189-8002-90d71739e5a7" providerId="ADAL" clId="{9196F01E-70F3-4A0C-A955-92C27D72C040}" dt="2020-08-15T14:59:38.313" v="915" actId="1076"/>
          <ac:cxnSpMkLst>
            <pc:docMk/>
            <pc:sldMk cId="1684580362" sldId="286"/>
            <ac:cxnSpMk id="6" creationId="{840E7E46-EC3D-4375-959A-9A798FD0F02D}"/>
          </ac:cxnSpMkLst>
        </pc:cxnChg>
        <pc:cxnChg chg="add mod">
          <ac:chgData name="Padalu Krishna Raju Patra" userId="943e48c9-b636-4189-8002-90d71739e5a7" providerId="ADAL" clId="{9196F01E-70F3-4A0C-A955-92C27D72C040}" dt="2020-08-15T14:58:22.332" v="905" actId="14100"/>
          <ac:cxnSpMkLst>
            <pc:docMk/>
            <pc:sldMk cId="1684580362" sldId="286"/>
            <ac:cxnSpMk id="12" creationId="{DFFAB9F2-2DB0-41F5-A2E0-CE4D337DDCDE}"/>
          </ac:cxnSpMkLst>
        </pc:cxnChg>
        <pc:cxnChg chg="add del mod">
          <ac:chgData name="Padalu Krishna Raju Patra" userId="943e48c9-b636-4189-8002-90d71739e5a7" providerId="ADAL" clId="{9196F01E-70F3-4A0C-A955-92C27D72C040}" dt="2020-08-15T15:09:47.526" v="1051" actId="478"/>
          <ac:cxnSpMkLst>
            <pc:docMk/>
            <pc:sldMk cId="1684580362" sldId="286"/>
            <ac:cxnSpMk id="17" creationId="{F85FF774-0C97-4324-9D77-ABB0085CD85B}"/>
          </ac:cxnSpMkLst>
        </pc:cxnChg>
        <pc:cxnChg chg="add del mod">
          <ac:chgData name="Padalu Krishna Raju Patra" userId="943e48c9-b636-4189-8002-90d71739e5a7" providerId="ADAL" clId="{9196F01E-70F3-4A0C-A955-92C27D72C040}" dt="2020-08-15T14:59:15.876" v="910" actId="478"/>
          <ac:cxnSpMkLst>
            <pc:docMk/>
            <pc:sldMk cId="1684580362" sldId="286"/>
            <ac:cxnSpMk id="19" creationId="{312A22C5-230F-4700-BDAF-871311A2AF9E}"/>
          </ac:cxnSpMkLst>
        </pc:cxnChg>
        <pc:cxnChg chg="add del mod">
          <ac:chgData name="Padalu Krishna Raju Patra" userId="943e48c9-b636-4189-8002-90d71739e5a7" providerId="ADAL" clId="{9196F01E-70F3-4A0C-A955-92C27D72C040}" dt="2020-08-15T14:59:24.426" v="912" actId="478"/>
          <ac:cxnSpMkLst>
            <pc:docMk/>
            <pc:sldMk cId="1684580362" sldId="286"/>
            <ac:cxnSpMk id="22" creationId="{7B971F4F-A06A-4DAC-B2D7-B2744C4AAE70}"/>
          </ac:cxnSpMkLst>
        </pc:cxnChg>
        <pc:cxnChg chg="add del mod">
          <ac:chgData name="Padalu Krishna Raju Patra" userId="943e48c9-b636-4189-8002-90d71739e5a7" providerId="ADAL" clId="{9196F01E-70F3-4A0C-A955-92C27D72C040}" dt="2020-08-15T15:09:45.786" v="1050" actId="478"/>
          <ac:cxnSpMkLst>
            <pc:docMk/>
            <pc:sldMk cId="1684580362" sldId="286"/>
            <ac:cxnSpMk id="24" creationId="{D19597AD-52E8-4BDE-B56D-413AB7DEB458}"/>
          </ac:cxnSpMkLst>
        </pc:cxnChg>
      </pc:sldChg>
      <pc:sldChg chg="del">
        <pc:chgData name="Padalu Krishna Raju Patra" userId="943e48c9-b636-4189-8002-90d71739e5a7" providerId="ADAL" clId="{9196F01E-70F3-4A0C-A955-92C27D72C040}" dt="2020-08-15T13:48:00.132" v="1" actId="2696"/>
        <pc:sldMkLst>
          <pc:docMk/>
          <pc:sldMk cId="2111611885" sldId="286"/>
        </pc:sldMkLst>
      </pc:sldChg>
      <pc:sldChg chg="add del">
        <pc:chgData name="Padalu Krishna Raju Patra" userId="943e48c9-b636-4189-8002-90d71739e5a7" providerId="ADAL" clId="{9196F01E-70F3-4A0C-A955-92C27D72C040}" dt="2020-08-16T04:21:05.464" v="1864" actId="2696"/>
        <pc:sldMkLst>
          <pc:docMk/>
          <pc:sldMk cId="2081363820" sldId="287"/>
        </pc:sldMkLst>
      </pc:sldChg>
      <pc:sldChg chg="del">
        <pc:chgData name="Padalu Krishna Raju Patra" userId="943e48c9-b636-4189-8002-90d71739e5a7" providerId="ADAL" clId="{9196F01E-70F3-4A0C-A955-92C27D72C040}" dt="2020-08-15T13:47:56.559" v="0" actId="2696"/>
        <pc:sldMkLst>
          <pc:docMk/>
          <pc:sldMk cId="3485225775" sldId="287"/>
        </pc:sldMkLst>
      </pc:sldChg>
      <pc:sldChg chg="addSp delSp modSp add">
        <pc:chgData name="Padalu Krishna Raju Patra" userId="943e48c9-b636-4189-8002-90d71739e5a7" providerId="ADAL" clId="{9196F01E-70F3-4A0C-A955-92C27D72C040}" dt="2020-08-15T15:24:06.125" v="1447" actId="164"/>
        <pc:sldMkLst>
          <pc:docMk/>
          <pc:sldMk cId="606343765" sldId="288"/>
        </pc:sldMkLst>
        <pc:spChg chg="add mod">
          <ac:chgData name="Padalu Krishna Raju Patra" userId="943e48c9-b636-4189-8002-90d71739e5a7" providerId="ADAL" clId="{9196F01E-70F3-4A0C-A955-92C27D72C040}" dt="2020-08-15T15:22:43.149" v="1419" actId="164"/>
          <ac:spMkLst>
            <pc:docMk/>
            <pc:sldMk cId="606343765" sldId="288"/>
            <ac:spMk id="3" creationId="{CBD51459-AB7A-4599-BA59-E508C64D8341}"/>
          </ac:spMkLst>
        </pc:spChg>
        <pc:spChg chg="add mod">
          <ac:chgData name="Padalu Krishna Raju Patra" userId="943e48c9-b636-4189-8002-90d71739e5a7" providerId="ADAL" clId="{9196F01E-70F3-4A0C-A955-92C27D72C040}" dt="2020-08-15T15:24:06.125" v="1447" actId="164"/>
          <ac:spMkLst>
            <pc:docMk/>
            <pc:sldMk cId="606343765" sldId="288"/>
            <ac:spMk id="5" creationId="{E2AFE18D-38B7-4495-90F4-5BB415C9D844}"/>
          </ac:spMkLst>
        </pc:spChg>
        <pc:spChg chg="add mod">
          <ac:chgData name="Padalu Krishna Raju Patra" userId="943e48c9-b636-4189-8002-90d71739e5a7" providerId="ADAL" clId="{9196F01E-70F3-4A0C-A955-92C27D72C040}" dt="2020-08-15T15:23:50.275" v="1444" actId="114"/>
          <ac:spMkLst>
            <pc:docMk/>
            <pc:sldMk cId="606343765" sldId="288"/>
            <ac:spMk id="10" creationId="{AC87FB3F-EBB4-4C6D-B05D-FE93BF14B877}"/>
          </ac:spMkLst>
        </pc:spChg>
        <pc:spChg chg="add mod">
          <ac:chgData name="Padalu Krishna Raju Patra" userId="943e48c9-b636-4189-8002-90d71739e5a7" providerId="ADAL" clId="{9196F01E-70F3-4A0C-A955-92C27D72C040}" dt="2020-08-15T15:18:13.474" v="1276" actId="571"/>
          <ac:spMkLst>
            <pc:docMk/>
            <pc:sldMk cId="606343765" sldId="288"/>
            <ac:spMk id="11" creationId="{D6B26B34-775A-4994-8258-66453036E6D3}"/>
          </ac:spMkLst>
        </pc:spChg>
        <pc:spChg chg="mod topLvl">
          <ac:chgData name="Padalu Krishna Raju Patra" userId="943e48c9-b636-4189-8002-90d71739e5a7" providerId="ADAL" clId="{9196F01E-70F3-4A0C-A955-92C27D72C040}" dt="2020-08-15T15:22:43.149" v="1419" actId="164"/>
          <ac:spMkLst>
            <pc:docMk/>
            <pc:sldMk cId="606343765" sldId="288"/>
            <ac:spMk id="27" creationId="{D601C28E-F58D-4656-A4A2-4EE5B1EA8F82}"/>
          </ac:spMkLst>
        </pc:spChg>
        <pc:spChg chg="mod topLvl">
          <ac:chgData name="Padalu Krishna Raju Patra" userId="943e48c9-b636-4189-8002-90d71739e5a7" providerId="ADAL" clId="{9196F01E-70F3-4A0C-A955-92C27D72C040}" dt="2020-08-15T15:22:43.149" v="1419" actId="164"/>
          <ac:spMkLst>
            <pc:docMk/>
            <pc:sldMk cId="606343765" sldId="288"/>
            <ac:spMk id="33" creationId="{C58735D9-AEB2-4701-BD53-A5ED9BFB6D90}"/>
          </ac:spMkLst>
        </pc:spChg>
        <pc:spChg chg="mod topLvl">
          <ac:chgData name="Padalu Krishna Raju Patra" userId="943e48c9-b636-4189-8002-90d71739e5a7" providerId="ADAL" clId="{9196F01E-70F3-4A0C-A955-92C27D72C040}" dt="2020-08-15T15:22:43.149" v="1419" actId="164"/>
          <ac:spMkLst>
            <pc:docMk/>
            <pc:sldMk cId="606343765" sldId="288"/>
            <ac:spMk id="37" creationId="{FB0779DC-3290-4469-A888-8E1C2B5B377F}"/>
          </ac:spMkLst>
        </pc:spChg>
        <pc:grpChg chg="add mod">
          <ac:chgData name="Padalu Krishna Raju Patra" userId="943e48c9-b636-4189-8002-90d71739e5a7" providerId="ADAL" clId="{9196F01E-70F3-4A0C-A955-92C27D72C040}" dt="2020-08-15T15:24:06.125" v="1447" actId="164"/>
          <ac:grpSpMkLst>
            <pc:docMk/>
            <pc:sldMk cId="606343765" sldId="288"/>
            <ac:grpSpMk id="4" creationId="{2E978F81-0F8D-4400-922E-C709DC8940FF}"/>
          </ac:grpSpMkLst>
        </pc:grpChg>
        <pc:grpChg chg="add mod">
          <ac:chgData name="Padalu Krishna Raju Patra" userId="943e48c9-b636-4189-8002-90d71739e5a7" providerId="ADAL" clId="{9196F01E-70F3-4A0C-A955-92C27D72C040}" dt="2020-08-15T15:24:06.125" v="1447" actId="164"/>
          <ac:grpSpMkLst>
            <pc:docMk/>
            <pc:sldMk cId="606343765" sldId="288"/>
            <ac:grpSpMk id="6" creationId="{1639E182-FEE5-4E1C-AC09-C64EC2330D7A}"/>
          </ac:grpSpMkLst>
        </pc:grpChg>
        <pc:grpChg chg="add del mod">
          <ac:chgData name="Padalu Krishna Raju Patra" userId="943e48c9-b636-4189-8002-90d71739e5a7" providerId="ADAL" clId="{9196F01E-70F3-4A0C-A955-92C27D72C040}" dt="2020-08-15T15:15:41.075" v="1231" actId="165"/>
          <ac:grpSpMkLst>
            <pc:docMk/>
            <pc:sldMk cId="606343765" sldId="288"/>
            <ac:grpSpMk id="38" creationId="{AF1A89A1-06C7-475D-AEA6-A354F5651D91}"/>
          </ac:grpSpMkLst>
        </pc:grpChg>
        <pc:cxnChg chg="mod topLvl">
          <ac:chgData name="Padalu Krishna Raju Patra" userId="943e48c9-b636-4189-8002-90d71739e5a7" providerId="ADAL" clId="{9196F01E-70F3-4A0C-A955-92C27D72C040}" dt="2020-08-15T15:22:43.149" v="1419" actId="164"/>
          <ac:cxnSpMkLst>
            <pc:docMk/>
            <pc:sldMk cId="606343765" sldId="288"/>
            <ac:cxnSpMk id="28" creationId="{60C974AD-74A1-4333-AFB7-87AC724681AC}"/>
          </ac:cxnSpMkLst>
        </pc:cxnChg>
        <pc:cxnChg chg="mod topLvl">
          <ac:chgData name="Padalu Krishna Raju Patra" userId="943e48c9-b636-4189-8002-90d71739e5a7" providerId="ADAL" clId="{9196F01E-70F3-4A0C-A955-92C27D72C040}" dt="2020-08-15T15:22:43.149" v="1419" actId="164"/>
          <ac:cxnSpMkLst>
            <pc:docMk/>
            <pc:sldMk cId="606343765" sldId="288"/>
            <ac:cxnSpMk id="29" creationId="{3EEE083C-FF82-44FD-AABE-1219CA61DC30}"/>
          </ac:cxnSpMkLst>
        </pc:cxnChg>
      </pc:sldChg>
      <pc:sldChg chg="addSp modSp">
        <pc:chgData name="Padalu Krishna Raju Patra" userId="943e48c9-b636-4189-8002-90d71739e5a7" providerId="ADAL" clId="{9196F01E-70F3-4A0C-A955-92C27D72C040}" dt="2020-08-16T05:57:33.020" v="2422" actId="1076"/>
        <pc:sldMkLst>
          <pc:docMk/>
          <pc:sldMk cId="1640227892" sldId="289"/>
        </pc:sldMkLst>
        <pc:spChg chg="add mod">
          <ac:chgData name="Padalu Krishna Raju Patra" userId="943e48c9-b636-4189-8002-90d71739e5a7" providerId="ADAL" clId="{9196F01E-70F3-4A0C-A955-92C27D72C040}" dt="2020-08-16T05:57:33.020" v="2422" actId="1076"/>
          <ac:spMkLst>
            <pc:docMk/>
            <pc:sldMk cId="1640227892" sldId="289"/>
            <ac:spMk id="2" creationId="{83D92329-4904-43E6-8990-50735737D180}"/>
          </ac:spMkLst>
        </pc:spChg>
        <pc:spChg chg="add mod">
          <ac:chgData name="Padalu Krishna Raju Patra" userId="943e48c9-b636-4189-8002-90d71739e5a7" providerId="ADAL" clId="{9196F01E-70F3-4A0C-A955-92C27D72C040}" dt="2020-08-15T16:10:45.367" v="1607" actId="164"/>
          <ac:spMkLst>
            <pc:docMk/>
            <pc:sldMk cId="1640227892" sldId="289"/>
            <ac:spMk id="9" creationId="{B8FC0451-CB57-41FD-B5B3-D6D89B5BB138}"/>
          </ac:spMkLst>
        </pc:spChg>
        <pc:spChg chg="add mod">
          <ac:chgData name="Padalu Krishna Raju Patra" userId="943e48c9-b636-4189-8002-90d71739e5a7" providerId="ADAL" clId="{9196F01E-70F3-4A0C-A955-92C27D72C040}" dt="2020-08-15T16:10:45.367" v="1607" actId="164"/>
          <ac:spMkLst>
            <pc:docMk/>
            <pc:sldMk cId="1640227892" sldId="289"/>
            <ac:spMk id="10" creationId="{18CC48F4-0C7C-48E8-B048-87826E921FDD}"/>
          </ac:spMkLst>
        </pc:spChg>
        <pc:spChg chg="add mod">
          <ac:chgData name="Padalu Krishna Raju Patra" userId="943e48c9-b636-4189-8002-90d71739e5a7" providerId="ADAL" clId="{9196F01E-70F3-4A0C-A955-92C27D72C040}" dt="2020-08-15T16:10:45.367" v="1607" actId="164"/>
          <ac:spMkLst>
            <pc:docMk/>
            <pc:sldMk cId="1640227892" sldId="289"/>
            <ac:spMk id="11" creationId="{B82E9B42-369A-44B3-97AF-68C3D875F957}"/>
          </ac:spMkLst>
        </pc:spChg>
        <pc:spChg chg="mod topLvl">
          <ac:chgData name="Padalu Krishna Raju Patra" userId="943e48c9-b636-4189-8002-90d71739e5a7" providerId="ADAL" clId="{9196F01E-70F3-4A0C-A955-92C27D72C040}" dt="2020-08-15T16:10:45.367" v="1607" actId="164"/>
          <ac:spMkLst>
            <pc:docMk/>
            <pc:sldMk cId="1640227892" sldId="289"/>
            <ac:spMk id="27" creationId="{D601C28E-F58D-4656-A4A2-4EE5B1EA8F82}"/>
          </ac:spMkLst>
        </pc:spChg>
        <pc:spChg chg="mod topLvl">
          <ac:chgData name="Padalu Krishna Raju Patra" userId="943e48c9-b636-4189-8002-90d71739e5a7" providerId="ADAL" clId="{9196F01E-70F3-4A0C-A955-92C27D72C040}" dt="2020-08-15T16:10:45.367" v="1607" actId="164"/>
          <ac:spMkLst>
            <pc:docMk/>
            <pc:sldMk cId="1640227892" sldId="289"/>
            <ac:spMk id="33" creationId="{C58735D9-AEB2-4701-BD53-A5ED9BFB6D90}"/>
          </ac:spMkLst>
        </pc:spChg>
        <pc:spChg chg="mod topLvl">
          <ac:chgData name="Padalu Krishna Raju Patra" userId="943e48c9-b636-4189-8002-90d71739e5a7" providerId="ADAL" clId="{9196F01E-70F3-4A0C-A955-92C27D72C040}" dt="2020-08-15T16:10:45.367" v="1607" actId="164"/>
          <ac:spMkLst>
            <pc:docMk/>
            <pc:sldMk cId="1640227892" sldId="289"/>
            <ac:spMk id="37" creationId="{FB0779DC-3290-4469-A888-8E1C2B5B377F}"/>
          </ac:spMkLst>
        </pc:spChg>
        <pc:grpChg chg="add mod">
          <ac:chgData name="Padalu Krishna Raju Patra" userId="943e48c9-b636-4189-8002-90d71739e5a7" providerId="ADAL" clId="{9196F01E-70F3-4A0C-A955-92C27D72C040}" dt="2020-08-15T16:10:45.367" v="1607" actId="164"/>
          <ac:grpSpMkLst>
            <pc:docMk/>
            <pc:sldMk cId="1640227892" sldId="289"/>
            <ac:grpSpMk id="3" creationId="{B1C4984D-DC13-4956-9597-F062F7DACDF3}"/>
          </ac:grpSpMkLst>
        </pc:grpChg>
        <pc:grpChg chg="add mod">
          <ac:chgData name="Padalu Krishna Raju Patra" userId="943e48c9-b636-4189-8002-90d71739e5a7" providerId="ADAL" clId="{9196F01E-70F3-4A0C-A955-92C27D72C040}" dt="2020-08-16T04:20:25.075" v="1854" actId="1076"/>
          <ac:grpSpMkLst>
            <pc:docMk/>
            <pc:sldMk cId="1640227892" sldId="289"/>
            <ac:grpSpMk id="12" creationId="{1D8DEAE4-8BDF-4CE0-89DF-F289ABD28947}"/>
          </ac:grpSpMkLst>
        </pc:grpChg>
        <pc:grpChg chg="add mod">
          <ac:chgData name="Padalu Krishna Raju Patra" userId="943e48c9-b636-4189-8002-90d71739e5a7" providerId="ADAL" clId="{9196F01E-70F3-4A0C-A955-92C27D72C040}" dt="2020-08-16T04:20:38.551" v="1857" actId="1076"/>
          <ac:grpSpMkLst>
            <pc:docMk/>
            <pc:sldMk cId="1640227892" sldId="289"/>
            <ac:grpSpMk id="22" creationId="{47405A43-5C9F-48BD-87E7-21DF5CF40EBB}"/>
          </ac:grpSpMkLst>
        </pc:grpChg>
        <pc:grpChg chg="add mod">
          <ac:chgData name="Padalu Krishna Raju Patra" userId="943e48c9-b636-4189-8002-90d71739e5a7" providerId="ADAL" clId="{9196F01E-70F3-4A0C-A955-92C27D72C040}" dt="2020-08-16T04:20:51.471" v="1860" actId="1076"/>
          <ac:grpSpMkLst>
            <pc:docMk/>
            <pc:sldMk cId="1640227892" sldId="289"/>
            <ac:grpSpMk id="36" creationId="{E249DB99-C947-45DC-8B9A-6EF224A889B2}"/>
          </ac:grpSpMkLst>
        </pc:grpChg>
        <pc:grpChg chg="del">
          <ac:chgData name="Padalu Krishna Raju Patra" userId="943e48c9-b636-4189-8002-90d71739e5a7" providerId="ADAL" clId="{9196F01E-70F3-4A0C-A955-92C27D72C040}" dt="2020-08-15T15:25:23.605" v="1456" actId="165"/>
          <ac:grpSpMkLst>
            <pc:docMk/>
            <pc:sldMk cId="1640227892" sldId="289"/>
            <ac:grpSpMk id="38" creationId="{AF1A89A1-06C7-475D-AEA6-A354F5651D91}"/>
          </ac:grpSpMkLst>
        </pc:grpChg>
        <pc:grpChg chg="add mod">
          <ac:chgData name="Padalu Krishna Raju Patra" userId="943e48c9-b636-4189-8002-90d71739e5a7" providerId="ADAL" clId="{9196F01E-70F3-4A0C-A955-92C27D72C040}" dt="2020-08-16T04:21:02.644" v="1863" actId="1076"/>
          <ac:grpSpMkLst>
            <pc:docMk/>
            <pc:sldMk cId="1640227892" sldId="289"/>
            <ac:grpSpMk id="43" creationId="{0826EF97-A5BC-41B0-B9AE-88B703538D73}"/>
          </ac:grpSpMkLst>
        </pc:grpChg>
        <pc:cxnChg chg="mod topLvl">
          <ac:chgData name="Padalu Krishna Raju Patra" userId="943e48c9-b636-4189-8002-90d71739e5a7" providerId="ADAL" clId="{9196F01E-70F3-4A0C-A955-92C27D72C040}" dt="2020-08-15T16:10:45.367" v="1607" actId="164"/>
          <ac:cxnSpMkLst>
            <pc:docMk/>
            <pc:sldMk cId="1640227892" sldId="289"/>
            <ac:cxnSpMk id="28" creationId="{60C974AD-74A1-4333-AFB7-87AC724681AC}"/>
          </ac:cxnSpMkLst>
        </pc:cxnChg>
        <pc:cxnChg chg="mod topLvl">
          <ac:chgData name="Padalu Krishna Raju Patra" userId="943e48c9-b636-4189-8002-90d71739e5a7" providerId="ADAL" clId="{9196F01E-70F3-4A0C-A955-92C27D72C040}" dt="2020-08-15T16:10:45.367" v="1607" actId="164"/>
          <ac:cxnSpMkLst>
            <pc:docMk/>
            <pc:sldMk cId="1640227892" sldId="289"/>
            <ac:cxnSpMk id="29" creationId="{3EEE083C-FF82-44FD-AABE-1219CA61DC30}"/>
          </ac:cxnSpMkLst>
        </pc:cxnChg>
      </pc:sldChg>
      <pc:sldChg chg="addSp delSp modSp add">
        <pc:chgData name="Padalu Krishna Raju Patra" userId="943e48c9-b636-4189-8002-90d71739e5a7" providerId="ADAL" clId="{9196F01E-70F3-4A0C-A955-92C27D72C040}" dt="2020-08-16T06:44:25.080" v="2656" actId="6549"/>
        <pc:sldMkLst>
          <pc:docMk/>
          <pc:sldMk cId="1514013862" sldId="290"/>
        </pc:sldMkLst>
        <pc:spChg chg="mod">
          <ac:chgData name="Padalu Krishna Raju Patra" userId="943e48c9-b636-4189-8002-90d71739e5a7" providerId="ADAL" clId="{9196F01E-70F3-4A0C-A955-92C27D72C040}" dt="2020-08-16T06:44:25.080" v="2656" actId="6549"/>
          <ac:spMkLst>
            <pc:docMk/>
            <pc:sldMk cId="1514013862" sldId="290"/>
            <ac:spMk id="3" creationId="{3158C4AC-7D54-4185-AE99-77FA2BB37E6B}"/>
          </ac:spMkLst>
        </pc:spChg>
        <pc:grpChg chg="add del">
          <ac:chgData name="Padalu Krishna Raju Patra" userId="943e48c9-b636-4189-8002-90d71739e5a7" providerId="ADAL" clId="{9196F01E-70F3-4A0C-A955-92C27D72C040}" dt="2020-08-16T05:59:12.475" v="2454"/>
          <ac:grpSpMkLst>
            <pc:docMk/>
            <pc:sldMk cId="1514013862" sldId="290"/>
            <ac:grpSpMk id="5" creationId="{5B275BBE-5B94-43DA-8936-EB8017CED513}"/>
          </ac:grpSpMkLst>
        </pc:grpChg>
        <pc:grpChg chg="add del">
          <ac:chgData name="Padalu Krishna Raju Patra" userId="943e48c9-b636-4189-8002-90d71739e5a7" providerId="ADAL" clId="{9196F01E-70F3-4A0C-A955-92C27D72C040}" dt="2020-08-16T06:40:58.422" v="2605"/>
          <ac:grpSpMkLst>
            <pc:docMk/>
            <pc:sldMk cId="1514013862" sldId="290"/>
            <ac:grpSpMk id="13" creationId="{65E308B4-B83A-4DB8-A851-784A4F3FEEC5}"/>
          </ac:grpSpMkLst>
        </pc:grpChg>
        <pc:grpChg chg="add del">
          <ac:chgData name="Padalu Krishna Raju Patra" userId="943e48c9-b636-4189-8002-90d71739e5a7" providerId="ADAL" clId="{9196F01E-70F3-4A0C-A955-92C27D72C040}" dt="2020-08-16T06:43:59.741" v="2650"/>
          <ac:grpSpMkLst>
            <pc:docMk/>
            <pc:sldMk cId="1514013862" sldId="290"/>
            <ac:grpSpMk id="28" creationId="{B30E4FFC-E3BB-4B56-85C9-97135EEB481B}"/>
          </ac:grpSpMkLst>
        </pc:grpChg>
        <pc:picChg chg="add del mod">
          <ac:chgData name="Padalu Krishna Raju Patra" userId="943e48c9-b636-4189-8002-90d71739e5a7" providerId="ADAL" clId="{9196F01E-70F3-4A0C-A955-92C27D72C040}" dt="2020-08-16T06:40:54.443" v="2603" actId="478"/>
          <ac:picMkLst>
            <pc:docMk/>
            <pc:sldMk cId="1514013862" sldId="290"/>
            <ac:picMk id="2" creationId="{74BD5099-BE37-40A7-9353-EEBD0FD4007E}"/>
          </ac:picMkLst>
        </pc:picChg>
        <pc:picChg chg="add del mod">
          <ac:chgData name="Padalu Krishna Raju Patra" userId="943e48c9-b636-4189-8002-90d71739e5a7" providerId="ADAL" clId="{9196F01E-70F3-4A0C-A955-92C27D72C040}" dt="2020-08-16T06:43:57.365" v="2648" actId="478"/>
          <ac:picMkLst>
            <pc:docMk/>
            <pc:sldMk cId="1514013862" sldId="290"/>
            <ac:picMk id="4" creationId="{45088EB1-C974-442B-96D0-F850565C6DFE}"/>
          </ac:picMkLst>
        </pc:picChg>
        <pc:picChg chg="add mod">
          <ac:chgData name="Padalu Krishna Raju Patra" userId="943e48c9-b636-4189-8002-90d71739e5a7" providerId="ADAL" clId="{9196F01E-70F3-4A0C-A955-92C27D72C040}" dt="2020-08-16T06:44:05.092" v="2652" actId="1076"/>
          <ac:picMkLst>
            <pc:docMk/>
            <pc:sldMk cId="1514013862" sldId="290"/>
            <ac:picMk id="27" creationId="{58682F2F-A620-46BA-8A2A-1F174294799C}"/>
          </ac:picMkLst>
        </pc:picChg>
      </pc:sldChg>
      <pc:sldChg chg="addSp delSp modSp add ord">
        <pc:chgData name="Padalu Krishna Raju Patra" userId="943e48c9-b636-4189-8002-90d71739e5a7" providerId="ADAL" clId="{9196F01E-70F3-4A0C-A955-92C27D72C040}" dt="2020-08-15T16:14:57.875" v="1690" actId="1035"/>
        <pc:sldMkLst>
          <pc:docMk/>
          <pc:sldMk cId="3436986723" sldId="290"/>
        </pc:sldMkLst>
        <pc:spChg chg="add mod">
          <ac:chgData name="Padalu Krishna Raju Patra" userId="943e48c9-b636-4189-8002-90d71739e5a7" providerId="ADAL" clId="{9196F01E-70F3-4A0C-A955-92C27D72C040}" dt="2020-08-16T04:19:28.692" v="1842" actId="164"/>
          <ac:spMkLst>
            <pc:docMk/>
            <pc:sldMk cId="3436986723" sldId="290"/>
            <ac:spMk id="2" creationId="{E3856220-D222-4B5D-A22C-1FBB950D27A7}"/>
          </ac:spMkLst>
        </pc:spChg>
        <pc:spChg chg="mod topLvl">
          <ac:chgData name="Padalu Krishna Raju Patra" userId="943e48c9-b636-4189-8002-90d71739e5a7" providerId="ADAL" clId="{9196F01E-70F3-4A0C-A955-92C27D72C040}" dt="2020-08-15T16:12:24.908" v="1615" actId="165"/>
          <ac:spMkLst>
            <pc:docMk/>
            <pc:sldMk cId="3436986723" sldId="290"/>
            <ac:spMk id="9" creationId="{B8FC0451-CB57-41FD-B5B3-D6D89B5BB138}"/>
          </ac:spMkLst>
        </pc:spChg>
        <pc:spChg chg="mod topLvl">
          <ac:chgData name="Padalu Krishna Raju Patra" userId="943e48c9-b636-4189-8002-90d71739e5a7" providerId="ADAL" clId="{9196F01E-70F3-4A0C-A955-92C27D72C040}" dt="2020-08-15T16:12:24.908" v="1615" actId="165"/>
          <ac:spMkLst>
            <pc:docMk/>
            <pc:sldMk cId="3436986723" sldId="290"/>
            <ac:spMk id="10" creationId="{18CC48F4-0C7C-48E8-B048-87826E921FDD}"/>
          </ac:spMkLst>
        </pc:spChg>
        <pc:spChg chg="mod topLvl">
          <ac:chgData name="Padalu Krishna Raju Patra" userId="943e48c9-b636-4189-8002-90d71739e5a7" providerId="ADAL" clId="{9196F01E-70F3-4A0C-A955-92C27D72C040}" dt="2020-08-15T16:12:24.908" v="1615" actId="165"/>
          <ac:spMkLst>
            <pc:docMk/>
            <pc:sldMk cId="3436986723" sldId="290"/>
            <ac:spMk id="11" creationId="{B82E9B42-369A-44B3-97AF-68C3D875F957}"/>
          </ac:spMkLst>
        </pc:spChg>
        <pc:spChg chg="add mod">
          <ac:chgData name="Padalu Krishna Raju Patra" userId="943e48c9-b636-4189-8002-90d71739e5a7" providerId="ADAL" clId="{9196F01E-70F3-4A0C-A955-92C27D72C040}" dt="2020-08-15T16:13:19.368" v="1639" actId="1036"/>
          <ac:spMkLst>
            <pc:docMk/>
            <pc:sldMk cId="3436986723" sldId="290"/>
            <ac:spMk id="12" creationId="{468DC0DE-64FC-42F8-B48C-49B0A1BE8E29}"/>
          </ac:spMkLst>
        </pc:spChg>
        <pc:spChg chg="add mod">
          <ac:chgData name="Padalu Krishna Raju Patra" userId="943e48c9-b636-4189-8002-90d71739e5a7" providerId="ADAL" clId="{9196F01E-70F3-4A0C-A955-92C27D72C040}" dt="2020-08-15T16:14:57.875" v="1690" actId="1035"/>
          <ac:spMkLst>
            <pc:docMk/>
            <pc:sldMk cId="3436986723" sldId="290"/>
            <ac:spMk id="13" creationId="{AB3FE9C7-D707-4CE1-A25D-C4D8C3275AB0}"/>
          </ac:spMkLst>
        </pc:spChg>
        <pc:spChg chg="add mod">
          <ac:chgData name="Padalu Krishna Raju Patra" userId="943e48c9-b636-4189-8002-90d71739e5a7" providerId="ADAL" clId="{9196F01E-70F3-4A0C-A955-92C27D72C040}" dt="2020-08-16T04:19:28.692" v="1842" actId="164"/>
          <ac:spMkLst>
            <pc:docMk/>
            <pc:sldMk cId="3436986723" sldId="290"/>
            <ac:spMk id="20" creationId="{6B13FC96-A124-40DA-80DC-218D90B5DAD9}"/>
          </ac:spMkLst>
        </pc:spChg>
        <pc:spChg chg="mod topLvl">
          <ac:chgData name="Padalu Krishna Raju Patra" userId="943e48c9-b636-4189-8002-90d71739e5a7" providerId="ADAL" clId="{9196F01E-70F3-4A0C-A955-92C27D72C040}" dt="2020-08-15T16:12:24.908" v="1615" actId="165"/>
          <ac:spMkLst>
            <pc:docMk/>
            <pc:sldMk cId="3436986723" sldId="290"/>
            <ac:spMk id="27" creationId="{D601C28E-F58D-4656-A4A2-4EE5B1EA8F82}"/>
          </ac:spMkLst>
        </pc:spChg>
        <pc:spChg chg="mod topLvl">
          <ac:chgData name="Padalu Krishna Raju Patra" userId="943e48c9-b636-4189-8002-90d71739e5a7" providerId="ADAL" clId="{9196F01E-70F3-4A0C-A955-92C27D72C040}" dt="2020-08-15T16:12:24.908" v="1615" actId="165"/>
          <ac:spMkLst>
            <pc:docMk/>
            <pc:sldMk cId="3436986723" sldId="290"/>
            <ac:spMk id="33" creationId="{C58735D9-AEB2-4701-BD53-A5ED9BFB6D90}"/>
          </ac:spMkLst>
        </pc:spChg>
        <pc:spChg chg="mod topLvl">
          <ac:chgData name="Padalu Krishna Raju Patra" userId="943e48c9-b636-4189-8002-90d71739e5a7" providerId="ADAL" clId="{9196F01E-70F3-4A0C-A955-92C27D72C040}" dt="2020-08-15T16:12:24.908" v="1615" actId="165"/>
          <ac:spMkLst>
            <pc:docMk/>
            <pc:sldMk cId="3436986723" sldId="290"/>
            <ac:spMk id="37" creationId="{FB0779DC-3290-4469-A888-8E1C2B5B377F}"/>
          </ac:spMkLst>
        </pc:spChg>
        <pc:grpChg chg="del">
          <ac:chgData name="Padalu Krishna Raju Patra" userId="943e48c9-b636-4189-8002-90d71739e5a7" providerId="ADAL" clId="{9196F01E-70F3-4A0C-A955-92C27D72C040}" dt="2020-08-15T16:12:24.908" v="1615" actId="165"/>
          <ac:grpSpMkLst>
            <pc:docMk/>
            <pc:sldMk cId="3436986723" sldId="290"/>
            <ac:grpSpMk id="3" creationId="{B1C4984D-DC13-4956-9597-F062F7DACDF3}"/>
          </ac:grpSpMkLst>
        </pc:grpChg>
        <pc:grpChg chg="add mod">
          <ac:chgData name="Padalu Krishna Raju Patra" userId="943e48c9-b636-4189-8002-90d71739e5a7" providerId="ADAL" clId="{9196F01E-70F3-4A0C-A955-92C27D72C040}" dt="2020-08-16T04:19:31.801" v="1843" actId="1076"/>
          <ac:grpSpMkLst>
            <pc:docMk/>
            <pc:sldMk cId="3436986723" sldId="290"/>
            <ac:grpSpMk id="14" creationId="{DFB2B895-6399-4B95-928F-635C4BF95D68}"/>
          </ac:grpSpMkLst>
        </pc:grpChg>
        <pc:cxnChg chg="add mod">
          <ac:chgData name="Padalu Krishna Raju Patra" userId="943e48c9-b636-4189-8002-90d71739e5a7" providerId="ADAL" clId="{9196F01E-70F3-4A0C-A955-92C27D72C040}" dt="2020-08-16T04:19:28.692" v="1842" actId="164"/>
          <ac:cxnSpMkLst>
            <pc:docMk/>
            <pc:sldMk cId="3436986723" sldId="290"/>
            <ac:cxnSpMk id="4" creationId="{D6E2E11A-76C4-4CC4-80B0-C3F9C88AF930}"/>
          </ac:cxnSpMkLst>
        </pc:cxnChg>
        <pc:cxnChg chg="add mod">
          <ac:chgData name="Padalu Krishna Raju Patra" userId="943e48c9-b636-4189-8002-90d71739e5a7" providerId="ADAL" clId="{9196F01E-70F3-4A0C-A955-92C27D72C040}" dt="2020-08-16T04:19:28.692" v="1842" actId="164"/>
          <ac:cxnSpMkLst>
            <pc:docMk/>
            <pc:sldMk cId="3436986723" sldId="290"/>
            <ac:cxnSpMk id="15" creationId="{F6CDE604-DCAE-4BFB-BF2C-7C1435CE8506}"/>
          </ac:cxnSpMkLst>
        </pc:cxnChg>
        <pc:cxnChg chg="mod topLvl">
          <ac:chgData name="Padalu Krishna Raju Patra" userId="943e48c9-b636-4189-8002-90d71739e5a7" providerId="ADAL" clId="{9196F01E-70F3-4A0C-A955-92C27D72C040}" dt="2020-08-15T16:12:24.908" v="1615" actId="165"/>
          <ac:cxnSpMkLst>
            <pc:docMk/>
            <pc:sldMk cId="3436986723" sldId="290"/>
            <ac:cxnSpMk id="28" creationId="{60C974AD-74A1-4333-AFB7-87AC724681AC}"/>
          </ac:cxnSpMkLst>
        </pc:cxnChg>
        <pc:cxnChg chg="mod topLvl">
          <ac:chgData name="Padalu Krishna Raju Patra" userId="943e48c9-b636-4189-8002-90d71739e5a7" providerId="ADAL" clId="{9196F01E-70F3-4A0C-A955-92C27D72C040}" dt="2020-08-15T16:12:31.886" v="1616" actId="14100"/>
          <ac:cxnSpMkLst>
            <pc:docMk/>
            <pc:sldMk cId="3436986723" sldId="290"/>
            <ac:cxnSpMk id="29" creationId="{3EEE083C-FF82-44FD-AABE-1219CA61DC30}"/>
          </ac:cxnSpMkLst>
        </pc:cxnChg>
      </pc:sldChg>
      <pc:sldChg chg="addSp delSp modSp add ord">
        <pc:chgData name="Padalu Krishna Raju Patra" userId="943e48c9-b636-4189-8002-90d71739e5a7" providerId="ADAL" clId="{9196F01E-70F3-4A0C-A955-92C27D72C040}" dt="2020-08-16T08:19:36.510" v="4346" actId="1035"/>
        <pc:sldMkLst>
          <pc:docMk/>
          <pc:sldMk cId="1914616909" sldId="291"/>
        </pc:sldMkLst>
        <pc:spChg chg="del">
          <ac:chgData name="Padalu Krishna Raju Patra" userId="943e48c9-b636-4189-8002-90d71739e5a7" providerId="ADAL" clId="{9196F01E-70F3-4A0C-A955-92C27D72C040}" dt="2020-08-16T05:04:47.910" v="2202" actId="478"/>
          <ac:spMkLst>
            <pc:docMk/>
            <pc:sldMk cId="1914616909" sldId="291"/>
            <ac:spMk id="3" creationId="{3158C4AC-7D54-4185-AE99-77FA2BB37E6B}"/>
          </ac:spMkLst>
        </pc:spChg>
        <pc:spChg chg="add del mod">
          <ac:chgData name="Padalu Krishna Raju Patra" userId="943e48c9-b636-4189-8002-90d71739e5a7" providerId="ADAL" clId="{9196F01E-70F3-4A0C-A955-92C27D72C040}" dt="2020-08-16T05:04:49.855" v="2203" actId="478"/>
          <ac:spMkLst>
            <pc:docMk/>
            <pc:sldMk cId="1914616909" sldId="291"/>
            <ac:spMk id="4" creationId="{CBE65AB6-7BD0-432C-A394-355C1EFE14AE}"/>
          </ac:spMkLst>
        </pc:spChg>
        <pc:spChg chg="add del mod">
          <ac:chgData name="Padalu Krishna Raju Patra" userId="943e48c9-b636-4189-8002-90d71739e5a7" providerId="ADAL" clId="{9196F01E-70F3-4A0C-A955-92C27D72C040}" dt="2020-08-16T06:36:24.929" v="2520" actId="478"/>
          <ac:spMkLst>
            <pc:docMk/>
            <pc:sldMk cId="1914616909" sldId="291"/>
            <ac:spMk id="18" creationId="{531AF410-D1C3-4634-B5F5-4708F38C1B9B}"/>
          </ac:spMkLst>
        </pc:spChg>
        <pc:spChg chg="add mod topLvl">
          <ac:chgData name="Padalu Krishna Raju Patra" userId="943e48c9-b636-4189-8002-90d71739e5a7" providerId="ADAL" clId="{9196F01E-70F3-4A0C-A955-92C27D72C040}" dt="2020-08-16T06:43:51.944" v="2647" actId="164"/>
          <ac:spMkLst>
            <pc:docMk/>
            <pc:sldMk cId="1914616909" sldId="291"/>
            <ac:spMk id="22" creationId="{B68A96A3-50F4-4C56-B308-B49890A71D44}"/>
          </ac:spMkLst>
        </pc:spChg>
        <pc:spChg chg="add mod topLvl">
          <ac:chgData name="Padalu Krishna Raju Patra" userId="943e48c9-b636-4189-8002-90d71739e5a7" providerId="ADAL" clId="{9196F01E-70F3-4A0C-A955-92C27D72C040}" dt="2020-08-16T06:43:51.944" v="2647" actId="164"/>
          <ac:spMkLst>
            <pc:docMk/>
            <pc:sldMk cId="1914616909" sldId="291"/>
            <ac:spMk id="23" creationId="{A7075E68-8C4E-4E28-8B01-2231ECB12038}"/>
          </ac:spMkLst>
        </pc:spChg>
        <pc:spChg chg="add del mod">
          <ac:chgData name="Padalu Krishna Raju Patra" userId="943e48c9-b636-4189-8002-90d71739e5a7" providerId="ADAL" clId="{9196F01E-70F3-4A0C-A955-92C27D72C040}" dt="2020-08-16T06:39:15.815" v="2575" actId="478"/>
          <ac:spMkLst>
            <pc:docMk/>
            <pc:sldMk cId="1914616909" sldId="291"/>
            <ac:spMk id="24" creationId="{52DD215B-7483-4D76-8404-966E8BDFB94D}"/>
          </ac:spMkLst>
        </pc:spChg>
        <pc:spChg chg="add del mod">
          <ac:chgData name="Padalu Krishna Raju Patra" userId="943e48c9-b636-4189-8002-90d71739e5a7" providerId="ADAL" clId="{9196F01E-70F3-4A0C-A955-92C27D72C040}" dt="2020-08-16T06:35:23.628" v="2511" actId="478"/>
          <ac:spMkLst>
            <pc:docMk/>
            <pc:sldMk cId="1914616909" sldId="291"/>
            <ac:spMk id="27" creationId="{0BA9B150-E4D5-409A-890A-9F039D8CEDBF}"/>
          </ac:spMkLst>
        </pc:spChg>
        <pc:spChg chg="add mod topLvl">
          <ac:chgData name="Padalu Krishna Raju Patra" userId="943e48c9-b636-4189-8002-90d71739e5a7" providerId="ADAL" clId="{9196F01E-70F3-4A0C-A955-92C27D72C040}" dt="2020-08-16T06:43:51.944" v="2647" actId="164"/>
          <ac:spMkLst>
            <pc:docMk/>
            <pc:sldMk cId="1914616909" sldId="291"/>
            <ac:spMk id="35" creationId="{7A6A9763-BB7D-4988-91A1-0484B102C21B}"/>
          </ac:spMkLst>
        </pc:spChg>
        <pc:spChg chg="add mod topLvl">
          <ac:chgData name="Padalu Krishna Raju Patra" userId="943e48c9-b636-4189-8002-90d71739e5a7" providerId="ADAL" clId="{9196F01E-70F3-4A0C-A955-92C27D72C040}" dt="2020-08-16T06:43:51.944" v="2647" actId="164"/>
          <ac:spMkLst>
            <pc:docMk/>
            <pc:sldMk cId="1914616909" sldId="291"/>
            <ac:spMk id="36" creationId="{D00B953E-B00A-4015-98A4-7A6BF6261A58}"/>
          </ac:spMkLst>
        </pc:spChg>
        <pc:spChg chg="add mod topLvl">
          <ac:chgData name="Padalu Krishna Raju Patra" userId="943e48c9-b636-4189-8002-90d71739e5a7" providerId="ADAL" clId="{9196F01E-70F3-4A0C-A955-92C27D72C040}" dt="2020-08-16T06:43:51.944" v="2647" actId="164"/>
          <ac:spMkLst>
            <pc:docMk/>
            <pc:sldMk cId="1914616909" sldId="291"/>
            <ac:spMk id="40" creationId="{662D8554-3D35-480E-8349-DF4EF4D40390}"/>
          </ac:spMkLst>
        </pc:spChg>
        <pc:spChg chg="add mod topLvl">
          <ac:chgData name="Padalu Krishna Raju Patra" userId="943e48c9-b636-4189-8002-90d71739e5a7" providerId="ADAL" clId="{9196F01E-70F3-4A0C-A955-92C27D72C040}" dt="2020-08-16T06:43:51.944" v="2647" actId="164"/>
          <ac:spMkLst>
            <pc:docMk/>
            <pc:sldMk cId="1914616909" sldId="291"/>
            <ac:spMk id="43" creationId="{FAD10784-E815-45BC-B3A4-F5682185E868}"/>
          </ac:spMkLst>
        </pc:spChg>
        <pc:spChg chg="add del mod">
          <ac:chgData name="Padalu Krishna Raju Patra" userId="943e48c9-b636-4189-8002-90d71739e5a7" providerId="ADAL" clId="{9196F01E-70F3-4A0C-A955-92C27D72C040}" dt="2020-08-16T06:42:37.153" v="2633" actId="478"/>
          <ac:spMkLst>
            <pc:docMk/>
            <pc:sldMk cId="1914616909" sldId="291"/>
            <ac:spMk id="44" creationId="{BBBB5B05-A91C-486E-8891-4779A1912B6A}"/>
          </ac:spMkLst>
        </pc:spChg>
        <pc:spChg chg="add mod topLvl">
          <ac:chgData name="Padalu Krishna Raju Patra" userId="943e48c9-b636-4189-8002-90d71739e5a7" providerId="ADAL" clId="{9196F01E-70F3-4A0C-A955-92C27D72C040}" dt="2020-08-16T06:43:51.944" v="2647" actId="164"/>
          <ac:spMkLst>
            <pc:docMk/>
            <pc:sldMk cId="1914616909" sldId="291"/>
            <ac:spMk id="46" creationId="{1E820E55-DC7B-42D2-A347-D4F41A33E3B6}"/>
          </ac:spMkLst>
        </pc:spChg>
        <pc:spChg chg="add mod topLvl">
          <ac:chgData name="Padalu Krishna Raju Patra" userId="943e48c9-b636-4189-8002-90d71739e5a7" providerId="ADAL" clId="{9196F01E-70F3-4A0C-A955-92C27D72C040}" dt="2020-08-16T06:43:51.944" v="2647" actId="164"/>
          <ac:spMkLst>
            <pc:docMk/>
            <pc:sldMk cId="1914616909" sldId="291"/>
            <ac:spMk id="47" creationId="{87935222-9054-4DB1-A38E-2EFC4AAF2C81}"/>
          </ac:spMkLst>
        </pc:spChg>
        <pc:spChg chg="add mod">
          <ac:chgData name="Padalu Krishna Raju Patra" userId="943e48c9-b636-4189-8002-90d71739e5a7" providerId="ADAL" clId="{9196F01E-70F3-4A0C-A955-92C27D72C040}" dt="2020-08-16T07:15:46.024" v="3327" actId="164"/>
          <ac:spMkLst>
            <pc:docMk/>
            <pc:sldMk cId="1914616909" sldId="291"/>
            <ac:spMk id="48" creationId="{D6FB1F32-068B-4E31-BC62-C6FB7E6A269F}"/>
          </ac:spMkLst>
        </pc:spChg>
        <pc:spChg chg="mod topLvl">
          <ac:chgData name="Padalu Krishna Raju Patra" userId="943e48c9-b636-4189-8002-90d71739e5a7" providerId="ADAL" clId="{9196F01E-70F3-4A0C-A955-92C27D72C040}" dt="2020-08-16T07:15:46.024" v="3327" actId="164"/>
          <ac:spMkLst>
            <pc:docMk/>
            <pc:sldMk cId="1914616909" sldId="291"/>
            <ac:spMk id="50" creationId="{D9EF916F-A3F2-42A1-B2B6-4378DC04EB07}"/>
          </ac:spMkLst>
        </pc:spChg>
        <pc:spChg chg="del mod topLvl">
          <ac:chgData name="Padalu Krishna Raju Patra" userId="943e48c9-b636-4189-8002-90d71739e5a7" providerId="ADAL" clId="{9196F01E-70F3-4A0C-A955-92C27D72C040}" dt="2020-08-16T07:11:03.264" v="3227" actId="478"/>
          <ac:spMkLst>
            <pc:docMk/>
            <pc:sldMk cId="1914616909" sldId="291"/>
            <ac:spMk id="53" creationId="{EDF05FB4-D802-4B2F-AFFE-94E9A6345C4E}"/>
          </ac:spMkLst>
        </pc:spChg>
        <pc:spChg chg="del mod topLvl">
          <ac:chgData name="Padalu Krishna Raju Patra" userId="943e48c9-b636-4189-8002-90d71739e5a7" providerId="ADAL" clId="{9196F01E-70F3-4A0C-A955-92C27D72C040}" dt="2020-08-16T07:09:53.226" v="3221" actId="478"/>
          <ac:spMkLst>
            <pc:docMk/>
            <pc:sldMk cId="1914616909" sldId="291"/>
            <ac:spMk id="54" creationId="{BD11AB17-BB58-46AB-B100-2BAE04ECBAAC}"/>
          </ac:spMkLst>
        </pc:spChg>
        <pc:spChg chg="mod topLvl">
          <ac:chgData name="Padalu Krishna Raju Patra" userId="943e48c9-b636-4189-8002-90d71739e5a7" providerId="ADAL" clId="{9196F01E-70F3-4A0C-A955-92C27D72C040}" dt="2020-08-16T07:15:46.024" v="3327" actId="164"/>
          <ac:spMkLst>
            <pc:docMk/>
            <pc:sldMk cId="1914616909" sldId="291"/>
            <ac:spMk id="55" creationId="{A8F24ECA-EB00-4243-82BC-7499D37C68A8}"/>
          </ac:spMkLst>
        </pc:spChg>
        <pc:spChg chg="mod topLvl">
          <ac:chgData name="Padalu Krishna Raju Patra" userId="943e48c9-b636-4189-8002-90d71739e5a7" providerId="ADAL" clId="{9196F01E-70F3-4A0C-A955-92C27D72C040}" dt="2020-08-16T07:15:46.024" v="3327" actId="164"/>
          <ac:spMkLst>
            <pc:docMk/>
            <pc:sldMk cId="1914616909" sldId="291"/>
            <ac:spMk id="56" creationId="{2089C7F1-9502-45D5-A000-2559998D10A9}"/>
          </ac:spMkLst>
        </pc:spChg>
        <pc:spChg chg="mod topLvl">
          <ac:chgData name="Padalu Krishna Raju Patra" userId="943e48c9-b636-4189-8002-90d71739e5a7" providerId="ADAL" clId="{9196F01E-70F3-4A0C-A955-92C27D72C040}" dt="2020-08-16T07:15:46.024" v="3327" actId="164"/>
          <ac:spMkLst>
            <pc:docMk/>
            <pc:sldMk cId="1914616909" sldId="291"/>
            <ac:spMk id="57" creationId="{BBDC3C80-3467-4201-BA27-6C49E4700FB7}"/>
          </ac:spMkLst>
        </pc:spChg>
        <pc:spChg chg="add mod">
          <ac:chgData name="Padalu Krishna Raju Patra" userId="943e48c9-b636-4189-8002-90d71739e5a7" providerId="ADAL" clId="{9196F01E-70F3-4A0C-A955-92C27D72C040}" dt="2020-08-16T07:15:46.024" v="3327" actId="164"/>
          <ac:spMkLst>
            <pc:docMk/>
            <pc:sldMk cId="1914616909" sldId="291"/>
            <ac:spMk id="59" creationId="{21250939-5F43-4FB2-8009-F4CC02D62FCA}"/>
          </ac:spMkLst>
        </pc:spChg>
        <pc:spChg chg="add mod">
          <ac:chgData name="Padalu Krishna Raju Patra" userId="943e48c9-b636-4189-8002-90d71739e5a7" providerId="ADAL" clId="{9196F01E-70F3-4A0C-A955-92C27D72C040}" dt="2020-08-16T07:15:46.024" v="3327" actId="164"/>
          <ac:spMkLst>
            <pc:docMk/>
            <pc:sldMk cId="1914616909" sldId="291"/>
            <ac:spMk id="60" creationId="{748F3C60-2ABE-4C05-9BB2-862987F38267}"/>
          </ac:spMkLst>
        </pc:spChg>
        <pc:spChg chg="add mod">
          <ac:chgData name="Padalu Krishna Raju Patra" userId="943e48c9-b636-4189-8002-90d71739e5a7" providerId="ADAL" clId="{9196F01E-70F3-4A0C-A955-92C27D72C040}" dt="2020-08-16T07:15:46.024" v="3327" actId="164"/>
          <ac:spMkLst>
            <pc:docMk/>
            <pc:sldMk cId="1914616909" sldId="291"/>
            <ac:spMk id="61" creationId="{2F49C002-51E0-4AD1-91E3-45E6EBCCFACB}"/>
          </ac:spMkLst>
        </pc:spChg>
        <pc:spChg chg="add mod">
          <ac:chgData name="Padalu Krishna Raju Patra" userId="943e48c9-b636-4189-8002-90d71739e5a7" providerId="ADAL" clId="{9196F01E-70F3-4A0C-A955-92C27D72C040}" dt="2020-08-16T07:15:46.024" v="3327" actId="164"/>
          <ac:spMkLst>
            <pc:docMk/>
            <pc:sldMk cId="1914616909" sldId="291"/>
            <ac:spMk id="62" creationId="{C196C2C6-6274-4EF4-9B92-55BFB7065199}"/>
          </ac:spMkLst>
        </pc:spChg>
        <pc:spChg chg="del">
          <ac:chgData name="Padalu Krishna Raju Patra" userId="943e48c9-b636-4189-8002-90d71739e5a7" providerId="ADAL" clId="{9196F01E-70F3-4A0C-A955-92C27D72C040}" dt="2020-08-16T05:04:47.910" v="2202" actId="478"/>
          <ac:spMkLst>
            <pc:docMk/>
            <pc:sldMk cId="1914616909" sldId="291"/>
            <ac:spMk id="63" creationId="{00000000-0000-0000-0000-000000000000}"/>
          </ac:spMkLst>
        </pc:spChg>
        <pc:spChg chg="add mod">
          <ac:chgData name="Padalu Krishna Raju Patra" userId="943e48c9-b636-4189-8002-90d71739e5a7" providerId="ADAL" clId="{9196F01E-70F3-4A0C-A955-92C27D72C040}" dt="2020-08-16T07:15:46.024" v="3327" actId="164"/>
          <ac:spMkLst>
            <pc:docMk/>
            <pc:sldMk cId="1914616909" sldId="291"/>
            <ac:spMk id="64" creationId="{29520DB4-7E59-418F-AD70-497E2BB8F98A}"/>
          </ac:spMkLst>
        </pc:spChg>
        <pc:spChg chg="add mod">
          <ac:chgData name="Padalu Krishna Raju Patra" userId="943e48c9-b636-4189-8002-90d71739e5a7" providerId="ADAL" clId="{9196F01E-70F3-4A0C-A955-92C27D72C040}" dt="2020-08-16T07:15:46.024" v="3327" actId="164"/>
          <ac:spMkLst>
            <pc:docMk/>
            <pc:sldMk cId="1914616909" sldId="291"/>
            <ac:spMk id="87" creationId="{58B675D1-95FD-41E5-A300-1A4B932CC3C1}"/>
          </ac:spMkLst>
        </pc:spChg>
        <pc:spChg chg="add mod">
          <ac:chgData name="Padalu Krishna Raju Patra" userId="943e48c9-b636-4189-8002-90d71739e5a7" providerId="ADAL" clId="{9196F01E-70F3-4A0C-A955-92C27D72C040}" dt="2020-08-16T08:19:36.510" v="4346" actId="1035"/>
          <ac:spMkLst>
            <pc:docMk/>
            <pc:sldMk cId="1914616909" sldId="291"/>
            <ac:spMk id="91" creationId="{53FB37AF-28A5-4334-8D14-0ACDE89EB923}"/>
          </ac:spMkLst>
        </pc:spChg>
        <pc:grpChg chg="add del mod topLvl">
          <ac:chgData name="Padalu Krishna Raju Patra" userId="943e48c9-b636-4189-8002-90d71739e5a7" providerId="ADAL" clId="{9196F01E-70F3-4A0C-A955-92C27D72C040}" dt="2020-08-16T06:43:47.371" v="2646" actId="165"/>
          <ac:grpSpMkLst>
            <pc:docMk/>
            <pc:sldMk cId="1914616909" sldId="291"/>
            <ac:grpSpMk id="21" creationId="{CEC160BE-C668-46BD-B41A-BBC85FC3F917}"/>
          </ac:grpSpMkLst>
        </pc:grpChg>
        <pc:grpChg chg="add del mod">
          <ac:chgData name="Padalu Krishna Raju Patra" userId="943e48c9-b636-4189-8002-90d71739e5a7" providerId="ADAL" clId="{9196F01E-70F3-4A0C-A955-92C27D72C040}" dt="2020-08-16T06:43:42.072" v="2645" actId="165"/>
          <ac:grpSpMkLst>
            <pc:docMk/>
            <pc:sldMk cId="1914616909" sldId="291"/>
            <ac:grpSpMk id="42" creationId="{79C793A4-BC84-4565-867D-97FE99575B9A}"/>
          </ac:grpSpMkLst>
        </pc:grpChg>
        <pc:grpChg chg="add del mod">
          <ac:chgData name="Padalu Krishna Raju Patra" userId="943e48c9-b636-4189-8002-90d71739e5a7" providerId="ADAL" clId="{9196F01E-70F3-4A0C-A955-92C27D72C040}" dt="2020-08-16T06:57:05.676" v="2934"/>
          <ac:grpSpMkLst>
            <pc:docMk/>
            <pc:sldMk cId="1914616909" sldId="291"/>
            <ac:grpSpMk id="45" creationId="{85B0EF41-17D7-4FD5-B8E3-63D515394FEB}"/>
          </ac:grpSpMkLst>
        </pc:grpChg>
        <pc:grpChg chg="add del">
          <ac:chgData name="Padalu Krishna Raju Patra" userId="943e48c9-b636-4189-8002-90d71739e5a7" providerId="ADAL" clId="{9196F01E-70F3-4A0C-A955-92C27D72C040}" dt="2020-08-16T07:07:36.194" v="3189" actId="165"/>
          <ac:grpSpMkLst>
            <pc:docMk/>
            <pc:sldMk cId="1914616909" sldId="291"/>
            <ac:grpSpMk id="49" creationId="{CAC496B0-A91F-4168-9A1B-34742513A20F}"/>
          </ac:grpSpMkLst>
        </pc:grpChg>
        <pc:grpChg chg="add mod">
          <ac:chgData name="Padalu Krishna Raju Patra" userId="943e48c9-b636-4189-8002-90d71739e5a7" providerId="ADAL" clId="{9196F01E-70F3-4A0C-A955-92C27D72C040}" dt="2020-08-16T07:15:46.024" v="3327" actId="164"/>
          <ac:grpSpMkLst>
            <pc:docMk/>
            <pc:sldMk cId="1914616909" sldId="291"/>
            <ac:grpSpMk id="82" creationId="{C5271EF1-4FB5-4053-AF08-C48A2C250E0D}"/>
          </ac:grpSpMkLst>
        </pc:grpChg>
        <pc:grpChg chg="add mod">
          <ac:chgData name="Padalu Krishna Raju Patra" userId="943e48c9-b636-4189-8002-90d71739e5a7" providerId="ADAL" clId="{9196F01E-70F3-4A0C-A955-92C27D72C040}" dt="2020-08-16T07:15:46.024" v="3327" actId="164"/>
          <ac:grpSpMkLst>
            <pc:docMk/>
            <pc:sldMk cId="1914616909" sldId="291"/>
            <ac:grpSpMk id="90" creationId="{402272FE-CF5F-4732-ABEF-03B28597A2ED}"/>
          </ac:grpSpMkLst>
        </pc:grpChg>
        <pc:graphicFrameChg chg="add del modGraphic">
          <ac:chgData name="Padalu Krishna Raju Patra" userId="943e48c9-b636-4189-8002-90d71739e5a7" providerId="ADAL" clId="{9196F01E-70F3-4A0C-A955-92C27D72C040}" dt="2020-08-16T05:59:05.971" v="2452" actId="478"/>
          <ac:graphicFrameMkLst>
            <pc:docMk/>
            <pc:sldMk cId="1914616909" sldId="291"/>
            <ac:graphicFrameMk id="26" creationId="{21594EB5-A7D3-422F-BD3D-6C2FA2CFA257}"/>
          </ac:graphicFrameMkLst>
        </pc:graphicFrameChg>
        <pc:picChg chg="add del mod">
          <ac:chgData name="Padalu Krishna Raju Patra" userId="943e48c9-b636-4189-8002-90d71739e5a7" providerId="ADAL" clId="{9196F01E-70F3-4A0C-A955-92C27D72C040}" dt="2020-08-16T05:25:44.849" v="2259" actId="478"/>
          <ac:picMkLst>
            <pc:docMk/>
            <pc:sldMk cId="1914616909" sldId="291"/>
            <ac:picMk id="6" creationId="{D4B80F04-4203-4A9C-830B-0E5824EEE487}"/>
          </ac:picMkLst>
        </pc:picChg>
        <pc:picChg chg="add del mod">
          <ac:chgData name="Padalu Krishna Raju Patra" userId="943e48c9-b636-4189-8002-90d71739e5a7" providerId="ADAL" clId="{9196F01E-70F3-4A0C-A955-92C27D72C040}" dt="2020-08-16T05:25:43.389" v="2258" actId="478"/>
          <ac:picMkLst>
            <pc:docMk/>
            <pc:sldMk cId="1914616909" sldId="291"/>
            <ac:picMk id="8" creationId="{932B7FC3-C1DA-4974-BF01-C7588F88D011}"/>
          </ac:picMkLst>
        </pc:picChg>
        <pc:picChg chg="add del mod">
          <ac:chgData name="Padalu Krishna Raju Patra" userId="943e48c9-b636-4189-8002-90d71739e5a7" providerId="ADAL" clId="{9196F01E-70F3-4A0C-A955-92C27D72C040}" dt="2020-08-16T05:25:47.049" v="2261" actId="478"/>
          <ac:picMkLst>
            <pc:docMk/>
            <pc:sldMk cId="1914616909" sldId="291"/>
            <ac:picMk id="9" creationId="{5D7184CE-D54B-4161-A347-F1D1153DFEF8}"/>
          </ac:picMkLst>
        </pc:picChg>
        <pc:picChg chg="add del mod">
          <ac:chgData name="Padalu Krishna Raju Patra" userId="943e48c9-b636-4189-8002-90d71739e5a7" providerId="ADAL" clId="{9196F01E-70F3-4A0C-A955-92C27D72C040}" dt="2020-08-16T05:25:46.508" v="2260" actId="478"/>
          <ac:picMkLst>
            <pc:docMk/>
            <pc:sldMk cId="1914616909" sldId="291"/>
            <ac:picMk id="10" creationId="{0FA9D1F1-1AB4-4853-908E-DD1C44C45163}"/>
          </ac:picMkLst>
        </pc:picChg>
        <pc:picChg chg="del">
          <ac:chgData name="Padalu Krishna Raju Patra" userId="943e48c9-b636-4189-8002-90d71739e5a7" providerId="ADAL" clId="{9196F01E-70F3-4A0C-A955-92C27D72C040}" dt="2020-08-16T05:04:47.910" v="2202" actId="478"/>
          <ac:picMkLst>
            <pc:docMk/>
            <pc:sldMk cId="1914616909" sldId="291"/>
            <ac:picMk id="11" creationId="{3C2EC6E6-A96C-46B0-BBCA-E19314BAD9D8}"/>
          </ac:picMkLst>
        </pc:picChg>
        <pc:picChg chg="add del mod">
          <ac:chgData name="Padalu Krishna Raju Patra" userId="943e48c9-b636-4189-8002-90d71739e5a7" providerId="ADAL" clId="{9196F01E-70F3-4A0C-A955-92C27D72C040}" dt="2020-08-16T05:25:42.783" v="2257" actId="478"/>
          <ac:picMkLst>
            <pc:docMk/>
            <pc:sldMk cId="1914616909" sldId="291"/>
            <ac:picMk id="13" creationId="{6A3BF3B8-A078-4719-BCAD-4E1100125FBC}"/>
          </ac:picMkLst>
        </pc:picChg>
        <pc:picChg chg="add del mod">
          <ac:chgData name="Padalu Krishna Raju Patra" userId="943e48c9-b636-4189-8002-90d71739e5a7" providerId="ADAL" clId="{9196F01E-70F3-4A0C-A955-92C27D72C040}" dt="2020-08-16T05:23:24.059" v="2252" actId="478"/>
          <ac:picMkLst>
            <pc:docMk/>
            <pc:sldMk cId="1914616909" sldId="291"/>
            <ac:picMk id="15" creationId="{61B372BD-05E6-45C4-ABCC-08D51FC9D18D}"/>
          </ac:picMkLst>
        </pc:picChg>
        <pc:picChg chg="add mod topLvl">
          <ac:chgData name="Padalu Krishna Raju Patra" userId="943e48c9-b636-4189-8002-90d71739e5a7" providerId="ADAL" clId="{9196F01E-70F3-4A0C-A955-92C27D72C040}" dt="2020-08-16T06:43:51.944" v="2647" actId="164"/>
          <ac:picMkLst>
            <pc:docMk/>
            <pc:sldMk cId="1914616909" sldId="291"/>
            <ac:picMk id="17" creationId="{3BCD3E48-79B3-4EDB-AF49-68DDF469A177}"/>
          </ac:picMkLst>
        </pc:picChg>
        <pc:picChg chg="add del mod">
          <ac:chgData name="Padalu Krishna Raju Patra" userId="943e48c9-b636-4189-8002-90d71739e5a7" providerId="ADAL" clId="{9196F01E-70F3-4A0C-A955-92C27D72C040}" dt="2020-08-16T05:49:35.033" v="2278" actId="478"/>
          <ac:picMkLst>
            <pc:docMk/>
            <pc:sldMk cId="1914616909" sldId="291"/>
            <ac:picMk id="19" creationId="{50D7D954-C5BA-4426-85E0-A3FBBD07C782}"/>
          </ac:picMkLst>
        </pc:picChg>
        <pc:picChg chg="add mod topLvl">
          <ac:chgData name="Padalu Krishna Raju Patra" userId="943e48c9-b636-4189-8002-90d71739e5a7" providerId="ADAL" clId="{9196F01E-70F3-4A0C-A955-92C27D72C040}" dt="2020-08-16T06:43:51.944" v="2647" actId="164"/>
          <ac:picMkLst>
            <pc:docMk/>
            <pc:sldMk cId="1914616909" sldId="291"/>
            <ac:picMk id="20" creationId="{AA57E8AD-3EB5-4EEC-8A44-10B2463230EE}"/>
          </ac:picMkLst>
        </pc:picChg>
        <pc:cxnChg chg="add del mod">
          <ac:chgData name="Padalu Krishna Raju Patra" userId="943e48c9-b636-4189-8002-90d71739e5a7" providerId="ADAL" clId="{9196F01E-70F3-4A0C-A955-92C27D72C040}" dt="2020-08-16T06:35:47.762" v="2513" actId="11529"/>
          <ac:cxnSpMkLst>
            <pc:docMk/>
            <pc:sldMk cId="1914616909" sldId="291"/>
            <ac:cxnSpMk id="29" creationId="{6AC31BA6-9D46-4BE7-9641-1415EC5589FD}"/>
          </ac:cxnSpMkLst>
        </pc:cxnChg>
        <pc:cxnChg chg="add mod topLvl">
          <ac:chgData name="Padalu Krishna Raju Patra" userId="943e48c9-b636-4189-8002-90d71739e5a7" providerId="ADAL" clId="{9196F01E-70F3-4A0C-A955-92C27D72C040}" dt="2020-08-16T06:43:51.944" v="2647" actId="164"/>
          <ac:cxnSpMkLst>
            <pc:docMk/>
            <pc:sldMk cId="1914616909" sldId="291"/>
            <ac:cxnSpMk id="31" creationId="{5500C73B-AE9F-40A3-8E00-E37833295DC3}"/>
          </ac:cxnSpMkLst>
        </pc:cxnChg>
        <pc:cxnChg chg="add mod topLvl">
          <ac:chgData name="Padalu Krishna Raju Patra" userId="943e48c9-b636-4189-8002-90d71739e5a7" providerId="ADAL" clId="{9196F01E-70F3-4A0C-A955-92C27D72C040}" dt="2020-08-16T06:43:51.944" v="2647" actId="164"/>
          <ac:cxnSpMkLst>
            <pc:docMk/>
            <pc:sldMk cId="1914616909" sldId="291"/>
            <ac:cxnSpMk id="33" creationId="{030819BF-6921-4F2D-89F2-2C239B08129F}"/>
          </ac:cxnSpMkLst>
        </pc:cxnChg>
        <pc:cxnChg chg="add mod topLvl">
          <ac:chgData name="Padalu Krishna Raju Patra" userId="943e48c9-b636-4189-8002-90d71739e5a7" providerId="ADAL" clId="{9196F01E-70F3-4A0C-A955-92C27D72C040}" dt="2020-08-16T06:43:51.944" v="2647" actId="164"/>
          <ac:cxnSpMkLst>
            <pc:docMk/>
            <pc:sldMk cId="1914616909" sldId="291"/>
            <ac:cxnSpMk id="38" creationId="{0E4BDF1C-722F-465A-96D0-590F6AEB1540}"/>
          </ac:cxnSpMkLst>
        </pc:cxnChg>
        <pc:cxnChg chg="add mod topLvl">
          <ac:chgData name="Padalu Krishna Raju Patra" userId="943e48c9-b636-4189-8002-90d71739e5a7" providerId="ADAL" clId="{9196F01E-70F3-4A0C-A955-92C27D72C040}" dt="2020-08-16T06:43:51.944" v="2647" actId="164"/>
          <ac:cxnSpMkLst>
            <pc:docMk/>
            <pc:sldMk cId="1914616909" sldId="291"/>
            <ac:cxnSpMk id="41" creationId="{9E7E3174-BA20-4AEE-BA08-11812D0B2835}"/>
          </ac:cxnSpMkLst>
        </pc:cxnChg>
        <pc:cxnChg chg="mod topLvl">
          <ac:chgData name="Padalu Krishna Raju Patra" userId="943e48c9-b636-4189-8002-90d71739e5a7" providerId="ADAL" clId="{9196F01E-70F3-4A0C-A955-92C27D72C040}" dt="2020-08-16T07:15:46.024" v="3327" actId="164"/>
          <ac:cxnSpMkLst>
            <pc:docMk/>
            <pc:sldMk cId="1914616909" sldId="291"/>
            <ac:cxnSpMk id="51" creationId="{3B6144E3-61B1-4E48-9DF8-C4E3021C7C8F}"/>
          </ac:cxnSpMkLst>
        </pc:cxnChg>
        <pc:cxnChg chg="mod topLvl">
          <ac:chgData name="Padalu Krishna Raju Patra" userId="943e48c9-b636-4189-8002-90d71739e5a7" providerId="ADAL" clId="{9196F01E-70F3-4A0C-A955-92C27D72C040}" dt="2020-08-16T07:15:46.024" v="3327" actId="164"/>
          <ac:cxnSpMkLst>
            <pc:docMk/>
            <pc:sldMk cId="1914616909" sldId="291"/>
            <ac:cxnSpMk id="52" creationId="{76AC6D0E-87E1-43F9-ACBB-820EB97ED5CC}"/>
          </ac:cxnSpMkLst>
        </pc:cxnChg>
        <pc:cxnChg chg="add mod">
          <ac:chgData name="Padalu Krishna Raju Patra" userId="943e48c9-b636-4189-8002-90d71739e5a7" providerId="ADAL" clId="{9196F01E-70F3-4A0C-A955-92C27D72C040}" dt="2020-08-16T07:15:46.024" v="3327" actId="164"/>
          <ac:cxnSpMkLst>
            <pc:docMk/>
            <pc:sldMk cId="1914616909" sldId="291"/>
            <ac:cxnSpMk id="65" creationId="{E782DDA1-D933-44DF-A34C-4AB56F640EF7}"/>
          </ac:cxnSpMkLst>
        </pc:cxnChg>
        <pc:cxnChg chg="add mod">
          <ac:chgData name="Padalu Krishna Raju Patra" userId="943e48c9-b636-4189-8002-90d71739e5a7" providerId="ADAL" clId="{9196F01E-70F3-4A0C-A955-92C27D72C040}" dt="2020-08-16T07:15:46.024" v="3327" actId="164"/>
          <ac:cxnSpMkLst>
            <pc:docMk/>
            <pc:sldMk cId="1914616909" sldId="291"/>
            <ac:cxnSpMk id="72" creationId="{BCEA41BA-FF60-4978-A80C-D564A0674D41}"/>
          </ac:cxnSpMkLst>
        </pc:cxnChg>
        <pc:cxnChg chg="add mod">
          <ac:chgData name="Padalu Krishna Raju Patra" userId="943e48c9-b636-4189-8002-90d71739e5a7" providerId="ADAL" clId="{9196F01E-70F3-4A0C-A955-92C27D72C040}" dt="2020-08-16T07:15:46.024" v="3327" actId="164"/>
          <ac:cxnSpMkLst>
            <pc:docMk/>
            <pc:sldMk cId="1914616909" sldId="291"/>
            <ac:cxnSpMk id="75" creationId="{D61EDF9D-01DE-4C5F-8BF0-E1D54680E62A}"/>
          </ac:cxnSpMkLst>
        </pc:cxnChg>
        <pc:cxnChg chg="add mod">
          <ac:chgData name="Padalu Krishna Raju Patra" userId="943e48c9-b636-4189-8002-90d71739e5a7" providerId="ADAL" clId="{9196F01E-70F3-4A0C-A955-92C27D72C040}" dt="2020-08-16T07:13:09.395" v="3254" actId="164"/>
          <ac:cxnSpMkLst>
            <pc:docMk/>
            <pc:sldMk cId="1914616909" sldId="291"/>
            <ac:cxnSpMk id="80" creationId="{3CBE1E57-5B80-45DC-88CB-D67BC6894772}"/>
          </ac:cxnSpMkLst>
        </pc:cxnChg>
        <pc:cxnChg chg="add mod">
          <ac:chgData name="Padalu Krishna Raju Patra" userId="943e48c9-b636-4189-8002-90d71739e5a7" providerId="ADAL" clId="{9196F01E-70F3-4A0C-A955-92C27D72C040}" dt="2020-08-16T07:13:09.395" v="3254" actId="164"/>
          <ac:cxnSpMkLst>
            <pc:docMk/>
            <pc:sldMk cId="1914616909" sldId="291"/>
            <ac:cxnSpMk id="81" creationId="{E40CFC6F-CC7B-4EFA-A8DA-7D5D762D2B3D}"/>
          </ac:cxnSpMkLst>
        </pc:cxnChg>
        <pc:cxnChg chg="add mod">
          <ac:chgData name="Padalu Krishna Raju Patra" userId="943e48c9-b636-4189-8002-90d71739e5a7" providerId="ADAL" clId="{9196F01E-70F3-4A0C-A955-92C27D72C040}" dt="2020-08-16T07:15:46.024" v="3327" actId="164"/>
          <ac:cxnSpMkLst>
            <pc:docMk/>
            <pc:sldMk cId="1914616909" sldId="291"/>
            <ac:cxnSpMk id="84" creationId="{27D15B03-C6CC-43C5-8E11-B1BF1F43A68A}"/>
          </ac:cxnSpMkLst>
        </pc:cxnChg>
      </pc:sldChg>
      <pc:sldChg chg="addSp delSp modSp add">
        <pc:chgData name="Padalu Krishna Raju Patra" userId="943e48c9-b636-4189-8002-90d71739e5a7" providerId="ADAL" clId="{9196F01E-70F3-4A0C-A955-92C27D72C040}" dt="2020-08-16T06:55:59.919" v="2928" actId="1076"/>
        <pc:sldMkLst>
          <pc:docMk/>
          <pc:sldMk cId="3478141242" sldId="292"/>
        </pc:sldMkLst>
        <pc:spChg chg="mod">
          <ac:chgData name="Padalu Krishna Raju Patra" userId="943e48c9-b636-4189-8002-90d71739e5a7" providerId="ADAL" clId="{9196F01E-70F3-4A0C-A955-92C27D72C040}" dt="2020-08-16T06:54:38.640" v="2893" actId="114"/>
          <ac:spMkLst>
            <pc:docMk/>
            <pc:sldMk cId="3478141242" sldId="292"/>
            <ac:spMk id="3" creationId="{3158C4AC-7D54-4185-AE99-77FA2BB37E6B}"/>
          </ac:spMkLst>
        </pc:spChg>
        <pc:grpChg chg="add del">
          <ac:chgData name="Padalu Krishna Raju Patra" userId="943e48c9-b636-4189-8002-90d71739e5a7" providerId="ADAL" clId="{9196F01E-70F3-4A0C-A955-92C27D72C040}" dt="2020-08-16T06:49:23.092" v="2712" actId="478"/>
          <ac:grpSpMkLst>
            <pc:docMk/>
            <pc:sldMk cId="3478141242" sldId="292"/>
            <ac:grpSpMk id="6" creationId="{F72C0748-F5FE-4568-8D96-8242945F0565}"/>
          </ac:grpSpMkLst>
        </pc:grpChg>
        <pc:grpChg chg="add del">
          <ac:chgData name="Padalu Krishna Raju Patra" userId="943e48c9-b636-4189-8002-90d71739e5a7" providerId="ADAL" clId="{9196F01E-70F3-4A0C-A955-92C27D72C040}" dt="2020-08-16T06:50:34.345" v="2797"/>
          <ac:grpSpMkLst>
            <pc:docMk/>
            <pc:sldMk cId="3478141242" sldId="292"/>
            <ac:grpSpMk id="13" creationId="{3E194D61-9CAC-4C8F-A1EF-CF7930583285}"/>
          </ac:grpSpMkLst>
        </pc:grpChg>
        <pc:grpChg chg="add del">
          <ac:chgData name="Padalu Krishna Raju Patra" userId="943e48c9-b636-4189-8002-90d71739e5a7" providerId="ADAL" clId="{9196F01E-70F3-4A0C-A955-92C27D72C040}" dt="2020-08-16T06:55:53.660" v="2923"/>
          <ac:grpSpMkLst>
            <pc:docMk/>
            <pc:sldMk cId="3478141242" sldId="292"/>
            <ac:grpSpMk id="26" creationId="{5309C70B-4166-43EC-AE43-38D1C7375D5E}"/>
          </ac:grpSpMkLst>
        </pc:grpChg>
        <pc:picChg chg="add del mod">
          <ac:chgData name="Padalu Krishna Raju Patra" userId="943e48c9-b636-4189-8002-90d71739e5a7" providerId="ADAL" clId="{9196F01E-70F3-4A0C-A955-92C27D72C040}" dt="2020-08-16T06:55:30.388" v="2906" actId="478"/>
          <ac:picMkLst>
            <pc:docMk/>
            <pc:sldMk cId="3478141242" sldId="292"/>
            <ac:picMk id="2" creationId="{7BA89860-3E85-40D3-A705-B1AC1A575B31}"/>
          </ac:picMkLst>
        </pc:picChg>
        <pc:picChg chg="add mod">
          <ac:chgData name="Padalu Krishna Raju Patra" userId="943e48c9-b636-4189-8002-90d71739e5a7" providerId="ADAL" clId="{9196F01E-70F3-4A0C-A955-92C27D72C040}" dt="2020-08-16T06:55:59.919" v="2928" actId="1076"/>
          <ac:picMkLst>
            <pc:docMk/>
            <pc:sldMk cId="3478141242" sldId="292"/>
            <ac:picMk id="4" creationId="{A063CA2B-F3F8-4F13-876C-1D709B5EE6A5}"/>
          </ac:picMkLst>
        </pc:picChg>
        <pc:picChg chg="add mod">
          <ac:chgData name="Padalu Krishna Raju Patra" userId="943e48c9-b636-4189-8002-90d71739e5a7" providerId="ADAL" clId="{9196F01E-70F3-4A0C-A955-92C27D72C040}" dt="2020-08-16T06:54:59.581" v="2899" actId="1076"/>
          <ac:picMkLst>
            <pc:docMk/>
            <pc:sldMk cId="3478141242" sldId="292"/>
            <ac:picMk id="25" creationId="{5A13728E-7175-4E0F-9894-205A27A42498}"/>
          </ac:picMkLst>
        </pc:picChg>
        <pc:picChg chg="del">
          <ac:chgData name="Padalu Krishna Raju Patra" userId="943e48c9-b636-4189-8002-90d71739e5a7" providerId="ADAL" clId="{9196F01E-70F3-4A0C-A955-92C27D72C040}" dt="2020-08-16T06:44:16.385" v="2654" actId="478"/>
          <ac:picMkLst>
            <pc:docMk/>
            <pc:sldMk cId="3478141242" sldId="292"/>
            <ac:picMk id="27" creationId="{58682F2F-A620-46BA-8A2A-1F174294799C}"/>
          </ac:picMkLst>
        </pc:picChg>
      </pc:sldChg>
      <pc:sldChg chg="addSp delSp modSp add del">
        <pc:chgData name="Padalu Krishna Raju Patra" userId="943e48c9-b636-4189-8002-90d71739e5a7" providerId="ADAL" clId="{9196F01E-70F3-4A0C-A955-92C27D72C040}" dt="2020-08-16T06:57:17.262" v="2938" actId="2696"/>
        <pc:sldMkLst>
          <pc:docMk/>
          <pc:sldMk cId="1908812372" sldId="293"/>
        </pc:sldMkLst>
        <pc:spChg chg="del">
          <ac:chgData name="Padalu Krishna Raju Patra" userId="943e48c9-b636-4189-8002-90d71739e5a7" providerId="ADAL" clId="{9196F01E-70F3-4A0C-A955-92C27D72C040}" dt="2020-08-16T06:45:29.304" v="2662" actId="478"/>
          <ac:spMkLst>
            <pc:docMk/>
            <pc:sldMk cId="1908812372" sldId="293"/>
            <ac:spMk id="3" creationId="{3158C4AC-7D54-4185-AE99-77FA2BB37E6B}"/>
          </ac:spMkLst>
        </pc:spChg>
        <pc:spChg chg="add del mod">
          <ac:chgData name="Padalu Krishna Raju Patra" userId="943e48c9-b636-4189-8002-90d71739e5a7" providerId="ADAL" clId="{9196F01E-70F3-4A0C-A955-92C27D72C040}" dt="2020-08-16T06:45:31.364" v="2663" actId="478"/>
          <ac:spMkLst>
            <pc:docMk/>
            <pc:sldMk cId="1908812372" sldId="293"/>
            <ac:spMk id="4" creationId="{03C14FB7-0739-4CD6-BFB6-641321E06187}"/>
          </ac:spMkLst>
        </pc:spChg>
        <pc:spChg chg="mod topLvl">
          <ac:chgData name="Padalu Krishna Raju Patra" userId="943e48c9-b636-4189-8002-90d71739e5a7" providerId="ADAL" clId="{9196F01E-70F3-4A0C-A955-92C27D72C040}" dt="2020-08-16T06:49:16.072" v="2711" actId="164"/>
          <ac:spMkLst>
            <pc:docMk/>
            <pc:sldMk cId="1908812372" sldId="293"/>
            <ac:spMk id="7" creationId="{A9AF119E-23BC-4154-8626-444B7EA9E334}"/>
          </ac:spMkLst>
        </pc:spChg>
        <pc:spChg chg="del mod topLvl">
          <ac:chgData name="Padalu Krishna Raju Patra" userId="943e48c9-b636-4189-8002-90d71739e5a7" providerId="ADAL" clId="{9196F01E-70F3-4A0C-A955-92C27D72C040}" dt="2020-08-16T06:48:48.613" v="2709" actId="478"/>
          <ac:spMkLst>
            <pc:docMk/>
            <pc:sldMk cId="1908812372" sldId="293"/>
            <ac:spMk id="10" creationId="{F8E13207-5EA9-408D-9919-A200115D770C}"/>
          </ac:spMkLst>
        </pc:spChg>
        <pc:spChg chg="del mod topLvl">
          <ac:chgData name="Padalu Krishna Raju Patra" userId="943e48c9-b636-4189-8002-90d71739e5a7" providerId="ADAL" clId="{9196F01E-70F3-4A0C-A955-92C27D72C040}" dt="2020-08-16T06:46:30.330" v="2671" actId="478"/>
          <ac:spMkLst>
            <pc:docMk/>
            <pc:sldMk cId="1908812372" sldId="293"/>
            <ac:spMk id="12" creationId="{099CD70A-2A9D-45C6-B4E7-A6A9EE0C02A1}"/>
          </ac:spMkLst>
        </pc:spChg>
        <pc:spChg chg="add mod">
          <ac:chgData name="Padalu Krishna Raju Patra" userId="943e48c9-b636-4189-8002-90d71739e5a7" providerId="ADAL" clId="{9196F01E-70F3-4A0C-A955-92C27D72C040}" dt="2020-08-16T06:55:45.463" v="2921" actId="1038"/>
          <ac:spMkLst>
            <pc:docMk/>
            <pc:sldMk cId="1908812372" sldId="293"/>
            <ac:spMk id="16" creationId="{7A75A1AC-B6E0-4157-ACD8-371099CC786E}"/>
          </ac:spMkLst>
        </pc:spChg>
        <pc:spChg chg="add mod">
          <ac:chgData name="Padalu Krishna Raju Patra" userId="943e48c9-b636-4189-8002-90d71739e5a7" providerId="ADAL" clId="{9196F01E-70F3-4A0C-A955-92C27D72C040}" dt="2020-08-16T06:50:22.113" v="2795" actId="1035"/>
          <ac:spMkLst>
            <pc:docMk/>
            <pc:sldMk cId="1908812372" sldId="293"/>
            <ac:spMk id="18" creationId="{77ED0AC5-D50C-4008-B50C-6C217D744579}"/>
          </ac:spMkLst>
        </pc:spChg>
        <pc:spChg chg="add mod">
          <ac:chgData name="Padalu Krishna Raju Patra" userId="943e48c9-b636-4189-8002-90d71739e5a7" providerId="ADAL" clId="{9196F01E-70F3-4A0C-A955-92C27D72C040}" dt="2020-08-16T06:49:16.072" v="2711" actId="164"/>
          <ac:spMkLst>
            <pc:docMk/>
            <pc:sldMk cId="1908812372" sldId="293"/>
            <ac:spMk id="20" creationId="{7199CBFB-3AFB-4293-A338-FC2F65E0F452}"/>
          </ac:spMkLst>
        </pc:spChg>
        <pc:spChg chg="add mod">
          <ac:chgData name="Padalu Krishna Raju Patra" userId="943e48c9-b636-4189-8002-90d71739e5a7" providerId="ADAL" clId="{9196F01E-70F3-4A0C-A955-92C27D72C040}" dt="2020-08-16T06:49:16.072" v="2711" actId="164"/>
          <ac:spMkLst>
            <pc:docMk/>
            <pc:sldMk cId="1908812372" sldId="293"/>
            <ac:spMk id="21" creationId="{DEFEADE7-251D-4938-AF49-29D041DF0688}"/>
          </ac:spMkLst>
        </pc:spChg>
        <pc:spChg chg="add mod">
          <ac:chgData name="Padalu Krishna Raju Patra" userId="943e48c9-b636-4189-8002-90d71739e5a7" providerId="ADAL" clId="{9196F01E-70F3-4A0C-A955-92C27D72C040}" dt="2020-08-16T06:49:16.072" v="2711" actId="164"/>
          <ac:spMkLst>
            <pc:docMk/>
            <pc:sldMk cId="1908812372" sldId="293"/>
            <ac:spMk id="23" creationId="{2FF7EDDC-DB31-4C85-B29C-425A67CE6752}"/>
          </ac:spMkLst>
        </pc:spChg>
        <pc:spChg chg="del">
          <ac:chgData name="Padalu Krishna Raju Patra" userId="943e48c9-b636-4189-8002-90d71739e5a7" providerId="ADAL" clId="{9196F01E-70F3-4A0C-A955-92C27D72C040}" dt="2020-08-16T06:45:27.121" v="2661" actId="478"/>
          <ac:spMkLst>
            <pc:docMk/>
            <pc:sldMk cId="1908812372" sldId="293"/>
            <ac:spMk id="63" creationId="{00000000-0000-0000-0000-000000000000}"/>
          </ac:spMkLst>
        </pc:spChg>
        <pc:grpChg chg="del mod">
          <ac:chgData name="Padalu Krishna Raju Patra" userId="943e48c9-b636-4189-8002-90d71739e5a7" providerId="ADAL" clId="{9196F01E-70F3-4A0C-A955-92C27D72C040}" dt="2020-08-16T06:45:43.950" v="2665" actId="165"/>
          <ac:grpSpMkLst>
            <pc:docMk/>
            <pc:sldMk cId="1908812372" sldId="293"/>
            <ac:grpSpMk id="6" creationId="{F72C0748-F5FE-4568-8D96-8242945F0565}"/>
          </ac:grpSpMkLst>
        </pc:grpChg>
        <pc:grpChg chg="add del mod">
          <ac:chgData name="Padalu Krishna Raju Patra" userId="943e48c9-b636-4189-8002-90d71739e5a7" providerId="ADAL" clId="{9196F01E-70F3-4A0C-A955-92C27D72C040}" dt="2020-08-16T06:57:00.062" v="2932"/>
          <ac:grpSpMkLst>
            <pc:docMk/>
            <pc:sldMk cId="1908812372" sldId="293"/>
            <ac:grpSpMk id="19" creationId="{6B48DD06-2410-4B24-BACC-9E2567A4C801}"/>
          </ac:grpSpMkLst>
        </pc:grpChg>
        <pc:picChg chg="del mod">
          <ac:chgData name="Padalu Krishna Raju Patra" userId="943e48c9-b636-4189-8002-90d71739e5a7" providerId="ADAL" clId="{9196F01E-70F3-4A0C-A955-92C27D72C040}" dt="2020-08-16T06:45:23.172" v="2660" actId="478"/>
          <ac:picMkLst>
            <pc:docMk/>
            <pc:sldMk cId="1908812372" sldId="293"/>
            <ac:picMk id="11" creationId="{3C2EC6E6-A96C-46B0-BBCA-E19314BAD9D8}"/>
          </ac:picMkLst>
        </pc:picChg>
        <pc:cxnChg chg="mod topLvl">
          <ac:chgData name="Padalu Krishna Raju Patra" userId="943e48c9-b636-4189-8002-90d71739e5a7" providerId="ADAL" clId="{9196F01E-70F3-4A0C-A955-92C27D72C040}" dt="2020-08-16T06:49:16.072" v="2711" actId="164"/>
          <ac:cxnSpMkLst>
            <pc:docMk/>
            <pc:sldMk cId="1908812372" sldId="293"/>
            <ac:cxnSpMk id="8" creationId="{DEF62A69-F0AE-4B81-9A69-DEB01866B4F3}"/>
          </ac:cxnSpMkLst>
        </pc:cxnChg>
        <pc:cxnChg chg="mod topLvl">
          <ac:chgData name="Padalu Krishna Raju Patra" userId="943e48c9-b636-4189-8002-90d71739e5a7" providerId="ADAL" clId="{9196F01E-70F3-4A0C-A955-92C27D72C040}" dt="2020-08-16T06:49:16.072" v="2711" actId="164"/>
          <ac:cxnSpMkLst>
            <pc:docMk/>
            <pc:sldMk cId="1908812372" sldId="293"/>
            <ac:cxnSpMk id="9" creationId="{A8811593-8760-4CD0-BF8A-9E747FFB1A66}"/>
          </ac:cxnSpMkLst>
        </pc:cxnChg>
        <pc:cxnChg chg="add mod">
          <ac:chgData name="Padalu Krishna Raju Patra" userId="943e48c9-b636-4189-8002-90d71739e5a7" providerId="ADAL" clId="{9196F01E-70F3-4A0C-A955-92C27D72C040}" dt="2020-08-16T06:49:16.072" v="2711" actId="164"/>
          <ac:cxnSpMkLst>
            <pc:docMk/>
            <pc:sldMk cId="1908812372" sldId="293"/>
            <ac:cxnSpMk id="15" creationId="{97A9F27E-EC12-4D04-99A0-98B5AE78AFFD}"/>
          </ac:cxnSpMkLst>
        </pc:cxnChg>
        <pc:cxnChg chg="add mod">
          <ac:chgData name="Padalu Krishna Raju Patra" userId="943e48c9-b636-4189-8002-90d71739e5a7" providerId="ADAL" clId="{9196F01E-70F3-4A0C-A955-92C27D72C040}" dt="2020-08-16T06:49:16.072" v="2711" actId="164"/>
          <ac:cxnSpMkLst>
            <pc:docMk/>
            <pc:sldMk cId="1908812372" sldId="293"/>
            <ac:cxnSpMk id="17" creationId="{6F3FF1E4-2EBF-43D6-8E0B-1D1786C488AA}"/>
          </ac:cxnSpMkLst>
        </pc:cxnChg>
        <pc:cxnChg chg="add mod">
          <ac:chgData name="Padalu Krishna Raju Patra" userId="943e48c9-b636-4189-8002-90d71739e5a7" providerId="ADAL" clId="{9196F01E-70F3-4A0C-A955-92C27D72C040}" dt="2020-08-16T06:49:16.072" v="2711" actId="164"/>
          <ac:cxnSpMkLst>
            <pc:docMk/>
            <pc:sldMk cId="1908812372" sldId="293"/>
            <ac:cxnSpMk id="22" creationId="{DEE37FAF-B0C8-49E9-8F16-234CF924F4F2}"/>
          </ac:cxnSpMkLst>
        </pc:cxnChg>
      </pc:sldChg>
      <pc:sldChg chg="addSp delSp modSp add">
        <pc:chgData name="Padalu Krishna Raju Patra" userId="943e48c9-b636-4189-8002-90d71739e5a7" providerId="ADAL" clId="{9196F01E-70F3-4A0C-A955-92C27D72C040}" dt="2020-08-16T06:57:23.681" v="2939"/>
        <pc:sldMkLst>
          <pc:docMk/>
          <pc:sldMk cId="3436428834" sldId="294"/>
        </pc:sldMkLst>
        <pc:spChg chg="del">
          <ac:chgData name="Padalu Krishna Raju Patra" userId="943e48c9-b636-4189-8002-90d71739e5a7" providerId="ADAL" clId="{9196F01E-70F3-4A0C-A955-92C27D72C040}" dt="2020-08-16T06:56:54.639" v="2930" actId="478"/>
          <ac:spMkLst>
            <pc:docMk/>
            <pc:sldMk cId="3436428834" sldId="294"/>
            <ac:spMk id="2" creationId="{83D92329-4904-43E6-8990-50735737D180}"/>
          </ac:spMkLst>
        </pc:spChg>
        <pc:spChg chg="add">
          <ac:chgData name="Padalu Krishna Raju Patra" userId="943e48c9-b636-4189-8002-90d71739e5a7" providerId="ADAL" clId="{9196F01E-70F3-4A0C-A955-92C27D72C040}" dt="2020-08-16T06:57:23.681" v="2939"/>
          <ac:spMkLst>
            <pc:docMk/>
            <pc:sldMk cId="3436428834" sldId="294"/>
            <ac:spMk id="83" creationId="{0FA285CC-2B92-422E-96FD-03529FE5C5FC}"/>
          </ac:spMkLst>
        </pc:spChg>
        <pc:grpChg chg="del">
          <ac:chgData name="Padalu Krishna Raju Patra" userId="943e48c9-b636-4189-8002-90d71739e5a7" providerId="ADAL" clId="{9196F01E-70F3-4A0C-A955-92C27D72C040}" dt="2020-08-16T06:56:56.591" v="2931" actId="478"/>
          <ac:grpSpMkLst>
            <pc:docMk/>
            <pc:sldMk cId="3436428834" sldId="294"/>
            <ac:grpSpMk id="3" creationId="{B1C4984D-DC13-4956-9597-F062F7DACDF3}"/>
          </ac:grpSpMkLst>
        </pc:grpChg>
        <pc:grpChg chg="del">
          <ac:chgData name="Padalu Krishna Raju Patra" userId="943e48c9-b636-4189-8002-90d71739e5a7" providerId="ADAL" clId="{9196F01E-70F3-4A0C-A955-92C27D72C040}" dt="2020-08-16T06:56:54.639" v="2930" actId="478"/>
          <ac:grpSpMkLst>
            <pc:docMk/>
            <pc:sldMk cId="3436428834" sldId="294"/>
            <ac:grpSpMk id="12" creationId="{1D8DEAE4-8BDF-4CE0-89DF-F289ABD28947}"/>
          </ac:grpSpMkLst>
        </pc:grpChg>
        <pc:grpChg chg="del">
          <ac:chgData name="Padalu Krishna Raju Patra" userId="943e48c9-b636-4189-8002-90d71739e5a7" providerId="ADAL" clId="{9196F01E-70F3-4A0C-A955-92C27D72C040}" dt="2020-08-16T06:56:54.639" v="2930" actId="478"/>
          <ac:grpSpMkLst>
            <pc:docMk/>
            <pc:sldMk cId="3436428834" sldId="294"/>
            <ac:grpSpMk id="22" creationId="{47405A43-5C9F-48BD-87E7-21DF5CF40EBB}"/>
          </ac:grpSpMkLst>
        </pc:grpChg>
        <pc:grpChg chg="del">
          <ac:chgData name="Padalu Krishna Raju Patra" userId="943e48c9-b636-4189-8002-90d71739e5a7" providerId="ADAL" clId="{9196F01E-70F3-4A0C-A955-92C27D72C040}" dt="2020-08-16T06:56:54.639" v="2930" actId="478"/>
          <ac:grpSpMkLst>
            <pc:docMk/>
            <pc:sldMk cId="3436428834" sldId="294"/>
            <ac:grpSpMk id="36" creationId="{E249DB99-C947-45DC-8B9A-6EF224A889B2}"/>
          </ac:grpSpMkLst>
        </pc:grpChg>
        <pc:grpChg chg="del">
          <ac:chgData name="Padalu Krishna Raju Patra" userId="943e48c9-b636-4189-8002-90d71739e5a7" providerId="ADAL" clId="{9196F01E-70F3-4A0C-A955-92C27D72C040}" dt="2020-08-16T06:56:54.639" v="2930" actId="478"/>
          <ac:grpSpMkLst>
            <pc:docMk/>
            <pc:sldMk cId="3436428834" sldId="294"/>
            <ac:grpSpMk id="43" creationId="{0826EF97-A5BC-41B0-B9AE-88B703538D73}"/>
          </ac:grpSpMkLst>
        </pc:grpChg>
        <pc:grpChg chg="add mod">
          <ac:chgData name="Padalu Krishna Raju Patra" userId="943e48c9-b636-4189-8002-90d71739e5a7" providerId="ADAL" clId="{9196F01E-70F3-4A0C-A955-92C27D72C040}" dt="2020-08-16T06:57:12.299" v="2937" actId="1076"/>
          <ac:grpSpMkLst>
            <pc:docMk/>
            <pc:sldMk cId="3436428834" sldId="294"/>
            <ac:grpSpMk id="56" creationId="{D7F6EFC3-5B08-4FB0-963B-BD80BB252F4D}"/>
          </ac:grpSpMkLst>
        </pc:grpChg>
        <pc:grpChg chg="add mod">
          <ac:chgData name="Padalu Krishna Raju Patra" userId="943e48c9-b636-4189-8002-90d71739e5a7" providerId="ADAL" clId="{9196F01E-70F3-4A0C-A955-92C27D72C040}" dt="2020-08-16T06:57:09.571" v="2936" actId="1076"/>
          <ac:grpSpMkLst>
            <pc:docMk/>
            <pc:sldMk cId="3436428834" sldId="294"/>
            <ac:grpSpMk id="68" creationId="{87DD6131-D7F9-45EB-ACEA-8C29D4E1D0C0}"/>
          </ac:grpSpMkLst>
        </pc:grpChg>
      </pc:sldChg>
      <pc:sldChg chg="addSp delSp modSp add">
        <pc:chgData name="Padalu Krishna Raju Patra" userId="943e48c9-b636-4189-8002-90d71739e5a7" providerId="ADAL" clId="{9196F01E-70F3-4A0C-A955-92C27D72C040}" dt="2020-08-16T07:16:02.977" v="3335" actId="1076"/>
        <pc:sldMkLst>
          <pc:docMk/>
          <pc:sldMk cId="67204302" sldId="295"/>
        </pc:sldMkLst>
        <pc:spChg chg="mod">
          <ac:chgData name="Padalu Krishna Raju Patra" userId="943e48c9-b636-4189-8002-90d71739e5a7" providerId="ADAL" clId="{9196F01E-70F3-4A0C-A955-92C27D72C040}" dt="2020-08-16T07:07:07.200" v="3187"/>
          <ac:spMkLst>
            <pc:docMk/>
            <pc:sldMk cId="67204302" sldId="295"/>
            <ac:spMk id="3" creationId="{3158C4AC-7D54-4185-AE99-77FA2BB37E6B}"/>
          </ac:spMkLst>
        </pc:spChg>
        <pc:spChg chg="mod">
          <ac:chgData name="Padalu Krishna Raju Patra" userId="943e48c9-b636-4189-8002-90d71739e5a7" providerId="ADAL" clId="{9196F01E-70F3-4A0C-A955-92C27D72C040}" dt="2020-08-16T06:57:51.215" v="2981" actId="20577"/>
          <ac:spMkLst>
            <pc:docMk/>
            <pc:sldMk cId="67204302" sldId="295"/>
            <ac:spMk id="63" creationId="{00000000-0000-0000-0000-000000000000}"/>
          </ac:spMkLst>
        </pc:spChg>
        <pc:grpChg chg="add del">
          <ac:chgData name="Padalu Krishna Raju Patra" userId="943e48c9-b636-4189-8002-90d71739e5a7" providerId="ADAL" clId="{9196F01E-70F3-4A0C-A955-92C27D72C040}" dt="2020-08-16T07:15:52.820" v="3329"/>
          <ac:grpSpMkLst>
            <pc:docMk/>
            <pc:sldMk cId="67204302" sldId="295"/>
            <ac:grpSpMk id="6" creationId="{1606D4A0-428D-4E2D-ACD7-032DCD8F8156}"/>
          </ac:grpSpMkLst>
        </pc:grpChg>
        <pc:picChg chg="add mod">
          <ac:chgData name="Padalu Krishna Raju Patra" userId="943e48c9-b636-4189-8002-90d71739e5a7" providerId="ADAL" clId="{9196F01E-70F3-4A0C-A955-92C27D72C040}" dt="2020-08-16T07:16:02.977" v="3335" actId="1076"/>
          <ac:picMkLst>
            <pc:docMk/>
            <pc:sldMk cId="67204302" sldId="295"/>
            <ac:picMk id="2" creationId="{C88A52BD-BF8B-4247-B918-F0840F9D8806}"/>
          </ac:picMkLst>
        </pc:picChg>
        <pc:picChg chg="del">
          <ac:chgData name="Padalu Krishna Raju Patra" userId="943e48c9-b636-4189-8002-90d71739e5a7" providerId="ADAL" clId="{9196F01E-70F3-4A0C-A955-92C27D72C040}" dt="2020-08-16T06:57:33.105" v="2941" actId="478"/>
          <ac:picMkLst>
            <pc:docMk/>
            <pc:sldMk cId="67204302" sldId="295"/>
            <ac:picMk id="27" creationId="{58682F2F-A620-46BA-8A2A-1F174294799C}"/>
          </ac:picMkLst>
        </pc:picChg>
      </pc:sldChg>
      <pc:sldChg chg="addSp delSp modSp add">
        <pc:chgData name="Padalu Krishna Raju Patra" userId="943e48c9-b636-4189-8002-90d71739e5a7" providerId="ADAL" clId="{9196F01E-70F3-4A0C-A955-92C27D72C040}" dt="2020-08-16T07:49:40.492" v="4140" actId="1076"/>
        <pc:sldMkLst>
          <pc:docMk/>
          <pc:sldMk cId="29713258" sldId="296"/>
        </pc:sldMkLst>
        <pc:spChg chg="mod">
          <ac:chgData name="Padalu Krishna Raju Patra" userId="943e48c9-b636-4189-8002-90d71739e5a7" providerId="ADAL" clId="{9196F01E-70F3-4A0C-A955-92C27D72C040}" dt="2020-08-16T07:19:34.361" v="3622" actId="6549"/>
          <ac:spMkLst>
            <pc:docMk/>
            <pc:sldMk cId="29713258" sldId="296"/>
            <ac:spMk id="3" creationId="{3158C4AC-7D54-4185-AE99-77FA2BB37E6B}"/>
          </ac:spMkLst>
        </pc:spChg>
        <pc:grpChg chg="add del">
          <ac:chgData name="Padalu Krishna Raju Patra" userId="943e48c9-b636-4189-8002-90d71739e5a7" providerId="ADAL" clId="{9196F01E-70F3-4A0C-A955-92C27D72C040}" dt="2020-08-16T07:49:33.421" v="4137"/>
          <ac:grpSpMkLst>
            <pc:docMk/>
            <pc:sldMk cId="29713258" sldId="296"/>
            <ac:grpSpMk id="5" creationId="{A6A094E3-049C-4E93-B053-CA665B7EC462}"/>
          </ac:grpSpMkLst>
        </pc:grpChg>
        <pc:picChg chg="add mod">
          <ac:chgData name="Padalu Krishna Raju Patra" userId="943e48c9-b636-4189-8002-90d71739e5a7" providerId="ADAL" clId="{9196F01E-70F3-4A0C-A955-92C27D72C040}" dt="2020-08-16T07:49:40.492" v="4140" actId="1076"/>
          <ac:picMkLst>
            <pc:docMk/>
            <pc:sldMk cId="29713258" sldId="296"/>
            <ac:picMk id="2" creationId="{8A5DCF46-774C-4AF7-8EE5-7F6790576756}"/>
          </ac:picMkLst>
        </pc:picChg>
      </pc:sldChg>
      <pc:sldChg chg="add del">
        <pc:chgData name="Padalu Krishna Raju Patra" userId="943e48c9-b636-4189-8002-90d71739e5a7" providerId="ADAL" clId="{9196F01E-70F3-4A0C-A955-92C27D72C040}" dt="2020-08-16T07:16:41.646" v="3337" actId="2696"/>
        <pc:sldMkLst>
          <pc:docMk/>
          <pc:sldMk cId="4051655972" sldId="296"/>
        </pc:sldMkLst>
      </pc:sldChg>
      <pc:sldChg chg="addSp delSp modSp add ord">
        <pc:chgData name="Padalu Krishna Raju Patra" userId="943e48c9-b636-4189-8002-90d71739e5a7" providerId="ADAL" clId="{9196F01E-70F3-4A0C-A955-92C27D72C040}" dt="2020-08-16T08:19:38.321" v="4347"/>
        <pc:sldMkLst>
          <pc:docMk/>
          <pc:sldMk cId="447088460" sldId="297"/>
        </pc:sldMkLst>
        <pc:spChg chg="del">
          <ac:chgData name="Padalu Krishna Raju Patra" userId="943e48c9-b636-4189-8002-90d71739e5a7" providerId="ADAL" clId="{9196F01E-70F3-4A0C-A955-92C27D72C040}" dt="2020-08-16T07:24:16.597" v="3624" actId="478"/>
          <ac:spMkLst>
            <pc:docMk/>
            <pc:sldMk cId="447088460" sldId="297"/>
            <ac:spMk id="2" creationId="{97E3EB0C-8279-4E5B-9F6D-23DA235D3163}"/>
          </ac:spMkLst>
        </pc:spChg>
        <pc:spChg chg="del">
          <ac:chgData name="Padalu Krishna Raju Patra" userId="943e48c9-b636-4189-8002-90d71739e5a7" providerId="ADAL" clId="{9196F01E-70F3-4A0C-A955-92C27D72C040}" dt="2020-08-16T07:24:16.597" v="3624" actId="478"/>
          <ac:spMkLst>
            <pc:docMk/>
            <pc:sldMk cId="447088460" sldId="297"/>
            <ac:spMk id="3" creationId="{C087DDEF-6A94-4F09-93A7-0C492BE186E9}"/>
          </ac:spMkLst>
        </pc:spChg>
        <pc:spChg chg="add mod ord">
          <ac:chgData name="Padalu Krishna Raju Patra" userId="943e48c9-b636-4189-8002-90d71739e5a7" providerId="ADAL" clId="{9196F01E-70F3-4A0C-A955-92C27D72C040}" dt="2020-08-16T07:41:12.627" v="3960" actId="164"/>
          <ac:spMkLst>
            <pc:docMk/>
            <pc:sldMk cId="447088460" sldId="297"/>
            <ac:spMk id="13" creationId="{E7515729-8EB5-466E-97BF-119930548C87}"/>
          </ac:spMkLst>
        </pc:spChg>
        <pc:spChg chg="del mod topLvl">
          <ac:chgData name="Padalu Krishna Raju Patra" userId="943e48c9-b636-4189-8002-90d71739e5a7" providerId="ADAL" clId="{9196F01E-70F3-4A0C-A955-92C27D72C040}" dt="2020-08-16T07:35:29.917" v="3795" actId="478"/>
          <ac:spMkLst>
            <pc:docMk/>
            <pc:sldMk cId="447088460" sldId="297"/>
            <ac:spMk id="16" creationId="{78482BED-C86B-48CA-BDB1-4BCDF60842CB}"/>
          </ac:spMkLst>
        </pc:spChg>
        <pc:spChg chg="del mod topLvl">
          <ac:chgData name="Padalu Krishna Raju Patra" userId="943e48c9-b636-4189-8002-90d71739e5a7" providerId="ADAL" clId="{9196F01E-70F3-4A0C-A955-92C27D72C040}" dt="2020-08-16T07:41:05.712" v="3959" actId="478"/>
          <ac:spMkLst>
            <pc:docMk/>
            <pc:sldMk cId="447088460" sldId="297"/>
            <ac:spMk id="19" creationId="{AE6292D7-CC9B-456D-8B28-239DD1C4532E}"/>
          </ac:spMkLst>
        </pc:spChg>
        <pc:spChg chg="del mod topLvl">
          <ac:chgData name="Padalu Krishna Raju Patra" userId="943e48c9-b636-4189-8002-90d71739e5a7" providerId="ADAL" clId="{9196F01E-70F3-4A0C-A955-92C27D72C040}" dt="2020-08-16T07:41:05.712" v="3959" actId="478"/>
          <ac:spMkLst>
            <pc:docMk/>
            <pc:sldMk cId="447088460" sldId="297"/>
            <ac:spMk id="20" creationId="{058C82D0-9953-45ED-94C1-AC3D15D80270}"/>
          </ac:spMkLst>
        </pc:spChg>
        <pc:spChg chg="del mod topLvl">
          <ac:chgData name="Padalu Krishna Raju Patra" userId="943e48c9-b636-4189-8002-90d71739e5a7" providerId="ADAL" clId="{9196F01E-70F3-4A0C-A955-92C27D72C040}" dt="2020-08-16T07:41:05.712" v="3959" actId="478"/>
          <ac:spMkLst>
            <pc:docMk/>
            <pc:sldMk cId="447088460" sldId="297"/>
            <ac:spMk id="21" creationId="{C9481811-5267-4C44-8D85-B45245DA4EA7}"/>
          </ac:spMkLst>
        </pc:spChg>
        <pc:spChg chg="del mod topLvl">
          <ac:chgData name="Padalu Krishna Raju Patra" userId="943e48c9-b636-4189-8002-90d71739e5a7" providerId="ADAL" clId="{9196F01E-70F3-4A0C-A955-92C27D72C040}" dt="2020-08-16T07:41:05.712" v="3959" actId="478"/>
          <ac:spMkLst>
            <pc:docMk/>
            <pc:sldMk cId="447088460" sldId="297"/>
            <ac:spMk id="22" creationId="{C81EE4E6-BEA1-4EA5-B2F2-D9AE6F945F34}"/>
          </ac:spMkLst>
        </pc:spChg>
        <pc:spChg chg="del mod topLvl">
          <ac:chgData name="Padalu Krishna Raju Patra" userId="943e48c9-b636-4189-8002-90d71739e5a7" providerId="ADAL" clId="{9196F01E-70F3-4A0C-A955-92C27D72C040}" dt="2020-08-16T07:41:05.712" v="3959" actId="478"/>
          <ac:spMkLst>
            <pc:docMk/>
            <pc:sldMk cId="447088460" sldId="297"/>
            <ac:spMk id="23" creationId="{9523840A-9ADA-4052-86B0-28A20BBB2870}"/>
          </ac:spMkLst>
        </pc:spChg>
        <pc:spChg chg="del mod topLvl">
          <ac:chgData name="Padalu Krishna Raju Patra" userId="943e48c9-b636-4189-8002-90d71739e5a7" providerId="ADAL" clId="{9196F01E-70F3-4A0C-A955-92C27D72C040}" dt="2020-08-16T07:41:05.712" v="3959" actId="478"/>
          <ac:spMkLst>
            <pc:docMk/>
            <pc:sldMk cId="447088460" sldId="297"/>
            <ac:spMk id="24" creationId="{192D26D0-A05F-443C-811D-B20699CB37D0}"/>
          </ac:spMkLst>
        </pc:spChg>
        <pc:spChg chg="del mod topLvl">
          <ac:chgData name="Padalu Krishna Raju Patra" userId="943e48c9-b636-4189-8002-90d71739e5a7" providerId="ADAL" clId="{9196F01E-70F3-4A0C-A955-92C27D72C040}" dt="2020-08-16T07:41:05.712" v="3959" actId="478"/>
          <ac:spMkLst>
            <pc:docMk/>
            <pc:sldMk cId="447088460" sldId="297"/>
            <ac:spMk id="25" creationId="{59849C1F-E427-48EB-A1EE-37F7A1A6CC1C}"/>
          </ac:spMkLst>
        </pc:spChg>
        <pc:spChg chg="del mod topLvl">
          <ac:chgData name="Padalu Krishna Raju Patra" userId="943e48c9-b636-4189-8002-90d71739e5a7" providerId="ADAL" clId="{9196F01E-70F3-4A0C-A955-92C27D72C040}" dt="2020-08-16T07:41:05.712" v="3959" actId="478"/>
          <ac:spMkLst>
            <pc:docMk/>
            <pc:sldMk cId="447088460" sldId="297"/>
            <ac:spMk id="26" creationId="{DCBBDDB5-39B3-45DF-9452-76AD08BB4A01}"/>
          </ac:spMkLst>
        </pc:spChg>
        <pc:spChg chg="del mod topLvl">
          <ac:chgData name="Padalu Krishna Raju Patra" userId="943e48c9-b636-4189-8002-90d71739e5a7" providerId="ADAL" clId="{9196F01E-70F3-4A0C-A955-92C27D72C040}" dt="2020-08-16T07:41:05.712" v="3959" actId="478"/>
          <ac:spMkLst>
            <pc:docMk/>
            <pc:sldMk cId="447088460" sldId="297"/>
            <ac:spMk id="27" creationId="{624ED6C9-E8C8-4691-8548-1394DF61767E}"/>
          </ac:spMkLst>
        </pc:spChg>
        <pc:spChg chg="del mod topLvl">
          <ac:chgData name="Padalu Krishna Raju Patra" userId="943e48c9-b636-4189-8002-90d71739e5a7" providerId="ADAL" clId="{9196F01E-70F3-4A0C-A955-92C27D72C040}" dt="2020-08-16T07:41:05.712" v="3959" actId="478"/>
          <ac:spMkLst>
            <pc:docMk/>
            <pc:sldMk cId="447088460" sldId="297"/>
            <ac:spMk id="33" creationId="{DB51FEF6-F053-4B98-9F91-DA0738239160}"/>
          </ac:spMkLst>
        </pc:spChg>
        <pc:spChg chg="add mod">
          <ac:chgData name="Padalu Krishna Raju Patra" userId="943e48c9-b636-4189-8002-90d71739e5a7" providerId="ADAL" clId="{9196F01E-70F3-4A0C-A955-92C27D72C040}" dt="2020-08-16T07:41:12.627" v="3960" actId="164"/>
          <ac:spMkLst>
            <pc:docMk/>
            <pc:sldMk cId="447088460" sldId="297"/>
            <ac:spMk id="38" creationId="{8AC170A8-CE4F-46AB-8265-CF28676ED0B9}"/>
          </ac:spMkLst>
        </pc:spChg>
        <pc:spChg chg="add mod">
          <ac:chgData name="Padalu Krishna Raju Patra" userId="943e48c9-b636-4189-8002-90d71739e5a7" providerId="ADAL" clId="{9196F01E-70F3-4A0C-A955-92C27D72C040}" dt="2020-08-16T07:41:12.627" v="3960" actId="164"/>
          <ac:spMkLst>
            <pc:docMk/>
            <pc:sldMk cId="447088460" sldId="297"/>
            <ac:spMk id="39" creationId="{B446F380-DD58-4DDC-AD47-9399D7335B10}"/>
          </ac:spMkLst>
        </pc:spChg>
        <pc:spChg chg="add mod">
          <ac:chgData name="Padalu Krishna Raju Patra" userId="943e48c9-b636-4189-8002-90d71739e5a7" providerId="ADAL" clId="{9196F01E-70F3-4A0C-A955-92C27D72C040}" dt="2020-08-16T07:41:12.627" v="3960" actId="164"/>
          <ac:spMkLst>
            <pc:docMk/>
            <pc:sldMk cId="447088460" sldId="297"/>
            <ac:spMk id="41" creationId="{38F1DBD5-D37E-40BE-B5E3-ADF483BF0FFE}"/>
          </ac:spMkLst>
        </pc:spChg>
        <pc:spChg chg="add">
          <ac:chgData name="Padalu Krishna Raju Patra" userId="943e48c9-b636-4189-8002-90d71739e5a7" providerId="ADAL" clId="{9196F01E-70F3-4A0C-A955-92C27D72C040}" dt="2020-08-16T08:19:38.321" v="4347"/>
          <ac:spMkLst>
            <pc:docMk/>
            <pc:sldMk cId="447088460" sldId="297"/>
            <ac:spMk id="59" creationId="{4DC21F5D-D008-4044-BE9E-7106BCE88E2B}"/>
          </ac:spMkLst>
        </pc:spChg>
        <pc:grpChg chg="add del mod">
          <ac:chgData name="Padalu Krishna Raju Patra" userId="943e48c9-b636-4189-8002-90d71739e5a7" providerId="ADAL" clId="{9196F01E-70F3-4A0C-A955-92C27D72C040}" dt="2020-08-16T07:35:27.773" v="3794" actId="165"/>
          <ac:grpSpMkLst>
            <pc:docMk/>
            <pc:sldMk cId="447088460" sldId="297"/>
            <ac:grpSpMk id="15" creationId="{B2FB4D08-46F2-46A3-9418-8269E8254BD6}"/>
          </ac:grpSpMkLst>
        </pc:grpChg>
        <pc:grpChg chg="del mod topLvl">
          <ac:chgData name="Padalu Krishna Raju Patra" userId="943e48c9-b636-4189-8002-90d71739e5a7" providerId="ADAL" clId="{9196F01E-70F3-4A0C-A955-92C27D72C040}" dt="2020-08-16T07:41:05.712" v="3959" actId="478"/>
          <ac:grpSpMkLst>
            <pc:docMk/>
            <pc:sldMk cId="447088460" sldId="297"/>
            <ac:grpSpMk id="31" creationId="{567A7C42-82BA-4A9A-8A49-778076774350}"/>
          </ac:grpSpMkLst>
        </pc:grpChg>
        <pc:grpChg chg="add mod">
          <ac:chgData name="Padalu Krishna Raju Patra" userId="943e48c9-b636-4189-8002-90d71739e5a7" providerId="ADAL" clId="{9196F01E-70F3-4A0C-A955-92C27D72C040}" dt="2020-08-16T07:41:18.477" v="3961" actId="1076"/>
          <ac:grpSpMkLst>
            <pc:docMk/>
            <pc:sldMk cId="447088460" sldId="297"/>
            <ac:grpSpMk id="43" creationId="{2F683D73-CA5F-482C-9F67-5B5AF6AB4B3A}"/>
          </ac:grpSpMkLst>
        </pc:grpChg>
        <pc:grpChg chg="add mod">
          <ac:chgData name="Padalu Krishna Raju Patra" userId="943e48c9-b636-4189-8002-90d71739e5a7" providerId="ADAL" clId="{9196F01E-70F3-4A0C-A955-92C27D72C040}" dt="2020-08-16T08:19:16.041" v="4342" actId="1076"/>
          <ac:grpSpMkLst>
            <pc:docMk/>
            <pc:sldMk cId="447088460" sldId="297"/>
            <ac:grpSpMk id="44" creationId="{278E0809-B11F-4D63-99D9-CE7B9B637845}"/>
          </ac:grpSpMkLst>
        </pc:grpChg>
        <pc:picChg chg="add mod">
          <ac:chgData name="Padalu Krishna Raju Patra" userId="943e48c9-b636-4189-8002-90d71739e5a7" providerId="ADAL" clId="{9196F01E-70F3-4A0C-A955-92C27D72C040}" dt="2020-08-16T07:41:12.627" v="3960" actId="164"/>
          <ac:picMkLst>
            <pc:docMk/>
            <pc:sldMk cId="447088460" sldId="297"/>
            <ac:picMk id="5" creationId="{6C7C4BA9-DFAE-4D2D-9D2D-46AF99087137}"/>
          </ac:picMkLst>
        </pc:picChg>
        <pc:picChg chg="add del mod">
          <ac:chgData name="Padalu Krishna Raju Patra" userId="943e48c9-b636-4189-8002-90d71739e5a7" providerId="ADAL" clId="{9196F01E-70F3-4A0C-A955-92C27D72C040}" dt="2020-08-16T07:32:15.292" v="3638" actId="478"/>
          <ac:picMkLst>
            <pc:docMk/>
            <pc:sldMk cId="447088460" sldId="297"/>
            <ac:picMk id="7" creationId="{B7D74951-C478-4A9A-80B0-E1B2EDCAC67F}"/>
          </ac:picMkLst>
        </pc:picChg>
        <pc:picChg chg="add del mod modCrop">
          <ac:chgData name="Padalu Krishna Raju Patra" userId="943e48c9-b636-4189-8002-90d71739e5a7" providerId="ADAL" clId="{9196F01E-70F3-4A0C-A955-92C27D72C040}" dt="2020-08-16T07:32:02.677" v="3636" actId="478"/>
          <ac:picMkLst>
            <pc:docMk/>
            <pc:sldMk cId="447088460" sldId="297"/>
            <ac:picMk id="8" creationId="{CF7DABE7-5769-49A2-8B3D-C892E2A87D46}"/>
          </ac:picMkLst>
        </pc:picChg>
        <pc:picChg chg="add mod">
          <ac:chgData name="Padalu Krishna Raju Patra" userId="943e48c9-b636-4189-8002-90d71739e5a7" providerId="ADAL" clId="{9196F01E-70F3-4A0C-A955-92C27D72C040}" dt="2020-08-16T07:41:12.627" v="3960" actId="164"/>
          <ac:picMkLst>
            <pc:docMk/>
            <pc:sldMk cId="447088460" sldId="297"/>
            <ac:picMk id="10" creationId="{F8292AA7-58B3-4997-8038-B38C5BDC278C}"/>
          </ac:picMkLst>
        </pc:picChg>
        <pc:cxnChg chg="add mod">
          <ac:chgData name="Padalu Krishna Raju Patra" userId="943e48c9-b636-4189-8002-90d71739e5a7" providerId="ADAL" clId="{9196F01E-70F3-4A0C-A955-92C27D72C040}" dt="2020-08-16T07:41:12.627" v="3960" actId="164"/>
          <ac:cxnSpMkLst>
            <pc:docMk/>
            <pc:sldMk cId="447088460" sldId="297"/>
            <ac:cxnSpMk id="12" creationId="{63F474A5-5DA6-4454-8F45-57B04DF8320E}"/>
          </ac:cxnSpMkLst>
        </pc:cxnChg>
        <pc:cxnChg chg="del mod topLvl">
          <ac:chgData name="Padalu Krishna Raju Patra" userId="943e48c9-b636-4189-8002-90d71739e5a7" providerId="ADAL" clId="{9196F01E-70F3-4A0C-A955-92C27D72C040}" dt="2020-08-16T07:41:05.712" v="3959" actId="478"/>
          <ac:cxnSpMkLst>
            <pc:docMk/>
            <pc:sldMk cId="447088460" sldId="297"/>
            <ac:cxnSpMk id="17" creationId="{6F778D6E-3F41-4DCC-8A22-31E13C87302A}"/>
          </ac:cxnSpMkLst>
        </pc:cxnChg>
        <pc:cxnChg chg="del mod topLvl">
          <ac:chgData name="Padalu Krishna Raju Patra" userId="943e48c9-b636-4189-8002-90d71739e5a7" providerId="ADAL" clId="{9196F01E-70F3-4A0C-A955-92C27D72C040}" dt="2020-08-16T07:35:32.931" v="3796" actId="478"/>
          <ac:cxnSpMkLst>
            <pc:docMk/>
            <pc:sldMk cId="447088460" sldId="297"/>
            <ac:cxnSpMk id="18" creationId="{179A0DC1-A15B-432D-A37D-E29E981B744A}"/>
          </ac:cxnSpMkLst>
        </pc:cxnChg>
        <pc:cxnChg chg="mod topLvl">
          <ac:chgData name="Padalu Krishna Raju Patra" userId="943e48c9-b636-4189-8002-90d71739e5a7" providerId="ADAL" clId="{9196F01E-70F3-4A0C-A955-92C27D72C040}" dt="2020-08-16T07:41:12.627" v="3960" actId="164"/>
          <ac:cxnSpMkLst>
            <pc:docMk/>
            <pc:sldMk cId="447088460" sldId="297"/>
            <ac:cxnSpMk id="28" creationId="{901C9719-4425-4814-9E98-67589DBD28F4}"/>
          </ac:cxnSpMkLst>
        </pc:cxnChg>
        <pc:cxnChg chg="del mod topLvl">
          <ac:chgData name="Padalu Krishna Raju Patra" userId="943e48c9-b636-4189-8002-90d71739e5a7" providerId="ADAL" clId="{9196F01E-70F3-4A0C-A955-92C27D72C040}" dt="2020-08-16T07:41:05.712" v="3959" actId="478"/>
          <ac:cxnSpMkLst>
            <pc:docMk/>
            <pc:sldMk cId="447088460" sldId="297"/>
            <ac:cxnSpMk id="29" creationId="{5180CC48-8931-4765-A2D7-C45EE61B0CC9}"/>
          </ac:cxnSpMkLst>
        </pc:cxnChg>
        <pc:cxnChg chg="del mod topLvl">
          <ac:chgData name="Padalu Krishna Raju Patra" userId="943e48c9-b636-4189-8002-90d71739e5a7" providerId="ADAL" clId="{9196F01E-70F3-4A0C-A955-92C27D72C040}" dt="2020-08-16T07:41:05.712" v="3959" actId="478"/>
          <ac:cxnSpMkLst>
            <pc:docMk/>
            <pc:sldMk cId="447088460" sldId="297"/>
            <ac:cxnSpMk id="30" creationId="{5F9BC098-177D-4745-833D-B6F7C8832C21}"/>
          </ac:cxnSpMkLst>
        </pc:cxnChg>
        <pc:cxnChg chg="del mod topLvl">
          <ac:chgData name="Padalu Krishna Raju Patra" userId="943e48c9-b636-4189-8002-90d71739e5a7" providerId="ADAL" clId="{9196F01E-70F3-4A0C-A955-92C27D72C040}" dt="2020-08-16T07:41:05.712" v="3959" actId="478"/>
          <ac:cxnSpMkLst>
            <pc:docMk/>
            <pc:sldMk cId="447088460" sldId="297"/>
            <ac:cxnSpMk id="32" creationId="{BEFF3112-9087-4338-AAEE-88D7072590C7}"/>
          </ac:cxnSpMkLst>
        </pc:cxnChg>
        <pc:cxnChg chg="add mod">
          <ac:chgData name="Padalu Krishna Raju Patra" userId="943e48c9-b636-4189-8002-90d71739e5a7" providerId="ADAL" clId="{9196F01E-70F3-4A0C-A955-92C27D72C040}" dt="2020-08-16T07:41:12.627" v="3960" actId="164"/>
          <ac:cxnSpMkLst>
            <pc:docMk/>
            <pc:sldMk cId="447088460" sldId="297"/>
            <ac:cxnSpMk id="36" creationId="{8D211AC2-AA82-4E32-8E68-CCAD47487A62}"/>
          </ac:cxnSpMkLst>
        </pc:cxnChg>
        <pc:cxnChg chg="add mod ord">
          <ac:chgData name="Padalu Krishna Raju Patra" userId="943e48c9-b636-4189-8002-90d71739e5a7" providerId="ADAL" clId="{9196F01E-70F3-4A0C-A955-92C27D72C040}" dt="2020-08-16T07:41:12.627" v="3960" actId="164"/>
          <ac:cxnSpMkLst>
            <pc:docMk/>
            <pc:sldMk cId="447088460" sldId="297"/>
            <ac:cxnSpMk id="42" creationId="{C01D823A-39DD-4557-8F9D-83EE48873072}"/>
          </ac:cxnSpMkLst>
        </pc:cxnChg>
      </pc:sldChg>
      <pc:sldChg chg="addSp delSp modSp add del ord">
        <pc:chgData name="Padalu Krishna Raju Patra" userId="943e48c9-b636-4189-8002-90d71739e5a7" providerId="ADAL" clId="{9196F01E-70F3-4A0C-A955-92C27D72C040}" dt="2020-08-16T08:19:19.289" v="4343" actId="2696"/>
        <pc:sldMkLst>
          <pc:docMk/>
          <pc:sldMk cId="1220374952" sldId="298"/>
        </pc:sldMkLst>
        <pc:spChg chg="add mod">
          <ac:chgData name="Padalu Krishna Raju Patra" userId="943e48c9-b636-4189-8002-90d71739e5a7" providerId="ADAL" clId="{9196F01E-70F3-4A0C-A955-92C27D72C040}" dt="2020-08-16T08:16:07.474" v="4322" actId="164"/>
          <ac:spMkLst>
            <pc:docMk/>
            <pc:sldMk cId="1220374952" sldId="298"/>
            <ac:spMk id="4" creationId="{159C17DE-B47A-4B7B-924A-CFEE0C24CE62}"/>
          </ac:spMkLst>
        </pc:spChg>
        <pc:spChg chg="mod topLvl">
          <ac:chgData name="Padalu Krishna Raju Patra" userId="943e48c9-b636-4189-8002-90d71739e5a7" providerId="ADAL" clId="{9196F01E-70F3-4A0C-A955-92C27D72C040}" dt="2020-08-16T08:16:07.474" v="4322" actId="164"/>
          <ac:spMkLst>
            <pc:docMk/>
            <pc:sldMk cId="1220374952" sldId="298"/>
            <ac:spMk id="13" creationId="{E7515729-8EB5-466E-97BF-119930548C87}"/>
          </ac:spMkLst>
        </pc:spChg>
        <pc:spChg chg="mod topLvl">
          <ac:chgData name="Padalu Krishna Raju Patra" userId="943e48c9-b636-4189-8002-90d71739e5a7" providerId="ADAL" clId="{9196F01E-70F3-4A0C-A955-92C27D72C040}" dt="2020-08-16T08:16:07.474" v="4322" actId="164"/>
          <ac:spMkLst>
            <pc:docMk/>
            <pc:sldMk cId="1220374952" sldId="298"/>
            <ac:spMk id="38" creationId="{8AC170A8-CE4F-46AB-8265-CF28676ED0B9}"/>
          </ac:spMkLst>
        </pc:spChg>
        <pc:spChg chg="mod topLvl">
          <ac:chgData name="Padalu Krishna Raju Patra" userId="943e48c9-b636-4189-8002-90d71739e5a7" providerId="ADAL" clId="{9196F01E-70F3-4A0C-A955-92C27D72C040}" dt="2020-08-16T08:16:07.474" v="4322" actId="164"/>
          <ac:spMkLst>
            <pc:docMk/>
            <pc:sldMk cId="1220374952" sldId="298"/>
            <ac:spMk id="39" creationId="{B446F380-DD58-4DDC-AD47-9399D7335B10}"/>
          </ac:spMkLst>
        </pc:spChg>
        <pc:spChg chg="add del mod topLvl">
          <ac:chgData name="Padalu Krishna Raju Patra" userId="943e48c9-b636-4189-8002-90d71739e5a7" providerId="ADAL" clId="{9196F01E-70F3-4A0C-A955-92C27D72C040}" dt="2020-08-16T08:17:15.179" v="4335" actId="207"/>
          <ac:spMkLst>
            <pc:docMk/>
            <pc:sldMk cId="1220374952" sldId="298"/>
            <ac:spMk id="41" creationId="{38F1DBD5-D37E-40BE-B5E3-ADF483BF0FFE}"/>
          </ac:spMkLst>
        </pc:spChg>
        <pc:grpChg chg="add mod">
          <ac:chgData name="Padalu Krishna Raju Patra" userId="943e48c9-b636-4189-8002-90d71739e5a7" providerId="ADAL" clId="{9196F01E-70F3-4A0C-A955-92C27D72C040}" dt="2020-08-16T07:47:30.848" v="4123" actId="164"/>
          <ac:grpSpMkLst>
            <pc:docMk/>
            <pc:sldMk cId="1220374952" sldId="298"/>
            <ac:grpSpMk id="7" creationId="{8179B149-5889-4B96-A2D5-34DDD2C70D94}"/>
          </ac:grpSpMkLst>
        </pc:grpChg>
        <pc:grpChg chg="add mod">
          <ac:chgData name="Padalu Krishna Raju Patra" userId="943e48c9-b636-4189-8002-90d71739e5a7" providerId="ADAL" clId="{9196F01E-70F3-4A0C-A955-92C27D72C040}" dt="2020-08-16T08:16:07.474" v="4322" actId="164"/>
          <ac:grpSpMkLst>
            <pc:docMk/>
            <pc:sldMk cId="1220374952" sldId="298"/>
            <ac:grpSpMk id="17" creationId="{7634543E-C3A7-4D6F-8ED2-0BC9561A4BBB}"/>
          </ac:grpSpMkLst>
        </pc:grpChg>
        <pc:grpChg chg="del">
          <ac:chgData name="Padalu Krishna Raju Patra" userId="943e48c9-b636-4189-8002-90d71739e5a7" providerId="ADAL" clId="{9196F01E-70F3-4A0C-A955-92C27D72C040}" dt="2020-08-16T07:41:26.397" v="3963" actId="165"/>
          <ac:grpSpMkLst>
            <pc:docMk/>
            <pc:sldMk cId="1220374952" sldId="298"/>
            <ac:grpSpMk id="43" creationId="{2F683D73-CA5F-482C-9F67-5B5AF6AB4B3A}"/>
          </ac:grpSpMkLst>
        </pc:grpChg>
        <pc:picChg chg="mod topLvl">
          <ac:chgData name="Padalu Krishna Raju Patra" userId="943e48c9-b636-4189-8002-90d71739e5a7" providerId="ADAL" clId="{9196F01E-70F3-4A0C-A955-92C27D72C040}" dt="2020-08-16T08:16:07.474" v="4322" actId="164"/>
          <ac:picMkLst>
            <pc:docMk/>
            <pc:sldMk cId="1220374952" sldId="298"/>
            <ac:picMk id="5" creationId="{6C7C4BA9-DFAE-4D2D-9D2D-46AF99087137}"/>
          </ac:picMkLst>
        </pc:picChg>
        <pc:picChg chg="mod ord topLvl">
          <ac:chgData name="Padalu Krishna Raju Patra" userId="943e48c9-b636-4189-8002-90d71739e5a7" providerId="ADAL" clId="{9196F01E-70F3-4A0C-A955-92C27D72C040}" dt="2020-08-16T08:16:07.474" v="4322" actId="164"/>
          <ac:picMkLst>
            <pc:docMk/>
            <pc:sldMk cId="1220374952" sldId="298"/>
            <ac:picMk id="10" creationId="{F8292AA7-58B3-4997-8038-B38C5BDC278C}"/>
          </ac:picMkLst>
        </pc:picChg>
        <pc:picChg chg="add mod">
          <ac:chgData name="Padalu Krishna Raju Patra" userId="943e48c9-b636-4189-8002-90d71739e5a7" providerId="ADAL" clId="{9196F01E-70F3-4A0C-A955-92C27D72C040}" dt="2020-08-16T08:16:07.474" v="4322" actId="164"/>
          <ac:picMkLst>
            <pc:docMk/>
            <pc:sldMk cId="1220374952" sldId="298"/>
            <ac:picMk id="19" creationId="{CD2769C0-31BF-4757-9B68-5F3DE23A3A82}"/>
          </ac:picMkLst>
        </pc:picChg>
        <pc:cxnChg chg="add del mod">
          <ac:chgData name="Padalu Krishna Raju Patra" userId="943e48c9-b636-4189-8002-90d71739e5a7" providerId="ADAL" clId="{9196F01E-70F3-4A0C-A955-92C27D72C040}" dt="2020-08-16T07:48:11.883" v="4128" actId="11529"/>
          <ac:cxnSpMkLst>
            <pc:docMk/>
            <pc:sldMk cId="1220374952" sldId="298"/>
            <ac:cxnSpMk id="9" creationId="{83E1BEB9-F733-4D3A-A1F5-A617FAFC90F1}"/>
          </ac:cxnSpMkLst>
        </pc:cxnChg>
        <pc:cxnChg chg="mod topLvl">
          <ac:chgData name="Padalu Krishna Raju Patra" userId="943e48c9-b636-4189-8002-90d71739e5a7" providerId="ADAL" clId="{9196F01E-70F3-4A0C-A955-92C27D72C040}" dt="2020-08-16T08:16:07.474" v="4322" actId="164"/>
          <ac:cxnSpMkLst>
            <pc:docMk/>
            <pc:sldMk cId="1220374952" sldId="298"/>
            <ac:cxnSpMk id="12" creationId="{63F474A5-5DA6-4454-8F45-57B04DF8320E}"/>
          </ac:cxnSpMkLst>
        </pc:cxnChg>
        <pc:cxnChg chg="add mod">
          <ac:chgData name="Padalu Krishna Raju Patra" userId="943e48c9-b636-4189-8002-90d71739e5a7" providerId="ADAL" clId="{9196F01E-70F3-4A0C-A955-92C27D72C040}" dt="2020-08-16T08:16:07.474" v="4322" actId="164"/>
          <ac:cxnSpMkLst>
            <pc:docMk/>
            <pc:sldMk cId="1220374952" sldId="298"/>
            <ac:cxnSpMk id="16" creationId="{7BD4118D-EDC3-4C6E-A960-786ECBFA4C22}"/>
          </ac:cxnSpMkLst>
        </pc:cxnChg>
        <pc:cxnChg chg="add mod">
          <ac:chgData name="Padalu Krishna Raju Patra" userId="943e48c9-b636-4189-8002-90d71739e5a7" providerId="ADAL" clId="{9196F01E-70F3-4A0C-A955-92C27D72C040}" dt="2020-08-16T08:16:07.474" v="4322" actId="164"/>
          <ac:cxnSpMkLst>
            <pc:docMk/>
            <pc:sldMk cId="1220374952" sldId="298"/>
            <ac:cxnSpMk id="20" creationId="{F44303DE-B667-4B4B-8217-7E9287E25AB3}"/>
          </ac:cxnSpMkLst>
        </pc:cxnChg>
        <pc:cxnChg chg="mod topLvl">
          <ac:chgData name="Padalu Krishna Raju Patra" userId="943e48c9-b636-4189-8002-90d71739e5a7" providerId="ADAL" clId="{9196F01E-70F3-4A0C-A955-92C27D72C040}" dt="2020-08-16T08:16:07.474" v="4322" actId="164"/>
          <ac:cxnSpMkLst>
            <pc:docMk/>
            <pc:sldMk cId="1220374952" sldId="298"/>
            <ac:cxnSpMk id="28" creationId="{901C9719-4425-4814-9E98-67589DBD28F4}"/>
          </ac:cxnSpMkLst>
        </pc:cxnChg>
        <pc:cxnChg chg="mod topLvl">
          <ac:chgData name="Padalu Krishna Raju Patra" userId="943e48c9-b636-4189-8002-90d71739e5a7" providerId="ADAL" clId="{9196F01E-70F3-4A0C-A955-92C27D72C040}" dt="2020-08-16T08:16:07.474" v="4322" actId="164"/>
          <ac:cxnSpMkLst>
            <pc:docMk/>
            <pc:sldMk cId="1220374952" sldId="298"/>
            <ac:cxnSpMk id="36" creationId="{8D211AC2-AA82-4E32-8E68-CCAD47487A62}"/>
          </ac:cxnSpMkLst>
        </pc:cxnChg>
        <pc:cxnChg chg="mod topLvl">
          <ac:chgData name="Padalu Krishna Raju Patra" userId="943e48c9-b636-4189-8002-90d71739e5a7" providerId="ADAL" clId="{9196F01E-70F3-4A0C-A955-92C27D72C040}" dt="2020-08-16T08:16:07.474" v="4322" actId="164"/>
          <ac:cxnSpMkLst>
            <pc:docMk/>
            <pc:sldMk cId="1220374952" sldId="298"/>
            <ac:cxnSpMk id="42" creationId="{C01D823A-39DD-4557-8F9D-83EE48873072}"/>
          </ac:cxnSpMkLst>
        </pc:cxnChg>
      </pc:sldChg>
      <pc:sldChg chg="addSp delSp modSp add">
        <pc:chgData name="Padalu Krishna Raju Patra" userId="943e48c9-b636-4189-8002-90d71739e5a7" providerId="ADAL" clId="{9196F01E-70F3-4A0C-A955-92C27D72C040}" dt="2020-08-16T08:17:29.331" v="4339" actId="1076"/>
        <pc:sldMkLst>
          <pc:docMk/>
          <pc:sldMk cId="864616133" sldId="299"/>
        </pc:sldMkLst>
        <pc:spChg chg="mod">
          <ac:chgData name="Padalu Krishna Raju Patra" userId="943e48c9-b636-4189-8002-90d71739e5a7" providerId="ADAL" clId="{9196F01E-70F3-4A0C-A955-92C27D72C040}" dt="2020-08-16T08:15:41.605" v="4321" actId="20577"/>
          <ac:spMkLst>
            <pc:docMk/>
            <pc:sldMk cId="864616133" sldId="299"/>
            <ac:spMk id="3" creationId="{3158C4AC-7D54-4185-AE99-77FA2BB37E6B}"/>
          </ac:spMkLst>
        </pc:spChg>
        <pc:grpChg chg="add del">
          <ac:chgData name="Padalu Krishna Raju Patra" userId="943e48c9-b636-4189-8002-90d71739e5a7" providerId="ADAL" clId="{9196F01E-70F3-4A0C-A955-92C27D72C040}" dt="2020-08-16T08:16:19.024" v="4324"/>
          <ac:grpSpMkLst>
            <pc:docMk/>
            <pc:sldMk cId="864616133" sldId="299"/>
            <ac:grpSpMk id="6" creationId="{C0F5F8A5-AA71-4256-8480-1CE452F54210}"/>
          </ac:grpSpMkLst>
        </pc:grpChg>
        <pc:grpChg chg="add del">
          <ac:chgData name="Padalu Krishna Raju Patra" userId="943e48c9-b636-4189-8002-90d71739e5a7" providerId="ADAL" clId="{9196F01E-70F3-4A0C-A955-92C27D72C040}" dt="2020-08-16T08:17:25.775" v="4337"/>
          <ac:grpSpMkLst>
            <pc:docMk/>
            <pc:sldMk cId="864616133" sldId="299"/>
            <ac:grpSpMk id="22" creationId="{51E20D6D-A537-46B3-8C02-A4BDFD92B974}"/>
          </ac:grpSpMkLst>
        </pc:grpChg>
        <pc:picChg chg="del">
          <ac:chgData name="Padalu Krishna Raju Patra" userId="943e48c9-b636-4189-8002-90d71739e5a7" providerId="ADAL" clId="{9196F01E-70F3-4A0C-A955-92C27D72C040}" dt="2020-08-16T07:50:03.202" v="4142" actId="478"/>
          <ac:picMkLst>
            <pc:docMk/>
            <pc:sldMk cId="864616133" sldId="299"/>
            <ac:picMk id="2" creationId="{8A5DCF46-774C-4AF7-8EE5-7F6790576756}"/>
          </ac:picMkLst>
        </pc:picChg>
        <pc:picChg chg="add del mod">
          <ac:chgData name="Padalu Krishna Raju Patra" userId="943e48c9-b636-4189-8002-90d71739e5a7" providerId="ADAL" clId="{9196F01E-70F3-4A0C-A955-92C27D72C040}" dt="2020-08-16T08:16:41.974" v="4328" actId="478"/>
          <ac:picMkLst>
            <pc:docMk/>
            <pc:sldMk cId="864616133" sldId="299"/>
            <ac:picMk id="4" creationId="{7293B677-9D81-4385-BCB9-07701BF66D97}"/>
          </ac:picMkLst>
        </pc:picChg>
        <pc:picChg chg="add mod">
          <ac:chgData name="Padalu Krishna Raju Patra" userId="943e48c9-b636-4189-8002-90d71739e5a7" providerId="ADAL" clId="{9196F01E-70F3-4A0C-A955-92C27D72C040}" dt="2020-08-16T08:17:29.331" v="4339" actId="1076"/>
          <ac:picMkLst>
            <pc:docMk/>
            <pc:sldMk cId="864616133" sldId="299"/>
            <ac:picMk id="5" creationId="{E774FD65-55FA-4EE6-8FB6-E25F573EE51E}"/>
          </ac:picMkLst>
        </pc:picChg>
      </pc:sldChg>
      <pc:sldChg chg="delSp modSp add del">
        <pc:chgData name="Padalu Krishna Raju Patra" userId="943e48c9-b636-4189-8002-90d71739e5a7" providerId="ADAL" clId="{9196F01E-70F3-4A0C-A955-92C27D72C040}" dt="2020-08-16T13:59:54.730" v="4925" actId="2696"/>
        <pc:sldMkLst>
          <pc:docMk/>
          <pc:sldMk cId="4207146037" sldId="300"/>
        </pc:sldMkLst>
        <pc:spChg chg="mod">
          <ac:chgData name="Padalu Krishna Raju Patra" userId="943e48c9-b636-4189-8002-90d71739e5a7" providerId="ADAL" clId="{9196F01E-70F3-4A0C-A955-92C27D72C040}" dt="2020-08-16T13:49:00.861" v="4689" actId="113"/>
          <ac:spMkLst>
            <pc:docMk/>
            <pc:sldMk cId="4207146037" sldId="300"/>
            <ac:spMk id="3" creationId="{3158C4AC-7D54-4185-AE99-77FA2BB37E6B}"/>
          </ac:spMkLst>
        </pc:spChg>
        <pc:picChg chg="del">
          <ac:chgData name="Padalu Krishna Raju Patra" userId="943e48c9-b636-4189-8002-90d71739e5a7" providerId="ADAL" clId="{9196F01E-70F3-4A0C-A955-92C27D72C040}" dt="2020-08-16T13:46:12.407" v="4358" actId="478"/>
          <ac:picMkLst>
            <pc:docMk/>
            <pc:sldMk cId="4207146037" sldId="300"/>
            <ac:picMk id="5" creationId="{E774FD65-55FA-4EE6-8FB6-E25F573EE51E}"/>
          </ac:picMkLst>
        </pc:picChg>
      </pc:sldChg>
      <pc:sldChg chg="addSp delSp modSp add">
        <pc:chgData name="Padalu Krishna Raju Patra" userId="943e48c9-b636-4189-8002-90d71739e5a7" providerId="ADAL" clId="{9196F01E-70F3-4A0C-A955-92C27D72C040}" dt="2020-08-16T13:59:31.337" v="4924" actId="1076"/>
        <pc:sldMkLst>
          <pc:docMk/>
          <pc:sldMk cId="3589152005" sldId="301"/>
        </pc:sldMkLst>
        <pc:spChg chg="mod">
          <ac:chgData name="Padalu Krishna Raju Patra" userId="943e48c9-b636-4189-8002-90d71739e5a7" providerId="ADAL" clId="{9196F01E-70F3-4A0C-A955-92C27D72C040}" dt="2020-08-16T13:58:07.535" v="4914" actId="20577"/>
          <ac:spMkLst>
            <pc:docMk/>
            <pc:sldMk cId="3589152005" sldId="301"/>
            <ac:spMk id="3" creationId="{3158C4AC-7D54-4185-AE99-77FA2BB37E6B}"/>
          </ac:spMkLst>
        </pc:spChg>
        <pc:grpChg chg="add del">
          <ac:chgData name="Padalu Krishna Raju Patra" userId="943e48c9-b636-4189-8002-90d71739e5a7" providerId="ADAL" clId="{9196F01E-70F3-4A0C-A955-92C27D72C040}" dt="2020-08-16T13:59:03.167" v="4916"/>
          <ac:grpSpMkLst>
            <pc:docMk/>
            <pc:sldMk cId="3589152005" sldId="301"/>
            <ac:grpSpMk id="5" creationId="{888C0A99-22C9-4DFF-A335-42D2CAD9A8B5}"/>
          </ac:grpSpMkLst>
        </pc:grpChg>
        <pc:picChg chg="add mod">
          <ac:chgData name="Padalu Krishna Raju Patra" userId="943e48c9-b636-4189-8002-90d71739e5a7" providerId="ADAL" clId="{9196F01E-70F3-4A0C-A955-92C27D72C040}" dt="2020-08-16T13:59:31.337" v="4924" actId="1076"/>
          <ac:picMkLst>
            <pc:docMk/>
            <pc:sldMk cId="3589152005" sldId="301"/>
            <ac:picMk id="2" creationId="{8845F9DF-C9A5-4D20-B936-B69C6A3EB271}"/>
          </ac:picMkLst>
        </pc:picChg>
      </pc:sldChg>
      <pc:sldChg chg="addSp delSp modSp add">
        <pc:chgData name="Padalu Krishna Raju Patra" userId="943e48c9-b636-4189-8002-90d71739e5a7" providerId="ADAL" clId="{9196F01E-70F3-4A0C-A955-92C27D72C040}" dt="2020-08-16T14:23:45.141" v="5299" actId="6549"/>
        <pc:sldMkLst>
          <pc:docMk/>
          <pc:sldMk cId="2767205433" sldId="302"/>
        </pc:sldMkLst>
        <pc:spChg chg="mod">
          <ac:chgData name="Padalu Krishna Raju Patra" userId="943e48c9-b636-4189-8002-90d71739e5a7" providerId="ADAL" clId="{9196F01E-70F3-4A0C-A955-92C27D72C040}" dt="2020-08-16T14:23:45.141" v="5299" actId="6549"/>
          <ac:spMkLst>
            <pc:docMk/>
            <pc:sldMk cId="2767205433" sldId="302"/>
            <ac:spMk id="3" creationId="{3158C4AC-7D54-4185-AE99-77FA2BB37E6B}"/>
          </ac:spMkLst>
        </pc:spChg>
        <pc:grpChg chg="add del">
          <ac:chgData name="Padalu Krishna Raju Patra" userId="943e48c9-b636-4189-8002-90d71739e5a7" providerId="ADAL" clId="{9196F01E-70F3-4A0C-A955-92C27D72C040}" dt="2020-08-16T14:03:42.694" v="5164"/>
          <ac:grpSpMkLst>
            <pc:docMk/>
            <pc:sldMk cId="2767205433" sldId="302"/>
            <ac:grpSpMk id="6" creationId="{92752B4B-01A5-44E7-9958-CE6F5370E9FB}"/>
          </ac:grpSpMkLst>
        </pc:grpChg>
        <pc:grpChg chg="add del">
          <ac:chgData name="Padalu Krishna Raju Patra" userId="943e48c9-b636-4189-8002-90d71739e5a7" providerId="ADAL" clId="{9196F01E-70F3-4A0C-A955-92C27D72C040}" dt="2020-08-16T14:23:39.656" v="5296"/>
          <ac:grpSpMkLst>
            <pc:docMk/>
            <pc:sldMk cId="2767205433" sldId="302"/>
            <ac:grpSpMk id="13" creationId="{17195D7F-A71F-4519-BE9C-4B8AE43CC643}"/>
          </ac:grpSpMkLst>
        </pc:grpChg>
        <pc:picChg chg="del">
          <ac:chgData name="Padalu Krishna Raju Patra" userId="943e48c9-b636-4189-8002-90d71739e5a7" providerId="ADAL" clId="{9196F01E-70F3-4A0C-A955-92C27D72C040}" dt="2020-08-16T14:01:06.165" v="4927" actId="478"/>
          <ac:picMkLst>
            <pc:docMk/>
            <pc:sldMk cId="2767205433" sldId="302"/>
            <ac:picMk id="2" creationId="{8845F9DF-C9A5-4D20-B936-B69C6A3EB271}"/>
          </ac:picMkLst>
        </pc:picChg>
        <pc:picChg chg="add mod">
          <ac:chgData name="Padalu Krishna Raju Patra" userId="943e48c9-b636-4189-8002-90d71739e5a7" providerId="ADAL" clId="{9196F01E-70F3-4A0C-A955-92C27D72C040}" dt="2020-08-16T14:23:42.025" v="5298" actId="1076"/>
          <ac:picMkLst>
            <pc:docMk/>
            <pc:sldMk cId="2767205433" sldId="302"/>
            <ac:picMk id="4" creationId="{28A6E3D5-B048-432C-B6D2-6F2BC90B3596}"/>
          </ac:picMkLst>
        </pc:picChg>
      </pc:sldChg>
      <pc:sldChg chg="addSp delSp modSp add">
        <pc:chgData name="Padalu Krishna Raju Patra" userId="943e48c9-b636-4189-8002-90d71739e5a7" providerId="ADAL" clId="{9196F01E-70F3-4A0C-A955-92C27D72C040}" dt="2020-08-16T14:23:33.517" v="5294" actId="164"/>
        <pc:sldMkLst>
          <pc:docMk/>
          <pc:sldMk cId="3044563482" sldId="303"/>
        </pc:sldMkLst>
        <pc:spChg chg="del">
          <ac:chgData name="Padalu Krishna Raju Patra" userId="943e48c9-b636-4189-8002-90d71739e5a7" providerId="ADAL" clId="{9196F01E-70F3-4A0C-A955-92C27D72C040}" dt="2020-08-16T14:03:46.615" v="5166" actId="478"/>
          <ac:spMkLst>
            <pc:docMk/>
            <pc:sldMk cId="3044563482" sldId="303"/>
            <ac:spMk id="2" creationId="{4903F309-7102-4AC2-A4D4-1A10CA81C5E0}"/>
          </ac:spMkLst>
        </pc:spChg>
        <pc:spChg chg="del">
          <ac:chgData name="Padalu Krishna Raju Patra" userId="943e48c9-b636-4189-8002-90d71739e5a7" providerId="ADAL" clId="{9196F01E-70F3-4A0C-A955-92C27D72C040}" dt="2020-08-16T14:03:46.615" v="5166" actId="478"/>
          <ac:spMkLst>
            <pc:docMk/>
            <pc:sldMk cId="3044563482" sldId="303"/>
            <ac:spMk id="3" creationId="{C277DF0B-E7D9-4A81-A4D8-1A7BFD24FFD7}"/>
          </ac:spMkLst>
        </pc:spChg>
        <pc:spChg chg="mod topLvl">
          <ac:chgData name="Padalu Krishna Raju Patra" userId="943e48c9-b636-4189-8002-90d71739e5a7" providerId="ADAL" clId="{9196F01E-70F3-4A0C-A955-92C27D72C040}" dt="2020-08-16T14:04:12.617" v="5197" actId="164"/>
          <ac:spMkLst>
            <pc:docMk/>
            <pc:sldMk cId="3044563482" sldId="303"/>
            <ac:spMk id="5" creationId="{8DB1B71A-B111-46AD-8775-7BFD907C8CB1}"/>
          </ac:spMkLst>
        </pc:spChg>
        <pc:spChg chg="del mod topLvl">
          <ac:chgData name="Padalu Krishna Raju Patra" userId="943e48c9-b636-4189-8002-90d71739e5a7" providerId="ADAL" clId="{9196F01E-70F3-4A0C-A955-92C27D72C040}" dt="2020-08-16T14:04:19.544" v="5199" actId="478"/>
          <ac:spMkLst>
            <pc:docMk/>
            <pc:sldMk cId="3044563482" sldId="303"/>
            <ac:spMk id="8" creationId="{263F5B50-2DBD-4A3C-9E45-EE6F01EDC2F3}"/>
          </ac:spMkLst>
        </pc:spChg>
        <pc:spChg chg="add del mod topLvl">
          <ac:chgData name="Padalu Krishna Raju Patra" userId="943e48c9-b636-4189-8002-90d71739e5a7" providerId="ADAL" clId="{9196F01E-70F3-4A0C-A955-92C27D72C040}" dt="2020-08-16T14:08:07.181" v="5218" actId="478"/>
          <ac:spMkLst>
            <pc:docMk/>
            <pc:sldMk cId="3044563482" sldId="303"/>
            <ac:spMk id="9" creationId="{2694FB0A-FF61-4E36-AFD3-72C6D401A281}"/>
          </ac:spMkLst>
        </pc:spChg>
        <pc:spChg chg="add mod">
          <ac:chgData name="Padalu Krishna Raju Patra" userId="943e48c9-b636-4189-8002-90d71739e5a7" providerId="ADAL" clId="{9196F01E-70F3-4A0C-A955-92C27D72C040}" dt="2020-08-16T14:23:33.517" v="5294" actId="164"/>
          <ac:spMkLst>
            <pc:docMk/>
            <pc:sldMk cId="3044563482" sldId="303"/>
            <ac:spMk id="28" creationId="{B678BAC5-BDAE-431F-AB11-BF4E323F5AE3}"/>
          </ac:spMkLst>
        </pc:spChg>
        <pc:spChg chg="add mod">
          <ac:chgData name="Padalu Krishna Raju Patra" userId="943e48c9-b636-4189-8002-90d71739e5a7" providerId="ADAL" clId="{9196F01E-70F3-4A0C-A955-92C27D72C040}" dt="2020-08-16T14:23:33.517" v="5294" actId="164"/>
          <ac:spMkLst>
            <pc:docMk/>
            <pc:sldMk cId="3044563482" sldId="303"/>
            <ac:spMk id="32" creationId="{31264D29-8B9D-40FF-881C-71E4AAECE362}"/>
          </ac:spMkLst>
        </pc:spChg>
        <pc:grpChg chg="add del">
          <ac:chgData name="Padalu Krishna Raju Patra" userId="943e48c9-b636-4189-8002-90d71739e5a7" providerId="ADAL" clId="{9196F01E-70F3-4A0C-A955-92C27D72C040}" dt="2020-08-16T14:03:58.474" v="5168" actId="165"/>
          <ac:grpSpMkLst>
            <pc:docMk/>
            <pc:sldMk cId="3044563482" sldId="303"/>
            <ac:grpSpMk id="4" creationId="{415387DC-FD6E-4E9A-AA99-1C7038E34F2D}"/>
          </ac:grpSpMkLst>
        </pc:grpChg>
        <pc:grpChg chg="add mod">
          <ac:chgData name="Padalu Krishna Raju Patra" userId="943e48c9-b636-4189-8002-90d71739e5a7" providerId="ADAL" clId="{9196F01E-70F3-4A0C-A955-92C27D72C040}" dt="2020-08-16T14:23:33.517" v="5294" actId="164"/>
          <ac:grpSpMkLst>
            <pc:docMk/>
            <pc:sldMk cId="3044563482" sldId="303"/>
            <ac:grpSpMk id="10" creationId="{8C778F43-4FDF-477A-8723-D60E06C905A2}"/>
          </ac:grpSpMkLst>
        </pc:grpChg>
        <pc:grpChg chg="add mod">
          <ac:chgData name="Padalu Krishna Raju Patra" userId="943e48c9-b636-4189-8002-90d71739e5a7" providerId="ADAL" clId="{9196F01E-70F3-4A0C-A955-92C27D72C040}" dt="2020-08-16T14:23:33.517" v="5294" actId="164"/>
          <ac:grpSpMkLst>
            <pc:docMk/>
            <pc:sldMk cId="3044563482" sldId="303"/>
            <ac:grpSpMk id="33" creationId="{03446486-68E8-4F29-AAAD-739D67BD35FD}"/>
          </ac:grpSpMkLst>
        </pc:grpChg>
        <pc:picChg chg="add del mod">
          <ac:chgData name="Padalu Krishna Raju Patra" userId="943e48c9-b636-4189-8002-90d71739e5a7" providerId="ADAL" clId="{9196F01E-70F3-4A0C-A955-92C27D72C040}" dt="2020-08-16T14:08:10.011" v="5219" actId="478"/>
          <ac:picMkLst>
            <pc:docMk/>
            <pc:sldMk cId="3044563482" sldId="303"/>
            <ac:picMk id="12" creationId="{E3B75571-FE3A-4211-868B-A762D3C90E8D}"/>
          </ac:picMkLst>
        </pc:picChg>
        <pc:picChg chg="add mod ord">
          <ac:chgData name="Padalu Krishna Raju Patra" userId="943e48c9-b636-4189-8002-90d71739e5a7" providerId="ADAL" clId="{9196F01E-70F3-4A0C-A955-92C27D72C040}" dt="2020-08-16T14:23:33.517" v="5294" actId="164"/>
          <ac:picMkLst>
            <pc:docMk/>
            <pc:sldMk cId="3044563482" sldId="303"/>
            <ac:picMk id="13" creationId="{3D63E2E1-AC6E-4F15-85CE-817B29B5FBA0}"/>
          </ac:picMkLst>
        </pc:picChg>
        <pc:picChg chg="add del mod">
          <ac:chgData name="Padalu Krishna Raju Patra" userId="943e48c9-b636-4189-8002-90d71739e5a7" providerId="ADAL" clId="{9196F01E-70F3-4A0C-A955-92C27D72C040}" dt="2020-08-16T14:11:25.289" v="5229" actId="478"/>
          <ac:picMkLst>
            <pc:docMk/>
            <pc:sldMk cId="3044563482" sldId="303"/>
            <ac:picMk id="15" creationId="{04468E67-7F14-426E-A267-B40837F7BD8E}"/>
          </ac:picMkLst>
        </pc:picChg>
        <pc:picChg chg="add del mod">
          <ac:chgData name="Padalu Krishna Raju Patra" userId="943e48c9-b636-4189-8002-90d71739e5a7" providerId="ADAL" clId="{9196F01E-70F3-4A0C-A955-92C27D72C040}" dt="2020-08-16T14:11:23.524" v="5228" actId="478"/>
          <ac:picMkLst>
            <pc:docMk/>
            <pc:sldMk cId="3044563482" sldId="303"/>
            <ac:picMk id="16" creationId="{E274DC16-59D2-4562-AA76-03910D2C4EFB}"/>
          </ac:picMkLst>
        </pc:picChg>
        <pc:picChg chg="add del mod">
          <ac:chgData name="Padalu Krishna Raju Patra" userId="943e48c9-b636-4189-8002-90d71739e5a7" providerId="ADAL" clId="{9196F01E-70F3-4A0C-A955-92C27D72C040}" dt="2020-08-16T14:14:12.141" v="5240" actId="478"/>
          <ac:picMkLst>
            <pc:docMk/>
            <pc:sldMk cId="3044563482" sldId="303"/>
            <ac:picMk id="18" creationId="{022DD8D5-08F0-4DB8-A747-5179741F4C87}"/>
          </ac:picMkLst>
        </pc:picChg>
        <pc:picChg chg="add del mod">
          <ac:chgData name="Padalu Krishna Raju Patra" userId="943e48c9-b636-4189-8002-90d71739e5a7" providerId="ADAL" clId="{9196F01E-70F3-4A0C-A955-92C27D72C040}" dt="2020-08-16T14:19:01.324" v="5262" actId="478"/>
          <ac:picMkLst>
            <pc:docMk/>
            <pc:sldMk cId="3044563482" sldId="303"/>
            <ac:picMk id="20" creationId="{4FD5F193-FBA6-4ABB-A948-E4E4D1E88F8E}"/>
          </ac:picMkLst>
        </pc:picChg>
        <pc:picChg chg="add mod">
          <ac:chgData name="Padalu Krishna Raju Patra" userId="943e48c9-b636-4189-8002-90d71739e5a7" providerId="ADAL" clId="{9196F01E-70F3-4A0C-A955-92C27D72C040}" dt="2020-08-16T14:23:33.517" v="5294" actId="164"/>
          <ac:picMkLst>
            <pc:docMk/>
            <pc:sldMk cId="3044563482" sldId="303"/>
            <ac:picMk id="21" creationId="{C42008FF-5C59-4630-BE4B-CB4611AF3B74}"/>
          </ac:picMkLst>
        </pc:picChg>
        <pc:cxnChg chg="mod topLvl">
          <ac:chgData name="Padalu Krishna Raju Patra" userId="943e48c9-b636-4189-8002-90d71739e5a7" providerId="ADAL" clId="{9196F01E-70F3-4A0C-A955-92C27D72C040}" dt="2020-08-16T14:04:12.617" v="5197" actId="164"/>
          <ac:cxnSpMkLst>
            <pc:docMk/>
            <pc:sldMk cId="3044563482" sldId="303"/>
            <ac:cxnSpMk id="6" creationId="{DA655DAE-024E-47C8-A270-B0D2B3435797}"/>
          </ac:cxnSpMkLst>
        </pc:cxnChg>
        <pc:cxnChg chg="mod topLvl">
          <ac:chgData name="Padalu Krishna Raju Patra" userId="943e48c9-b636-4189-8002-90d71739e5a7" providerId="ADAL" clId="{9196F01E-70F3-4A0C-A955-92C27D72C040}" dt="2020-08-16T14:04:12.617" v="5197" actId="164"/>
          <ac:cxnSpMkLst>
            <pc:docMk/>
            <pc:sldMk cId="3044563482" sldId="303"/>
            <ac:cxnSpMk id="7" creationId="{C50FD56E-B4B6-438D-B5BE-0C3DAB8DAAFC}"/>
          </ac:cxnSpMkLst>
        </pc:cxnChg>
        <pc:cxnChg chg="add del mod">
          <ac:chgData name="Padalu Krishna Raju Patra" userId="943e48c9-b636-4189-8002-90d71739e5a7" providerId="ADAL" clId="{9196F01E-70F3-4A0C-A955-92C27D72C040}" dt="2020-08-16T14:20:06.928" v="5264" actId="478"/>
          <ac:cxnSpMkLst>
            <pc:docMk/>
            <pc:sldMk cId="3044563482" sldId="303"/>
            <ac:cxnSpMk id="23" creationId="{5F76594E-17B0-4308-9C5C-B65B777B5B0B}"/>
          </ac:cxnSpMkLst>
        </pc:cxnChg>
        <pc:cxnChg chg="add mod">
          <ac:chgData name="Padalu Krishna Raju Patra" userId="943e48c9-b636-4189-8002-90d71739e5a7" providerId="ADAL" clId="{9196F01E-70F3-4A0C-A955-92C27D72C040}" dt="2020-08-16T14:23:33.517" v="5294" actId="164"/>
          <ac:cxnSpMkLst>
            <pc:docMk/>
            <pc:sldMk cId="3044563482" sldId="303"/>
            <ac:cxnSpMk id="25" creationId="{8CD008B4-6E37-49C4-A99D-15BDCE41663A}"/>
          </ac:cxnSpMkLst>
        </pc:cxnChg>
        <pc:cxnChg chg="add mod">
          <ac:chgData name="Padalu Krishna Raju Patra" userId="943e48c9-b636-4189-8002-90d71739e5a7" providerId="ADAL" clId="{9196F01E-70F3-4A0C-A955-92C27D72C040}" dt="2020-08-16T14:23:33.517" v="5294" actId="164"/>
          <ac:cxnSpMkLst>
            <pc:docMk/>
            <pc:sldMk cId="3044563482" sldId="303"/>
            <ac:cxnSpMk id="29" creationId="{5D3EA722-C7DC-48C9-B534-FEDC09C70AFD}"/>
          </ac:cxnSpMkLst>
        </pc:cxnChg>
      </pc:sldChg>
      <pc:sldChg chg="addSp delSp modSp add">
        <pc:chgData name="Padalu Krishna Raju Patra" userId="943e48c9-b636-4189-8002-90d71739e5a7" providerId="ADAL" clId="{9196F01E-70F3-4A0C-A955-92C27D72C040}" dt="2020-08-16T15:00:55.215" v="6098" actId="1076"/>
        <pc:sldMkLst>
          <pc:docMk/>
          <pc:sldMk cId="1072806556" sldId="304"/>
        </pc:sldMkLst>
        <pc:spChg chg="mod">
          <ac:chgData name="Padalu Krishna Raju Patra" userId="943e48c9-b636-4189-8002-90d71739e5a7" providerId="ADAL" clId="{9196F01E-70F3-4A0C-A955-92C27D72C040}" dt="2020-08-16T14:42:58.492" v="5861" actId="20577"/>
          <ac:spMkLst>
            <pc:docMk/>
            <pc:sldMk cId="1072806556" sldId="304"/>
            <ac:spMk id="3" creationId="{3158C4AC-7D54-4185-AE99-77FA2BB37E6B}"/>
          </ac:spMkLst>
        </pc:spChg>
        <pc:spChg chg="mod">
          <ac:chgData name="Padalu Krishna Raju Patra" userId="943e48c9-b636-4189-8002-90d71739e5a7" providerId="ADAL" clId="{9196F01E-70F3-4A0C-A955-92C27D72C040}" dt="2020-08-16T14:33:18.090" v="5330" actId="20577"/>
          <ac:spMkLst>
            <pc:docMk/>
            <pc:sldMk cId="1072806556" sldId="304"/>
            <ac:spMk id="63" creationId="{00000000-0000-0000-0000-000000000000}"/>
          </ac:spMkLst>
        </pc:spChg>
        <pc:grpChg chg="add mod">
          <ac:chgData name="Padalu Krishna Raju Patra" userId="943e48c9-b636-4189-8002-90d71739e5a7" providerId="ADAL" clId="{9196F01E-70F3-4A0C-A955-92C27D72C040}" dt="2020-08-16T15:00:55.215" v="6098" actId="1076"/>
          <ac:grpSpMkLst>
            <pc:docMk/>
            <pc:sldMk cId="1072806556" sldId="304"/>
            <ac:grpSpMk id="6" creationId="{C52BCAC6-EB83-4391-B7A6-A501C588F4A9}"/>
          </ac:grpSpMkLst>
        </pc:grpChg>
        <pc:picChg chg="del">
          <ac:chgData name="Padalu Krishna Raju Patra" userId="943e48c9-b636-4189-8002-90d71739e5a7" providerId="ADAL" clId="{9196F01E-70F3-4A0C-A955-92C27D72C040}" dt="2020-08-16T14:33:01.881" v="5301" actId="478"/>
          <ac:picMkLst>
            <pc:docMk/>
            <pc:sldMk cId="1072806556" sldId="304"/>
            <ac:picMk id="4" creationId="{28A6E3D5-B048-432C-B6D2-6F2BC90B3596}"/>
          </ac:picMkLst>
        </pc:picChg>
      </pc:sldChg>
      <pc:sldChg chg="addSp delSp modSp add">
        <pc:chgData name="Padalu Krishna Raju Patra" userId="943e48c9-b636-4189-8002-90d71739e5a7" providerId="ADAL" clId="{9196F01E-70F3-4A0C-A955-92C27D72C040}" dt="2020-08-16T15:40:09.651" v="6822" actId="1076"/>
        <pc:sldMkLst>
          <pc:docMk/>
          <pc:sldMk cId="1303502956" sldId="305"/>
        </pc:sldMkLst>
        <pc:spChg chg="del">
          <ac:chgData name="Padalu Krishna Raju Patra" userId="943e48c9-b636-4189-8002-90d71739e5a7" providerId="ADAL" clId="{9196F01E-70F3-4A0C-A955-92C27D72C040}" dt="2020-08-16T14:43:33.386" v="5863" actId="478"/>
          <ac:spMkLst>
            <pc:docMk/>
            <pc:sldMk cId="1303502956" sldId="305"/>
            <ac:spMk id="3" creationId="{3158C4AC-7D54-4185-AE99-77FA2BB37E6B}"/>
          </ac:spMkLst>
        </pc:spChg>
        <pc:spChg chg="add del mod">
          <ac:chgData name="Padalu Krishna Raju Patra" userId="943e48c9-b636-4189-8002-90d71739e5a7" providerId="ADAL" clId="{9196F01E-70F3-4A0C-A955-92C27D72C040}" dt="2020-08-16T14:43:35.071" v="5864" actId="478"/>
          <ac:spMkLst>
            <pc:docMk/>
            <pc:sldMk cId="1303502956" sldId="305"/>
            <ac:spMk id="4" creationId="{62E8741F-0E00-4993-8854-A096C609C35C}"/>
          </ac:spMkLst>
        </pc:spChg>
        <pc:spChg chg="add mod topLvl">
          <ac:chgData name="Padalu Krishna Raju Patra" userId="943e48c9-b636-4189-8002-90d71739e5a7" providerId="ADAL" clId="{9196F01E-70F3-4A0C-A955-92C27D72C040}" dt="2020-08-16T15:38:36.627" v="6807" actId="164"/>
          <ac:spMkLst>
            <pc:docMk/>
            <pc:sldMk cId="1303502956" sldId="305"/>
            <ac:spMk id="5" creationId="{A3F1500C-D3D8-4B4D-ADA4-5703EC9A42A1}"/>
          </ac:spMkLst>
        </pc:spChg>
        <pc:spChg chg="add del mod topLvl">
          <ac:chgData name="Padalu Krishna Raju Patra" userId="943e48c9-b636-4189-8002-90d71739e5a7" providerId="ADAL" clId="{9196F01E-70F3-4A0C-A955-92C27D72C040}" dt="2020-08-16T14:47:44.749" v="5900" actId="478"/>
          <ac:spMkLst>
            <pc:docMk/>
            <pc:sldMk cId="1303502956" sldId="305"/>
            <ac:spMk id="6" creationId="{26FB8399-5D8D-46C9-AF13-D5CC995B1F7E}"/>
          </ac:spMkLst>
        </pc:spChg>
        <pc:spChg chg="add del mod topLvl">
          <ac:chgData name="Padalu Krishna Raju Patra" userId="943e48c9-b636-4189-8002-90d71739e5a7" providerId="ADAL" clId="{9196F01E-70F3-4A0C-A955-92C27D72C040}" dt="2020-08-16T14:47:44.749" v="5900" actId="478"/>
          <ac:spMkLst>
            <pc:docMk/>
            <pc:sldMk cId="1303502956" sldId="305"/>
            <ac:spMk id="9" creationId="{752B81B8-04ED-483C-81F5-DD96FE6260A5}"/>
          </ac:spMkLst>
        </pc:spChg>
        <pc:spChg chg="add del mod topLvl">
          <ac:chgData name="Padalu Krishna Raju Patra" userId="943e48c9-b636-4189-8002-90d71739e5a7" providerId="ADAL" clId="{9196F01E-70F3-4A0C-A955-92C27D72C040}" dt="2020-08-16T14:47:44.749" v="5900" actId="478"/>
          <ac:spMkLst>
            <pc:docMk/>
            <pc:sldMk cId="1303502956" sldId="305"/>
            <ac:spMk id="10" creationId="{E13C69B3-BA30-45A1-9776-147CCECD50E4}"/>
          </ac:spMkLst>
        </pc:spChg>
        <pc:spChg chg="add del mod topLvl">
          <ac:chgData name="Padalu Krishna Raju Patra" userId="943e48c9-b636-4189-8002-90d71739e5a7" providerId="ADAL" clId="{9196F01E-70F3-4A0C-A955-92C27D72C040}" dt="2020-08-16T14:47:44.749" v="5900" actId="478"/>
          <ac:spMkLst>
            <pc:docMk/>
            <pc:sldMk cId="1303502956" sldId="305"/>
            <ac:spMk id="12" creationId="{FAD37E86-C1F1-45DB-A583-E5C2227E43E3}"/>
          </ac:spMkLst>
        </pc:spChg>
        <pc:spChg chg="del">
          <ac:chgData name="Padalu Krishna Raju Patra" userId="943e48c9-b636-4189-8002-90d71739e5a7" providerId="ADAL" clId="{9196F01E-70F3-4A0C-A955-92C27D72C040}" dt="2020-08-16T14:43:33.386" v="5863" actId="478"/>
          <ac:spMkLst>
            <pc:docMk/>
            <pc:sldMk cId="1303502956" sldId="305"/>
            <ac:spMk id="63" creationId="{00000000-0000-0000-0000-000000000000}"/>
          </ac:spMkLst>
        </pc:spChg>
        <pc:spChg chg="add del mod topLvl">
          <ac:chgData name="Padalu Krishna Raju Patra" userId="943e48c9-b636-4189-8002-90d71739e5a7" providerId="ADAL" clId="{9196F01E-70F3-4A0C-A955-92C27D72C040}" dt="2020-08-16T15:28:57.869" v="6700" actId="478"/>
          <ac:spMkLst>
            <pc:docMk/>
            <pc:sldMk cId="1303502956" sldId="305"/>
            <ac:spMk id="74" creationId="{72C6BFB6-B0CB-4195-9051-8D37AED54B61}"/>
          </ac:spMkLst>
        </pc:spChg>
        <pc:spChg chg="add del mod topLvl">
          <ac:chgData name="Padalu Krishna Raju Patra" userId="943e48c9-b636-4189-8002-90d71739e5a7" providerId="ADAL" clId="{9196F01E-70F3-4A0C-A955-92C27D72C040}" dt="2020-08-16T15:27:11.110" v="6684" actId="478"/>
          <ac:spMkLst>
            <pc:docMk/>
            <pc:sldMk cId="1303502956" sldId="305"/>
            <ac:spMk id="75" creationId="{0FC35A62-B146-4F1E-BEC5-3497FB8F1A8A}"/>
          </ac:spMkLst>
        </pc:spChg>
        <pc:spChg chg="add del mod topLvl">
          <ac:chgData name="Padalu Krishna Raju Patra" userId="943e48c9-b636-4189-8002-90d71739e5a7" providerId="ADAL" clId="{9196F01E-70F3-4A0C-A955-92C27D72C040}" dt="2020-08-16T15:27:09.004" v="6683" actId="478"/>
          <ac:spMkLst>
            <pc:docMk/>
            <pc:sldMk cId="1303502956" sldId="305"/>
            <ac:spMk id="76" creationId="{08DF6C2E-75B8-4FEA-8CCD-C046FBE6B405}"/>
          </ac:spMkLst>
        </pc:spChg>
        <pc:spChg chg="add del mod topLvl">
          <ac:chgData name="Padalu Krishna Raju Patra" userId="943e48c9-b636-4189-8002-90d71739e5a7" providerId="ADAL" clId="{9196F01E-70F3-4A0C-A955-92C27D72C040}" dt="2020-08-16T15:27:07.093" v="6682" actId="478"/>
          <ac:spMkLst>
            <pc:docMk/>
            <pc:sldMk cId="1303502956" sldId="305"/>
            <ac:spMk id="77" creationId="{FF57DCFD-BCDD-4F90-BEE6-8C185C7BE955}"/>
          </ac:spMkLst>
        </pc:spChg>
        <pc:spChg chg="add del mod topLvl">
          <ac:chgData name="Padalu Krishna Raju Patra" userId="943e48c9-b636-4189-8002-90d71739e5a7" providerId="ADAL" clId="{9196F01E-70F3-4A0C-A955-92C27D72C040}" dt="2020-08-16T15:30:03.665" v="6708" actId="478"/>
          <ac:spMkLst>
            <pc:docMk/>
            <pc:sldMk cId="1303502956" sldId="305"/>
            <ac:spMk id="78" creationId="{2D3D9028-3F01-4003-953D-D7C2B88DACD4}"/>
          </ac:spMkLst>
        </pc:spChg>
        <pc:spChg chg="add mod">
          <ac:chgData name="Padalu Krishna Raju Patra" userId="943e48c9-b636-4189-8002-90d71739e5a7" providerId="ADAL" clId="{9196F01E-70F3-4A0C-A955-92C27D72C040}" dt="2020-08-16T14:58:08.419" v="6067"/>
          <ac:spMkLst>
            <pc:docMk/>
            <pc:sldMk cId="1303502956" sldId="305"/>
            <ac:spMk id="79" creationId="{E19E54DD-3C95-4191-8D27-2F2569F99FDF}"/>
          </ac:spMkLst>
        </pc:spChg>
        <pc:spChg chg="add mod">
          <ac:chgData name="Padalu Krishna Raju Patra" userId="943e48c9-b636-4189-8002-90d71739e5a7" providerId="ADAL" clId="{9196F01E-70F3-4A0C-A955-92C27D72C040}" dt="2020-08-16T14:58:08.366" v="6066"/>
          <ac:spMkLst>
            <pc:docMk/>
            <pc:sldMk cId="1303502956" sldId="305"/>
            <ac:spMk id="80" creationId="{F4403CEB-E6B3-4FF9-8321-8FE2AF9CBA53}"/>
          </ac:spMkLst>
        </pc:spChg>
        <pc:spChg chg="add mod">
          <ac:chgData name="Padalu Krishna Raju Patra" userId="943e48c9-b636-4189-8002-90d71739e5a7" providerId="ADAL" clId="{9196F01E-70F3-4A0C-A955-92C27D72C040}" dt="2020-08-16T14:58:07.565" v="6065"/>
          <ac:spMkLst>
            <pc:docMk/>
            <pc:sldMk cId="1303502956" sldId="305"/>
            <ac:spMk id="81" creationId="{3F864803-E319-455F-89E1-57AABEF4DE30}"/>
          </ac:spMkLst>
        </pc:spChg>
        <pc:spChg chg="add del mod topLvl">
          <ac:chgData name="Padalu Krishna Raju Patra" userId="943e48c9-b636-4189-8002-90d71739e5a7" providerId="ADAL" clId="{9196F01E-70F3-4A0C-A955-92C27D72C040}" dt="2020-08-16T15:27:11.110" v="6684" actId="478"/>
          <ac:spMkLst>
            <pc:docMk/>
            <pc:sldMk cId="1303502956" sldId="305"/>
            <ac:spMk id="82" creationId="{54371892-98A4-4050-91D0-57DCBEAC9307}"/>
          </ac:spMkLst>
        </pc:spChg>
        <pc:spChg chg="add del mod topLvl">
          <ac:chgData name="Padalu Krishna Raju Patra" userId="943e48c9-b636-4189-8002-90d71739e5a7" providerId="ADAL" clId="{9196F01E-70F3-4A0C-A955-92C27D72C040}" dt="2020-08-16T15:27:09.004" v="6683" actId="478"/>
          <ac:spMkLst>
            <pc:docMk/>
            <pc:sldMk cId="1303502956" sldId="305"/>
            <ac:spMk id="83" creationId="{C3575EC4-C667-4253-B689-D65B32A650B7}"/>
          </ac:spMkLst>
        </pc:spChg>
        <pc:spChg chg="add del mod topLvl">
          <ac:chgData name="Padalu Krishna Raju Patra" userId="943e48c9-b636-4189-8002-90d71739e5a7" providerId="ADAL" clId="{9196F01E-70F3-4A0C-A955-92C27D72C040}" dt="2020-08-16T15:27:07.093" v="6682" actId="478"/>
          <ac:spMkLst>
            <pc:docMk/>
            <pc:sldMk cId="1303502956" sldId="305"/>
            <ac:spMk id="84" creationId="{D7935681-E112-45A9-AF44-FC56B9FA0B7E}"/>
          </ac:spMkLst>
        </pc:spChg>
        <pc:spChg chg="add del mod">
          <ac:chgData name="Padalu Krishna Raju Patra" userId="943e48c9-b636-4189-8002-90d71739e5a7" providerId="ADAL" clId="{9196F01E-70F3-4A0C-A955-92C27D72C040}" dt="2020-08-16T14:58:28.459" v="6074" actId="478"/>
          <ac:spMkLst>
            <pc:docMk/>
            <pc:sldMk cId="1303502956" sldId="305"/>
            <ac:spMk id="85" creationId="{23BEA4EC-1C5B-4FC1-8CC8-D8C24AF09A2D}"/>
          </ac:spMkLst>
        </pc:spChg>
        <pc:spChg chg="add del mod">
          <ac:chgData name="Padalu Krishna Raju Patra" userId="943e48c9-b636-4189-8002-90d71739e5a7" providerId="ADAL" clId="{9196F01E-70F3-4A0C-A955-92C27D72C040}" dt="2020-08-16T14:58:28.459" v="6074" actId="478"/>
          <ac:spMkLst>
            <pc:docMk/>
            <pc:sldMk cId="1303502956" sldId="305"/>
            <ac:spMk id="86" creationId="{AE7F2B40-2EFC-447C-A2DC-F2C6816EC061}"/>
          </ac:spMkLst>
        </pc:spChg>
        <pc:spChg chg="add del mod">
          <ac:chgData name="Padalu Krishna Raju Patra" userId="943e48c9-b636-4189-8002-90d71739e5a7" providerId="ADAL" clId="{9196F01E-70F3-4A0C-A955-92C27D72C040}" dt="2020-08-16T14:58:28.459" v="6074" actId="478"/>
          <ac:spMkLst>
            <pc:docMk/>
            <pc:sldMk cId="1303502956" sldId="305"/>
            <ac:spMk id="87" creationId="{8E6D53C0-8566-4886-B46D-999AD347D570}"/>
          </ac:spMkLst>
        </pc:spChg>
        <pc:spChg chg="add del mod">
          <ac:chgData name="Padalu Krishna Raju Patra" userId="943e48c9-b636-4189-8002-90d71739e5a7" providerId="ADAL" clId="{9196F01E-70F3-4A0C-A955-92C27D72C040}" dt="2020-08-16T14:58:28.459" v="6074" actId="478"/>
          <ac:spMkLst>
            <pc:docMk/>
            <pc:sldMk cId="1303502956" sldId="305"/>
            <ac:spMk id="88" creationId="{E6ACF32A-D1B5-45C7-9F4A-92685CD06715}"/>
          </ac:spMkLst>
        </pc:spChg>
        <pc:spChg chg="add del mod topLvl">
          <ac:chgData name="Padalu Krishna Raju Patra" userId="943e48c9-b636-4189-8002-90d71739e5a7" providerId="ADAL" clId="{9196F01E-70F3-4A0C-A955-92C27D72C040}" dt="2020-08-16T15:29:04.280" v="6702" actId="478"/>
          <ac:spMkLst>
            <pc:docMk/>
            <pc:sldMk cId="1303502956" sldId="305"/>
            <ac:spMk id="89" creationId="{822B5C71-424C-43C9-99A6-25F358356592}"/>
          </ac:spMkLst>
        </pc:spChg>
        <pc:spChg chg="add del mod topLvl">
          <ac:chgData name="Padalu Krishna Raju Patra" userId="943e48c9-b636-4189-8002-90d71739e5a7" providerId="ADAL" clId="{9196F01E-70F3-4A0C-A955-92C27D72C040}" dt="2020-08-16T15:27:11.110" v="6684" actId="478"/>
          <ac:spMkLst>
            <pc:docMk/>
            <pc:sldMk cId="1303502956" sldId="305"/>
            <ac:spMk id="90" creationId="{D294DDED-A72C-44A8-9305-0AD0237644A9}"/>
          </ac:spMkLst>
        </pc:spChg>
        <pc:spChg chg="add del mod topLvl">
          <ac:chgData name="Padalu Krishna Raju Patra" userId="943e48c9-b636-4189-8002-90d71739e5a7" providerId="ADAL" clId="{9196F01E-70F3-4A0C-A955-92C27D72C040}" dt="2020-08-16T15:27:09.004" v="6683" actId="478"/>
          <ac:spMkLst>
            <pc:docMk/>
            <pc:sldMk cId="1303502956" sldId="305"/>
            <ac:spMk id="91" creationId="{7D4D091C-89B8-4A23-8E95-8C6EED202D1A}"/>
          </ac:spMkLst>
        </pc:spChg>
        <pc:spChg chg="add del mod topLvl">
          <ac:chgData name="Padalu Krishna Raju Patra" userId="943e48c9-b636-4189-8002-90d71739e5a7" providerId="ADAL" clId="{9196F01E-70F3-4A0C-A955-92C27D72C040}" dt="2020-08-16T15:27:07.093" v="6682" actId="478"/>
          <ac:spMkLst>
            <pc:docMk/>
            <pc:sldMk cId="1303502956" sldId="305"/>
            <ac:spMk id="92" creationId="{16A8839A-8FAA-4980-B4E2-3B463EABCFB7}"/>
          </ac:spMkLst>
        </pc:spChg>
        <pc:spChg chg="add mod">
          <ac:chgData name="Padalu Krishna Raju Patra" userId="943e48c9-b636-4189-8002-90d71739e5a7" providerId="ADAL" clId="{9196F01E-70F3-4A0C-A955-92C27D72C040}" dt="2020-08-16T15:38:36.627" v="6807" actId="164"/>
          <ac:spMkLst>
            <pc:docMk/>
            <pc:sldMk cId="1303502956" sldId="305"/>
            <ac:spMk id="106" creationId="{CC69A044-7158-4287-B8AF-166B55BDEB19}"/>
          </ac:spMkLst>
        </pc:spChg>
        <pc:spChg chg="add mod">
          <ac:chgData name="Padalu Krishna Raju Patra" userId="943e48c9-b636-4189-8002-90d71739e5a7" providerId="ADAL" clId="{9196F01E-70F3-4A0C-A955-92C27D72C040}" dt="2020-08-16T15:38:36.627" v="6807" actId="164"/>
          <ac:spMkLst>
            <pc:docMk/>
            <pc:sldMk cId="1303502956" sldId="305"/>
            <ac:spMk id="107" creationId="{C3E347B5-A2C7-4A00-A930-C0FAFBB0B955}"/>
          </ac:spMkLst>
        </pc:spChg>
        <pc:spChg chg="add mod">
          <ac:chgData name="Padalu Krishna Raju Patra" userId="943e48c9-b636-4189-8002-90d71739e5a7" providerId="ADAL" clId="{9196F01E-70F3-4A0C-A955-92C27D72C040}" dt="2020-08-16T15:38:36.627" v="6807" actId="164"/>
          <ac:spMkLst>
            <pc:docMk/>
            <pc:sldMk cId="1303502956" sldId="305"/>
            <ac:spMk id="108" creationId="{B508836A-BEAF-4B9B-B831-726517EDA805}"/>
          </ac:spMkLst>
        </pc:spChg>
        <pc:spChg chg="add mod">
          <ac:chgData name="Padalu Krishna Raju Patra" userId="943e48c9-b636-4189-8002-90d71739e5a7" providerId="ADAL" clId="{9196F01E-70F3-4A0C-A955-92C27D72C040}" dt="2020-08-16T15:38:36.627" v="6807" actId="164"/>
          <ac:spMkLst>
            <pc:docMk/>
            <pc:sldMk cId="1303502956" sldId="305"/>
            <ac:spMk id="109" creationId="{7857DEF9-AC06-4D08-966F-793DFBA338E7}"/>
          </ac:spMkLst>
        </pc:spChg>
        <pc:spChg chg="add mod">
          <ac:chgData name="Padalu Krishna Raju Patra" userId="943e48c9-b636-4189-8002-90d71739e5a7" providerId="ADAL" clId="{9196F01E-70F3-4A0C-A955-92C27D72C040}" dt="2020-08-16T15:38:36.627" v="6807" actId="164"/>
          <ac:spMkLst>
            <pc:docMk/>
            <pc:sldMk cId="1303502956" sldId="305"/>
            <ac:spMk id="110" creationId="{BB489BBE-7135-4319-82BA-C6B6943E9041}"/>
          </ac:spMkLst>
        </pc:spChg>
        <pc:spChg chg="add mod">
          <ac:chgData name="Padalu Krishna Raju Patra" userId="943e48c9-b636-4189-8002-90d71739e5a7" providerId="ADAL" clId="{9196F01E-70F3-4A0C-A955-92C27D72C040}" dt="2020-08-16T15:38:36.627" v="6807" actId="164"/>
          <ac:spMkLst>
            <pc:docMk/>
            <pc:sldMk cId="1303502956" sldId="305"/>
            <ac:spMk id="111" creationId="{43782804-600C-4DB4-910D-BC6110673463}"/>
          </ac:spMkLst>
        </pc:spChg>
        <pc:spChg chg="add mod">
          <ac:chgData name="Padalu Krishna Raju Patra" userId="943e48c9-b636-4189-8002-90d71739e5a7" providerId="ADAL" clId="{9196F01E-70F3-4A0C-A955-92C27D72C040}" dt="2020-08-16T15:38:36.627" v="6807" actId="164"/>
          <ac:spMkLst>
            <pc:docMk/>
            <pc:sldMk cId="1303502956" sldId="305"/>
            <ac:spMk id="112" creationId="{779D8980-6277-48BC-B3C2-65FC63BC3841}"/>
          </ac:spMkLst>
        </pc:spChg>
        <pc:spChg chg="add mod">
          <ac:chgData name="Padalu Krishna Raju Patra" userId="943e48c9-b636-4189-8002-90d71739e5a7" providerId="ADAL" clId="{9196F01E-70F3-4A0C-A955-92C27D72C040}" dt="2020-08-16T15:38:36.627" v="6807" actId="164"/>
          <ac:spMkLst>
            <pc:docMk/>
            <pc:sldMk cId="1303502956" sldId="305"/>
            <ac:spMk id="113" creationId="{69DC2953-A59E-425A-ACBE-E63B99122A04}"/>
          </ac:spMkLst>
        </pc:spChg>
        <pc:spChg chg="add mod">
          <ac:chgData name="Padalu Krishna Raju Patra" userId="943e48c9-b636-4189-8002-90d71739e5a7" providerId="ADAL" clId="{9196F01E-70F3-4A0C-A955-92C27D72C040}" dt="2020-08-16T15:38:36.627" v="6807" actId="164"/>
          <ac:spMkLst>
            <pc:docMk/>
            <pc:sldMk cId="1303502956" sldId="305"/>
            <ac:spMk id="114" creationId="{88A450EA-5624-4F64-905C-C8634904F6F1}"/>
          </ac:spMkLst>
        </pc:spChg>
        <pc:spChg chg="add mod">
          <ac:chgData name="Padalu Krishna Raju Patra" userId="943e48c9-b636-4189-8002-90d71739e5a7" providerId="ADAL" clId="{9196F01E-70F3-4A0C-A955-92C27D72C040}" dt="2020-08-16T15:38:32.097" v="6806" actId="164"/>
          <ac:spMkLst>
            <pc:docMk/>
            <pc:sldMk cId="1303502956" sldId="305"/>
            <ac:spMk id="121" creationId="{8A34BE5A-7A12-48CF-A91D-E28CFB57D911}"/>
          </ac:spMkLst>
        </pc:spChg>
        <pc:spChg chg="add mod">
          <ac:chgData name="Padalu Krishna Raju Patra" userId="943e48c9-b636-4189-8002-90d71739e5a7" providerId="ADAL" clId="{9196F01E-70F3-4A0C-A955-92C27D72C040}" dt="2020-08-16T15:38:32.097" v="6806" actId="164"/>
          <ac:spMkLst>
            <pc:docMk/>
            <pc:sldMk cId="1303502956" sldId="305"/>
            <ac:spMk id="122" creationId="{A314CC1C-8F70-4185-BB38-BD8E4C67FC82}"/>
          </ac:spMkLst>
        </pc:spChg>
        <pc:spChg chg="add mod">
          <ac:chgData name="Padalu Krishna Raju Patra" userId="943e48c9-b636-4189-8002-90d71739e5a7" providerId="ADAL" clId="{9196F01E-70F3-4A0C-A955-92C27D72C040}" dt="2020-08-16T15:38:32.097" v="6806" actId="164"/>
          <ac:spMkLst>
            <pc:docMk/>
            <pc:sldMk cId="1303502956" sldId="305"/>
            <ac:spMk id="123" creationId="{816F7A51-FD27-43DD-8E85-DF8247E2245E}"/>
          </ac:spMkLst>
        </pc:spChg>
        <pc:spChg chg="add mod">
          <ac:chgData name="Padalu Krishna Raju Patra" userId="943e48c9-b636-4189-8002-90d71739e5a7" providerId="ADAL" clId="{9196F01E-70F3-4A0C-A955-92C27D72C040}" dt="2020-08-16T15:38:32.097" v="6806" actId="164"/>
          <ac:spMkLst>
            <pc:docMk/>
            <pc:sldMk cId="1303502956" sldId="305"/>
            <ac:spMk id="124" creationId="{D1F75D92-8F76-425F-AB47-1B17C8E23622}"/>
          </ac:spMkLst>
        </pc:spChg>
        <pc:spChg chg="add mod">
          <ac:chgData name="Padalu Krishna Raju Patra" userId="943e48c9-b636-4189-8002-90d71739e5a7" providerId="ADAL" clId="{9196F01E-70F3-4A0C-A955-92C27D72C040}" dt="2020-08-16T15:38:32.097" v="6806" actId="164"/>
          <ac:spMkLst>
            <pc:docMk/>
            <pc:sldMk cId="1303502956" sldId="305"/>
            <ac:spMk id="125" creationId="{496CF684-AC62-470F-A62C-42BD705FFA3E}"/>
          </ac:spMkLst>
        </pc:spChg>
        <pc:spChg chg="add mod">
          <ac:chgData name="Padalu Krishna Raju Patra" userId="943e48c9-b636-4189-8002-90d71739e5a7" providerId="ADAL" clId="{9196F01E-70F3-4A0C-A955-92C27D72C040}" dt="2020-08-16T15:38:32.097" v="6806" actId="164"/>
          <ac:spMkLst>
            <pc:docMk/>
            <pc:sldMk cId="1303502956" sldId="305"/>
            <ac:spMk id="126" creationId="{B1AD2053-A18B-4F00-B122-A27B74FAFE3D}"/>
          </ac:spMkLst>
        </pc:spChg>
        <pc:spChg chg="add mod">
          <ac:chgData name="Padalu Krishna Raju Patra" userId="943e48c9-b636-4189-8002-90d71739e5a7" providerId="ADAL" clId="{9196F01E-70F3-4A0C-A955-92C27D72C040}" dt="2020-08-16T15:40:09.651" v="6822" actId="1076"/>
          <ac:spMkLst>
            <pc:docMk/>
            <pc:sldMk cId="1303502956" sldId="305"/>
            <ac:spMk id="130" creationId="{02FE0EFC-2EBE-4785-82A2-37E2DF913296}"/>
          </ac:spMkLst>
        </pc:spChg>
        <pc:grpChg chg="add del mod">
          <ac:chgData name="Padalu Krishna Raju Patra" userId="943e48c9-b636-4189-8002-90d71739e5a7" providerId="ADAL" clId="{9196F01E-70F3-4A0C-A955-92C27D72C040}" dt="2020-08-16T14:47:41.609" v="5899" actId="165"/>
          <ac:grpSpMkLst>
            <pc:docMk/>
            <pc:sldMk cId="1303502956" sldId="305"/>
            <ac:grpSpMk id="7" creationId="{AF9BC0B5-F044-46F1-9ACF-6D16C406D484}"/>
          </ac:grpSpMkLst>
        </pc:grpChg>
        <pc:grpChg chg="add del mod">
          <ac:chgData name="Padalu Krishna Raju Patra" userId="943e48c9-b636-4189-8002-90d71739e5a7" providerId="ADAL" clId="{9196F01E-70F3-4A0C-A955-92C27D72C040}" dt="2020-08-16T15:26:36.272" v="6677" actId="165"/>
          <ac:grpSpMkLst>
            <pc:docMk/>
            <pc:sldMk cId="1303502956" sldId="305"/>
            <ac:grpSpMk id="93" creationId="{55EBBB0E-3A85-4294-ABB9-E836C9362B57}"/>
          </ac:grpSpMkLst>
        </pc:grpChg>
        <pc:grpChg chg="add mod">
          <ac:chgData name="Padalu Krishna Raju Patra" userId="943e48c9-b636-4189-8002-90d71739e5a7" providerId="ADAL" clId="{9196F01E-70F3-4A0C-A955-92C27D72C040}" dt="2020-08-16T15:39:03.047" v="6809" actId="164"/>
          <ac:grpSpMkLst>
            <pc:docMk/>
            <pc:sldMk cId="1303502956" sldId="305"/>
            <ac:grpSpMk id="127" creationId="{0401F272-E1C8-4DD1-9AE2-4B4288314060}"/>
          </ac:grpSpMkLst>
        </pc:grpChg>
        <pc:grpChg chg="add mod">
          <ac:chgData name="Padalu Krishna Raju Patra" userId="943e48c9-b636-4189-8002-90d71739e5a7" providerId="ADAL" clId="{9196F01E-70F3-4A0C-A955-92C27D72C040}" dt="2020-08-16T15:40:05.604" v="6821"/>
          <ac:grpSpMkLst>
            <pc:docMk/>
            <pc:sldMk cId="1303502956" sldId="305"/>
            <ac:grpSpMk id="128" creationId="{884406DA-DDB7-4231-AFC4-D3EA3BFCEF7F}"/>
          </ac:grpSpMkLst>
        </pc:grpChg>
        <pc:grpChg chg="add mod">
          <ac:chgData name="Padalu Krishna Raju Patra" userId="943e48c9-b636-4189-8002-90d71739e5a7" providerId="ADAL" clId="{9196F01E-70F3-4A0C-A955-92C27D72C040}" dt="2020-08-16T15:40:05.604" v="6821"/>
          <ac:grpSpMkLst>
            <pc:docMk/>
            <pc:sldMk cId="1303502956" sldId="305"/>
            <ac:grpSpMk id="129" creationId="{A41FCF56-A498-430A-99E9-92164E243FC5}"/>
          </ac:grpSpMkLst>
        </pc:grpChg>
        <pc:picChg chg="del">
          <ac:chgData name="Padalu Krishna Raju Patra" userId="943e48c9-b636-4189-8002-90d71739e5a7" providerId="ADAL" clId="{9196F01E-70F3-4A0C-A955-92C27D72C040}" dt="2020-08-16T14:43:33.386" v="5863" actId="478"/>
          <ac:picMkLst>
            <pc:docMk/>
            <pc:sldMk cId="1303502956" sldId="305"/>
            <ac:picMk id="11" creationId="{3C2EC6E6-A96C-46B0-BBCA-E19314BAD9D8}"/>
          </ac:picMkLst>
        </pc:picChg>
        <pc:cxnChg chg="add del mod">
          <ac:chgData name="Padalu Krishna Raju Patra" userId="943e48c9-b636-4189-8002-90d71739e5a7" providerId="ADAL" clId="{9196F01E-70F3-4A0C-A955-92C27D72C040}" dt="2020-08-16T14:47:37.110" v="5898" actId="478"/>
          <ac:cxnSpMkLst>
            <pc:docMk/>
            <pc:sldMk cId="1303502956" sldId="305"/>
            <ac:cxnSpMk id="13" creationId="{A1194C8D-56D5-499E-A1F4-01AEA29ED013}"/>
          </ac:cxnSpMkLst>
        </pc:cxnChg>
        <pc:cxnChg chg="add del mod topLvl">
          <ac:chgData name="Padalu Krishna Raju Patra" userId="943e48c9-b636-4189-8002-90d71739e5a7" providerId="ADAL" clId="{9196F01E-70F3-4A0C-A955-92C27D72C040}" dt="2020-08-16T15:38:36.627" v="6807" actId="164"/>
          <ac:cxnSpMkLst>
            <pc:docMk/>
            <pc:sldMk cId="1303502956" sldId="305"/>
            <ac:cxnSpMk id="15" creationId="{381FA045-F7BF-44A8-A86A-4A2E3525AE9D}"/>
          </ac:cxnSpMkLst>
        </pc:cxnChg>
        <pc:cxnChg chg="add del mod topLvl">
          <ac:chgData name="Padalu Krishna Raju Patra" userId="943e48c9-b636-4189-8002-90d71739e5a7" providerId="ADAL" clId="{9196F01E-70F3-4A0C-A955-92C27D72C040}" dt="2020-08-16T15:38:36.627" v="6807" actId="164"/>
          <ac:cxnSpMkLst>
            <pc:docMk/>
            <pc:sldMk cId="1303502956" sldId="305"/>
            <ac:cxnSpMk id="17" creationId="{0A7D03EB-DE32-4AF3-BFAB-0FF210F9C19F}"/>
          </ac:cxnSpMkLst>
        </pc:cxnChg>
        <pc:cxnChg chg="add del mod">
          <ac:chgData name="Padalu Krishna Raju Patra" userId="943e48c9-b636-4189-8002-90d71739e5a7" providerId="ADAL" clId="{9196F01E-70F3-4A0C-A955-92C27D72C040}" dt="2020-08-16T14:49:06.526" v="5962" actId="478"/>
          <ac:cxnSpMkLst>
            <pc:docMk/>
            <pc:sldMk cId="1303502956" sldId="305"/>
            <ac:cxnSpMk id="20" creationId="{C2E01503-3575-48CB-A767-E7D1908B7EB9}"/>
          </ac:cxnSpMkLst>
        </pc:cxnChg>
        <pc:cxnChg chg="add del mod topLvl">
          <ac:chgData name="Padalu Krishna Raju Patra" userId="943e48c9-b636-4189-8002-90d71739e5a7" providerId="ADAL" clId="{9196F01E-70F3-4A0C-A955-92C27D72C040}" dt="2020-08-16T15:38:36.627" v="6807" actId="164"/>
          <ac:cxnSpMkLst>
            <pc:docMk/>
            <pc:sldMk cId="1303502956" sldId="305"/>
            <ac:cxnSpMk id="23" creationId="{7021F157-CB75-4D66-AA3F-701AA86EEFF5}"/>
          </ac:cxnSpMkLst>
        </pc:cxnChg>
        <pc:cxnChg chg="add del mod topLvl">
          <ac:chgData name="Padalu Krishna Raju Patra" userId="943e48c9-b636-4189-8002-90d71739e5a7" providerId="ADAL" clId="{9196F01E-70F3-4A0C-A955-92C27D72C040}" dt="2020-08-16T15:27:09.004" v="6683" actId="478"/>
          <ac:cxnSpMkLst>
            <pc:docMk/>
            <pc:sldMk cId="1303502956" sldId="305"/>
            <ac:cxnSpMk id="25" creationId="{44FE5CA0-82C5-469B-9CEB-84813FFF65D3}"/>
          </ac:cxnSpMkLst>
        </pc:cxnChg>
        <pc:cxnChg chg="add del mod topLvl">
          <ac:chgData name="Padalu Krishna Raju Patra" userId="943e48c9-b636-4189-8002-90d71739e5a7" providerId="ADAL" clId="{9196F01E-70F3-4A0C-A955-92C27D72C040}" dt="2020-08-16T15:27:11.110" v="6684" actId="478"/>
          <ac:cxnSpMkLst>
            <pc:docMk/>
            <pc:sldMk cId="1303502956" sldId="305"/>
            <ac:cxnSpMk id="26" creationId="{96F1D5E0-8B86-499D-A204-793581143FB7}"/>
          </ac:cxnSpMkLst>
        </pc:cxnChg>
        <pc:cxnChg chg="add del mod topLvl">
          <ac:chgData name="Padalu Krishna Raju Patra" userId="943e48c9-b636-4189-8002-90d71739e5a7" providerId="ADAL" clId="{9196F01E-70F3-4A0C-A955-92C27D72C040}" dt="2020-08-16T15:27:07.093" v="6682" actId="478"/>
          <ac:cxnSpMkLst>
            <pc:docMk/>
            <pc:sldMk cId="1303502956" sldId="305"/>
            <ac:cxnSpMk id="28" creationId="{029DA494-A636-441B-BD40-F18132FEE272}"/>
          </ac:cxnSpMkLst>
        </pc:cxnChg>
        <pc:cxnChg chg="add del mod">
          <ac:chgData name="Padalu Krishna Raju Patra" userId="943e48c9-b636-4189-8002-90d71739e5a7" providerId="ADAL" clId="{9196F01E-70F3-4A0C-A955-92C27D72C040}" dt="2020-08-16T14:53:11.983" v="6019" actId="478"/>
          <ac:cxnSpMkLst>
            <pc:docMk/>
            <pc:sldMk cId="1303502956" sldId="305"/>
            <ac:cxnSpMk id="29" creationId="{28224EFB-DF58-418D-81EC-26710E1FCE4F}"/>
          </ac:cxnSpMkLst>
        </pc:cxnChg>
        <pc:cxnChg chg="add del mod">
          <ac:chgData name="Padalu Krishna Raju Patra" userId="943e48c9-b636-4189-8002-90d71739e5a7" providerId="ADAL" clId="{9196F01E-70F3-4A0C-A955-92C27D72C040}" dt="2020-08-16T14:53:11.983" v="6019" actId="478"/>
          <ac:cxnSpMkLst>
            <pc:docMk/>
            <pc:sldMk cId="1303502956" sldId="305"/>
            <ac:cxnSpMk id="30" creationId="{4931CAD3-9760-49C5-B2E4-81DB9A64AEFC}"/>
          </ac:cxnSpMkLst>
        </pc:cxnChg>
        <pc:cxnChg chg="add del mod">
          <ac:chgData name="Padalu Krishna Raju Patra" userId="943e48c9-b636-4189-8002-90d71739e5a7" providerId="ADAL" clId="{9196F01E-70F3-4A0C-A955-92C27D72C040}" dt="2020-08-16T14:53:11.983" v="6019" actId="478"/>
          <ac:cxnSpMkLst>
            <pc:docMk/>
            <pc:sldMk cId="1303502956" sldId="305"/>
            <ac:cxnSpMk id="31" creationId="{0E795439-08C9-4F9E-BA09-492402B9BC91}"/>
          </ac:cxnSpMkLst>
        </pc:cxnChg>
        <pc:cxnChg chg="add del mod">
          <ac:chgData name="Padalu Krishna Raju Patra" userId="943e48c9-b636-4189-8002-90d71739e5a7" providerId="ADAL" clId="{9196F01E-70F3-4A0C-A955-92C27D72C040}" dt="2020-08-16T14:53:11.983" v="6019" actId="478"/>
          <ac:cxnSpMkLst>
            <pc:docMk/>
            <pc:sldMk cId="1303502956" sldId="305"/>
            <ac:cxnSpMk id="32" creationId="{37075E87-176F-4DF4-9247-D4630FD738E0}"/>
          </ac:cxnSpMkLst>
        </pc:cxnChg>
        <pc:cxnChg chg="add del mod">
          <ac:chgData name="Padalu Krishna Raju Patra" userId="943e48c9-b636-4189-8002-90d71739e5a7" providerId="ADAL" clId="{9196F01E-70F3-4A0C-A955-92C27D72C040}" dt="2020-08-16T14:53:11.983" v="6019" actId="478"/>
          <ac:cxnSpMkLst>
            <pc:docMk/>
            <pc:sldMk cId="1303502956" sldId="305"/>
            <ac:cxnSpMk id="33" creationId="{284A3B83-E46D-46BC-A094-3065A5BFF141}"/>
          </ac:cxnSpMkLst>
        </pc:cxnChg>
        <pc:cxnChg chg="add del mod">
          <ac:chgData name="Padalu Krishna Raju Patra" userId="943e48c9-b636-4189-8002-90d71739e5a7" providerId="ADAL" clId="{9196F01E-70F3-4A0C-A955-92C27D72C040}" dt="2020-08-16T14:53:11.983" v="6019" actId="478"/>
          <ac:cxnSpMkLst>
            <pc:docMk/>
            <pc:sldMk cId="1303502956" sldId="305"/>
            <ac:cxnSpMk id="34" creationId="{3CFCC22F-E438-48B7-A076-4644089232E5}"/>
          </ac:cxnSpMkLst>
        </pc:cxnChg>
        <pc:cxnChg chg="add mod">
          <ac:chgData name="Padalu Krishna Raju Patra" userId="943e48c9-b636-4189-8002-90d71739e5a7" providerId="ADAL" clId="{9196F01E-70F3-4A0C-A955-92C27D72C040}" dt="2020-08-16T14:52:31.229" v="5996"/>
          <ac:cxnSpMkLst>
            <pc:docMk/>
            <pc:sldMk cId="1303502956" sldId="305"/>
            <ac:cxnSpMk id="39" creationId="{1B258DF2-93B6-4266-8C36-46B7AEF8C8C1}"/>
          </ac:cxnSpMkLst>
        </pc:cxnChg>
        <pc:cxnChg chg="add mod">
          <ac:chgData name="Padalu Krishna Raju Patra" userId="943e48c9-b636-4189-8002-90d71739e5a7" providerId="ADAL" clId="{9196F01E-70F3-4A0C-A955-92C27D72C040}" dt="2020-08-16T14:52:31.229" v="5996"/>
          <ac:cxnSpMkLst>
            <pc:docMk/>
            <pc:sldMk cId="1303502956" sldId="305"/>
            <ac:cxnSpMk id="40" creationId="{5C3FC460-C588-4316-B540-C331180B35FF}"/>
          </ac:cxnSpMkLst>
        </pc:cxnChg>
        <pc:cxnChg chg="add mod">
          <ac:chgData name="Padalu Krishna Raju Patra" userId="943e48c9-b636-4189-8002-90d71739e5a7" providerId="ADAL" clId="{9196F01E-70F3-4A0C-A955-92C27D72C040}" dt="2020-08-16T14:52:31.229" v="5996"/>
          <ac:cxnSpMkLst>
            <pc:docMk/>
            <pc:sldMk cId="1303502956" sldId="305"/>
            <ac:cxnSpMk id="41" creationId="{E05A6C63-9F30-441D-A4B8-E0C33D4ED233}"/>
          </ac:cxnSpMkLst>
        </pc:cxnChg>
        <pc:cxnChg chg="add mod">
          <ac:chgData name="Padalu Krishna Raju Patra" userId="943e48c9-b636-4189-8002-90d71739e5a7" providerId="ADAL" clId="{9196F01E-70F3-4A0C-A955-92C27D72C040}" dt="2020-08-16T14:52:31.229" v="5996"/>
          <ac:cxnSpMkLst>
            <pc:docMk/>
            <pc:sldMk cId="1303502956" sldId="305"/>
            <ac:cxnSpMk id="42" creationId="{EF63B1A8-409C-4356-8CCB-44736A8269A2}"/>
          </ac:cxnSpMkLst>
        </pc:cxnChg>
        <pc:cxnChg chg="add mod">
          <ac:chgData name="Padalu Krishna Raju Patra" userId="943e48c9-b636-4189-8002-90d71739e5a7" providerId="ADAL" clId="{9196F01E-70F3-4A0C-A955-92C27D72C040}" dt="2020-08-16T14:52:31.229" v="5996"/>
          <ac:cxnSpMkLst>
            <pc:docMk/>
            <pc:sldMk cId="1303502956" sldId="305"/>
            <ac:cxnSpMk id="43" creationId="{9C4F3491-A248-4F7C-96F5-460B35D2F542}"/>
          </ac:cxnSpMkLst>
        </pc:cxnChg>
        <pc:cxnChg chg="add mod">
          <ac:chgData name="Padalu Krishna Raju Patra" userId="943e48c9-b636-4189-8002-90d71739e5a7" providerId="ADAL" clId="{9196F01E-70F3-4A0C-A955-92C27D72C040}" dt="2020-08-16T14:52:31.229" v="5996"/>
          <ac:cxnSpMkLst>
            <pc:docMk/>
            <pc:sldMk cId="1303502956" sldId="305"/>
            <ac:cxnSpMk id="44" creationId="{6F59CEA9-40CB-47D7-ACCF-18115702307D}"/>
          </ac:cxnSpMkLst>
        </pc:cxnChg>
        <pc:cxnChg chg="add mod">
          <ac:chgData name="Padalu Krishna Raju Patra" userId="943e48c9-b636-4189-8002-90d71739e5a7" providerId="ADAL" clId="{9196F01E-70F3-4A0C-A955-92C27D72C040}" dt="2020-08-16T14:53:04.961" v="6014"/>
          <ac:cxnSpMkLst>
            <pc:docMk/>
            <pc:sldMk cId="1303502956" sldId="305"/>
            <ac:cxnSpMk id="47" creationId="{D06F8B28-3C23-4AF4-A40D-E8720A035F32}"/>
          </ac:cxnSpMkLst>
        </pc:cxnChg>
        <pc:cxnChg chg="add mod">
          <ac:chgData name="Padalu Krishna Raju Patra" userId="943e48c9-b636-4189-8002-90d71739e5a7" providerId="ADAL" clId="{9196F01E-70F3-4A0C-A955-92C27D72C040}" dt="2020-08-16T14:53:04.961" v="6014"/>
          <ac:cxnSpMkLst>
            <pc:docMk/>
            <pc:sldMk cId="1303502956" sldId="305"/>
            <ac:cxnSpMk id="48" creationId="{D29C2375-02C2-47C6-8332-01036F78392E}"/>
          </ac:cxnSpMkLst>
        </pc:cxnChg>
        <pc:cxnChg chg="add mod">
          <ac:chgData name="Padalu Krishna Raju Patra" userId="943e48c9-b636-4189-8002-90d71739e5a7" providerId="ADAL" clId="{9196F01E-70F3-4A0C-A955-92C27D72C040}" dt="2020-08-16T14:53:04.961" v="6014"/>
          <ac:cxnSpMkLst>
            <pc:docMk/>
            <pc:sldMk cId="1303502956" sldId="305"/>
            <ac:cxnSpMk id="49" creationId="{4BE0F716-E5DD-4035-A51D-9E8778879756}"/>
          </ac:cxnSpMkLst>
        </pc:cxnChg>
        <pc:cxnChg chg="add mod">
          <ac:chgData name="Padalu Krishna Raju Patra" userId="943e48c9-b636-4189-8002-90d71739e5a7" providerId="ADAL" clId="{9196F01E-70F3-4A0C-A955-92C27D72C040}" dt="2020-08-16T14:53:04.961" v="6014"/>
          <ac:cxnSpMkLst>
            <pc:docMk/>
            <pc:sldMk cId="1303502956" sldId="305"/>
            <ac:cxnSpMk id="50" creationId="{24B3A7E4-6761-457C-A099-54B6CC072FCF}"/>
          </ac:cxnSpMkLst>
        </pc:cxnChg>
        <pc:cxnChg chg="add mod">
          <ac:chgData name="Padalu Krishna Raju Patra" userId="943e48c9-b636-4189-8002-90d71739e5a7" providerId="ADAL" clId="{9196F01E-70F3-4A0C-A955-92C27D72C040}" dt="2020-08-16T14:53:04.961" v="6014"/>
          <ac:cxnSpMkLst>
            <pc:docMk/>
            <pc:sldMk cId="1303502956" sldId="305"/>
            <ac:cxnSpMk id="51" creationId="{FBA16A01-7E7B-4738-B8A0-9F43DCCFFFFC}"/>
          </ac:cxnSpMkLst>
        </pc:cxnChg>
        <pc:cxnChg chg="add mod">
          <ac:chgData name="Padalu Krishna Raju Patra" userId="943e48c9-b636-4189-8002-90d71739e5a7" providerId="ADAL" clId="{9196F01E-70F3-4A0C-A955-92C27D72C040}" dt="2020-08-16T14:53:04.961" v="6014"/>
          <ac:cxnSpMkLst>
            <pc:docMk/>
            <pc:sldMk cId="1303502956" sldId="305"/>
            <ac:cxnSpMk id="52" creationId="{2D145C80-866F-464D-9EAA-2FF0B6E1E86B}"/>
          </ac:cxnSpMkLst>
        </pc:cxnChg>
        <pc:cxnChg chg="add del mod topLvl">
          <ac:chgData name="Padalu Krishna Raju Patra" userId="943e48c9-b636-4189-8002-90d71739e5a7" providerId="ADAL" clId="{9196F01E-70F3-4A0C-A955-92C27D72C040}" dt="2020-08-16T15:29:01.163" v="6701" actId="478"/>
          <ac:cxnSpMkLst>
            <pc:docMk/>
            <pc:sldMk cId="1303502956" sldId="305"/>
            <ac:cxnSpMk id="65" creationId="{65A58860-EA52-40A7-9DE3-DD61A90A427B}"/>
          </ac:cxnSpMkLst>
        </pc:cxnChg>
        <pc:cxnChg chg="add del mod topLvl">
          <ac:chgData name="Padalu Krishna Raju Patra" userId="943e48c9-b636-4189-8002-90d71739e5a7" providerId="ADAL" clId="{9196F01E-70F3-4A0C-A955-92C27D72C040}" dt="2020-08-16T15:27:11.110" v="6684" actId="478"/>
          <ac:cxnSpMkLst>
            <pc:docMk/>
            <pc:sldMk cId="1303502956" sldId="305"/>
            <ac:cxnSpMk id="68" creationId="{EEF0ACD4-DD17-4B63-B5BF-1D50D8094776}"/>
          </ac:cxnSpMkLst>
        </pc:cxnChg>
        <pc:cxnChg chg="add del mod topLvl">
          <ac:chgData name="Padalu Krishna Raju Patra" userId="943e48c9-b636-4189-8002-90d71739e5a7" providerId="ADAL" clId="{9196F01E-70F3-4A0C-A955-92C27D72C040}" dt="2020-08-16T15:27:09.004" v="6683" actId="478"/>
          <ac:cxnSpMkLst>
            <pc:docMk/>
            <pc:sldMk cId="1303502956" sldId="305"/>
            <ac:cxnSpMk id="70" creationId="{6D040EAC-CF6D-4723-AB30-8C0153E25131}"/>
          </ac:cxnSpMkLst>
        </pc:cxnChg>
        <pc:cxnChg chg="add del mod topLvl">
          <ac:chgData name="Padalu Krishna Raju Patra" userId="943e48c9-b636-4189-8002-90d71739e5a7" providerId="ADAL" clId="{9196F01E-70F3-4A0C-A955-92C27D72C040}" dt="2020-08-16T15:27:07.093" v="6682" actId="478"/>
          <ac:cxnSpMkLst>
            <pc:docMk/>
            <pc:sldMk cId="1303502956" sldId="305"/>
            <ac:cxnSpMk id="72" creationId="{D25D7E96-A82B-407A-ADD1-21037535F7A3}"/>
          </ac:cxnSpMkLst>
        </pc:cxnChg>
        <pc:cxnChg chg="add mod">
          <ac:chgData name="Padalu Krishna Raju Patra" userId="943e48c9-b636-4189-8002-90d71739e5a7" providerId="ADAL" clId="{9196F01E-70F3-4A0C-A955-92C27D72C040}" dt="2020-08-16T15:38:36.627" v="6807" actId="164"/>
          <ac:cxnSpMkLst>
            <pc:docMk/>
            <pc:sldMk cId="1303502956" sldId="305"/>
            <ac:cxnSpMk id="95" creationId="{BA1B9971-4E65-46DF-9639-A8C8D893807C}"/>
          </ac:cxnSpMkLst>
        </pc:cxnChg>
        <pc:cxnChg chg="add mod">
          <ac:chgData name="Padalu Krishna Raju Patra" userId="943e48c9-b636-4189-8002-90d71739e5a7" providerId="ADAL" clId="{9196F01E-70F3-4A0C-A955-92C27D72C040}" dt="2020-08-16T15:38:36.627" v="6807" actId="164"/>
          <ac:cxnSpMkLst>
            <pc:docMk/>
            <pc:sldMk cId="1303502956" sldId="305"/>
            <ac:cxnSpMk id="97" creationId="{697C0738-FB6B-404D-BFB2-C68D3E461B04}"/>
          </ac:cxnSpMkLst>
        </pc:cxnChg>
        <pc:cxnChg chg="add mod">
          <ac:chgData name="Padalu Krishna Raju Patra" userId="943e48c9-b636-4189-8002-90d71739e5a7" providerId="ADAL" clId="{9196F01E-70F3-4A0C-A955-92C27D72C040}" dt="2020-08-16T15:38:36.627" v="6807" actId="164"/>
          <ac:cxnSpMkLst>
            <pc:docMk/>
            <pc:sldMk cId="1303502956" sldId="305"/>
            <ac:cxnSpMk id="100" creationId="{0FA2243C-7FD3-47E6-AE5D-CF20EEB8BA4D}"/>
          </ac:cxnSpMkLst>
        </pc:cxnChg>
        <pc:cxnChg chg="add mod">
          <ac:chgData name="Padalu Krishna Raju Patra" userId="943e48c9-b636-4189-8002-90d71739e5a7" providerId="ADAL" clId="{9196F01E-70F3-4A0C-A955-92C27D72C040}" dt="2020-08-16T15:38:36.627" v="6807" actId="164"/>
          <ac:cxnSpMkLst>
            <pc:docMk/>
            <pc:sldMk cId="1303502956" sldId="305"/>
            <ac:cxnSpMk id="105" creationId="{4250D1AD-546B-47D5-BA1C-6CDDB8F10708}"/>
          </ac:cxnSpMkLst>
        </pc:cxnChg>
        <pc:cxnChg chg="add mod">
          <ac:chgData name="Padalu Krishna Raju Patra" userId="943e48c9-b636-4189-8002-90d71739e5a7" providerId="ADAL" clId="{9196F01E-70F3-4A0C-A955-92C27D72C040}" dt="2020-08-16T15:38:32.097" v="6806" actId="164"/>
          <ac:cxnSpMkLst>
            <pc:docMk/>
            <pc:sldMk cId="1303502956" sldId="305"/>
            <ac:cxnSpMk id="115" creationId="{B1D47204-63E8-42D6-AB19-A5507C94DD79}"/>
          </ac:cxnSpMkLst>
        </pc:cxnChg>
        <pc:cxnChg chg="add mod">
          <ac:chgData name="Padalu Krishna Raju Patra" userId="943e48c9-b636-4189-8002-90d71739e5a7" providerId="ADAL" clId="{9196F01E-70F3-4A0C-A955-92C27D72C040}" dt="2020-08-16T15:38:32.097" v="6806" actId="164"/>
          <ac:cxnSpMkLst>
            <pc:docMk/>
            <pc:sldMk cId="1303502956" sldId="305"/>
            <ac:cxnSpMk id="116" creationId="{D5F99C22-F105-49F9-9AB3-97889F0DDD49}"/>
          </ac:cxnSpMkLst>
        </pc:cxnChg>
        <pc:cxnChg chg="add mod">
          <ac:chgData name="Padalu Krishna Raju Patra" userId="943e48c9-b636-4189-8002-90d71739e5a7" providerId="ADAL" clId="{9196F01E-70F3-4A0C-A955-92C27D72C040}" dt="2020-08-16T15:38:32.097" v="6806" actId="164"/>
          <ac:cxnSpMkLst>
            <pc:docMk/>
            <pc:sldMk cId="1303502956" sldId="305"/>
            <ac:cxnSpMk id="118" creationId="{EC52D298-4512-4A16-887B-FB98C9A74DBA}"/>
          </ac:cxnSpMkLst>
        </pc:cxnChg>
      </pc:sldChg>
      <pc:sldChg chg="addSp delSp modSp add">
        <pc:chgData name="Padalu Krishna Raju Patra" userId="943e48c9-b636-4189-8002-90d71739e5a7" providerId="ADAL" clId="{9196F01E-70F3-4A0C-A955-92C27D72C040}" dt="2020-08-16T16:10:15.745" v="6871" actId="1076"/>
        <pc:sldMkLst>
          <pc:docMk/>
          <pc:sldMk cId="3808190266" sldId="306"/>
        </pc:sldMkLst>
        <pc:spChg chg="add mod">
          <ac:chgData name="Padalu Krishna Raju Patra" userId="943e48c9-b636-4189-8002-90d71739e5a7" providerId="ADAL" clId="{9196F01E-70F3-4A0C-A955-92C27D72C040}" dt="2020-08-16T16:10:15.745" v="6871" actId="1076"/>
          <ac:spMkLst>
            <pc:docMk/>
            <pc:sldMk cId="3808190266" sldId="306"/>
            <ac:spMk id="2" creationId="{E39A0EDB-F091-401D-BB81-AF49A41509C8}"/>
          </ac:spMkLst>
        </pc:spChg>
        <pc:spChg chg="mod">
          <ac:chgData name="Padalu Krishna Raju Patra" userId="943e48c9-b636-4189-8002-90d71739e5a7" providerId="ADAL" clId="{9196F01E-70F3-4A0C-A955-92C27D72C040}" dt="2020-08-16T15:15:11.775" v="6440" actId="20577"/>
          <ac:spMkLst>
            <pc:docMk/>
            <pc:sldMk cId="3808190266" sldId="306"/>
            <ac:spMk id="3" creationId="{3158C4AC-7D54-4185-AE99-77FA2BB37E6B}"/>
          </ac:spMkLst>
        </pc:spChg>
        <pc:spChg chg="mod">
          <ac:chgData name="Padalu Krishna Raju Patra" userId="943e48c9-b636-4189-8002-90d71739e5a7" providerId="ADAL" clId="{9196F01E-70F3-4A0C-A955-92C27D72C040}" dt="2020-08-16T15:01:59.942" v="6155" actId="20577"/>
          <ac:spMkLst>
            <pc:docMk/>
            <pc:sldMk cId="3808190266" sldId="306"/>
            <ac:spMk id="63" creationId="{00000000-0000-0000-0000-000000000000}"/>
          </ac:spMkLst>
        </pc:spChg>
        <pc:grpChg chg="del">
          <ac:chgData name="Padalu Krishna Raju Patra" userId="943e48c9-b636-4189-8002-90d71739e5a7" providerId="ADAL" clId="{9196F01E-70F3-4A0C-A955-92C27D72C040}" dt="2020-08-16T15:01:19.929" v="6100" actId="478"/>
          <ac:grpSpMkLst>
            <pc:docMk/>
            <pc:sldMk cId="3808190266" sldId="306"/>
            <ac:grpSpMk id="6" creationId="{C52BCAC6-EB83-4391-B7A6-A501C588F4A9}"/>
          </ac:grpSpMkLst>
        </pc:grpChg>
        <pc:grpChg chg="add del mod">
          <ac:chgData name="Padalu Krishna Raju Patra" userId="943e48c9-b636-4189-8002-90d71739e5a7" providerId="ADAL" clId="{9196F01E-70F3-4A0C-A955-92C27D72C040}" dt="2020-08-16T15:40:00.491" v="6820" actId="478"/>
          <ac:grpSpMkLst>
            <pc:docMk/>
            <pc:sldMk cId="3808190266" sldId="306"/>
            <ac:grpSpMk id="31" creationId="{B51A90FE-BBAF-40E5-A195-0BD87BB8DAAD}"/>
          </ac:grpSpMkLst>
        </pc:grpChg>
        <pc:grpChg chg="add mod">
          <ac:chgData name="Padalu Krishna Raju Patra" userId="943e48c9-b636-4189-8002-90d71739e5a7" providerId="ADAL" clId="{9196F01E-70F3-4A0C-A955-92C27D72C040}" dt="2020-08-16T15:40:24" v="6824" actId="1076"/>
          <ac:grpSpMkLst>
            <pc:docMk/>
            <pc:sldMk cId="3808190266" sldId="306"/>
            <ac:grpSpMk id="60" creationId="{8AA39C3C-1AB0-4C3D-A3AF-1B9F408F022F}"/>
          </ac:grpSpMkLst>
        </pc:grpChg>
        <pc:cxnChg chg="mod">
          <ac:chgData name="Padalu Krishna Raju Patra" userId="943e48c9-b636-4189-8002-90d71739e5a7" providerId="ADAL" clId="{9196F01E-70F3-4A0C-A955-92C27D72C040}" dt="2020-08-16T15:01:19.929" v="6100" actId="478"/>
          <ac:cxnSpMkLst>
            <pc:docMk/>
            <pc:sldMk cId="3808190266" sldId="306"/>
            <ac:cxnSpMk id="8" creationId="{19250D0B-CA54-492E-9ED6-69BA3D74E226}"/>
          </ac:cxnSpMkLst>
        </pc:cxnChg>
        <pc:cxnChg chg="mod">
          <ac:chgData name="Padalu Krishna Raju Patra" userId="943e48c9-b636-4189-8002-90d71739e5a7" providerId="ADAL" clId="{9196F01E-70F3-4A0C-A955-92C27D72C040}" dt="2020-08-16T15:01:19.929" v="6100" actId="478"/>
          <ac:cxnSpMkLst>
            <pc:docMk/>
            <pc:sldMk cId="3808190266" sldId="306"/>
            <ac:cxnSpMk id="9" creationId="{91E36B6C-2D8B-438C-881E-2FD09CC98FA9}"/>
          </ac:cxnSpMkLst>
        </pc:cxnChg>
        <pc:cxnChg chg="mod">
          <ac:chgData name="Padalu Krishna Raju Patra" userId="943e48c9-b636-4189-8002-90d71739e5a7" providerId="ADAL" clId="{9196F01E-70F3-4A0C-A955-92C27D72C040}" dt="2020-08-16T15:40:00.491" v="6820" actId="478"/>
          <ac:cxnSpMkLst>
            <pc:docMk/>
            <pc:sldMk cId="3808190266" sldId="306"/>
            <ac:cxnSpMk id="44" creationId="{B1E7AEAA-8CF3-45EE-B184-03DDD957DBD8}"/>
          </ac:cxnSpMkLst>
        </pc:cxnChg>
        <pc:cxnChg chg="mod">
          <ac:chgData name="Padalu Krishna Raju Patra" userId="943e48c9-b636-4189-8002-90d71739e5a7" providerId="ADAL" clId="{9196F01E-70F3-4A0C-A955-92C27D72C040}" dt="2020-08-16T15:40:00.491" v="6820" actId="478"/>
          <ac:cxnSpMkLst>
            <pc:docMk/>
            <pc:sldMk cId="3808190266" sldId="306"/>
            <ac:cxnSpMk id="45" creationId="{DA6C403D-CC9C-4958-8B92-12B6630B1AF3}"/>
          </ac:cxnSpMkLst>
        </pc:cxnChg>
        <pc:cxnChg chg="mod">
          <ac:chgData name="Padalu Krishna Raju Patra" userId="943e48c9-b636-4189-8002-90d71739e5a7" providerId="ADAL" clId="{9196F01E-70F3-4A0C-A955-92C27D72C040}" dt="2020-08-16T15:40:00.491" v="6820" actId="478"/>
          <ac:cxnSpMkLst>
            <pc:docMk/>
            <pc:sldMk cId="3808190266" sldId="306"/>
            <ac:cxnSpMk id="47" creationId="{D9267AB0-DCC9-4DDB-9759-320E2F17E71E}"/>
          </ac:cxnSpMkLst>
        </pc:cxnChg>
        <pc:cxnChg chg="mod">
          <ac:chgData name="Padalu Krishna Raju Patra" userId="943e48c9-b636-4189-8002-90d71739e5a7" providerId="ADAL" clId="{9196F01E-70F3-4A0C-A955-92C27D72C040}" dt="2020-08-16T15:40:00.491" v="6820" actId="478"/>
          <ac:cxnSpMkLst>
            <pc:docMk/>
            <pc:sldMk cId="3808190266" sldId="306"/>
            <ac:cxnSpMk id="48" creationId="{F09097CB-18B4-421F-8088-DB2A424403BD}"/>
          </ac:cxnSpMkLst>
        </pc:cxnChg>
        <pc:cxnChg chg="mod">
          <ac:chgData name="Padalu Krishna Raju Patra" userId="943e48c9-b636-4189-8002-90d71739e5a7" providerId="ADAL" clId="{9196F01E-70F3-4A0C-A955-92C27D72C040}" dt="2020-08-16T15:40:00.491" v="6820" actId="478"/>
          <ac:cxnSpMkLst>
            <pc:docMk/>
            <pc:sldMk cId="3808190266" sldId="306"/>
            <ac:cxnSpMk id="50" creationId="{3055DB76-871F-45BC-A0B2-1BBFC74258FD}"/>
          </ac:cxnSpMkLst>
        </pc:cxnChg>
      </pc:sldChg>
      <pc:sldChg chg="addSp delSp modSp add">
        <pc:chgData name="Padalu Krishna Raju Patra" userId="943e48c9-b636-4189-8002-90d71739e5a7" providerId="ADAL" clId="{9196F01E-70F3-4A0C-A955-92C27D72C040}" dt="2020-08-16T15:40:31.928" v="6826" actId="1076"/>
        <pc:sldMkLst>
          <pc:docMk/>
          <pc:sldMk cId="1011176633" sldId="307"/>
        </pc:sldMkLst>
        <pc:spChg chg="mod">
          <ac:chgData name="Padalu Krishna Raju Patra" userId="943e48c9-b636-4189-8002-90d71739e5a7" providerId="ADAL" clId="{9196F01E-70F3-4A0C-A955-92C27D72C040}" dt="2020-08-16T15:39:34.900" v="6817" actId="1076"/>
          <ac:spMkLst>
            <pc:docMk/>
            <pc:sldMk cId="1011176633" sldId="307"/>
            <ac:spMk id="3" creationId="{3158C4AC-7D54-4185-AE99-77FA2BB37E6B}"/>
          </ac:spMkLst>
        </pc:spChg>
        <pc:grpChg chg="add del">
          <ac:chgData name="Padalu Krishna Raju Patra" userId="943e48c9-b636-4189-8002-90d71739e5a7" providerId="ADAL" clId="{9196F01E-70F3-4A0C-A955-92C27D72C040}" dt="2020-08-16T15:39:19.817" v="6813"/>
          <ac:grpSpMkLst>
            <pc:docMk/>
            <pc:sldMk cId="1011176633" sldId="307"/>
            <ac:grpSpMk id="5" creationId="{ED55FC57-D9F8-490C-8BDF-A3678670557F}"/>
          </ac:grpSpMkLst>
        </pc:grpChg>
        <pc:grpChg chg="add del mod">
          <ac:chgData name="Padalu Krishna Raju Patra" userId="943e48c9-b636-4189-8002-90d71739e5a7" providerId="ADAL" clId="{9196F01E-70F3-4A0C-A955-92C27D72C040}" dt="2020-08-16T15:39:56.566" v="6819" actId="478"/>
          <ac:grpSpMkLst>
            <pc:docMk/>
            <pc:sldMk cId="1011176633" sldId="307"/>
            <ac:grpSpMk id="35" creationId="{5C45D0F8-91A4-45B7-99AB-7AB37246D524}"/>
          </ac:grpSpMkLst>
        </pc:grpChg>
        <pc:grpChg chg="add mod">
          <ac:chgData name="Padalu Krishna Raju Patra" userId="943e48c9-b636-4189-8002-90d71739e5a7" providerId="ADAL" clId="{9196F01E-70F3-4A0C-A955-92C27D72C040}" dt="2020-08-16T15:40:31.928" v="6826" actId="1076"/>
          <ac:grpSpMkLst>
            <pc:docMk/>
            <pc:sldMk cId="1011176633" sldId="307"/>
            <ac:grpSpMk id="65" creationId="{BD8B3112-0F45-4016-8856-9A7FFACA94AB}"/>
          </ac:grpSpMkLst>
        </pc:grpChg>
        <pc:cxnChg chg="mod">
          <ac:chgData name="Padalu Krishna Raju Patra" userId="943e48c9-b636-4189-8002-90d71739e5a7" providerId="ADAL" clId="{9196F01E-70F3-4A0C-A955-92C27D72C040}" dt="2020-08-16T15:39:56.566" v="6819" actId="478"/>
          <ac:cxnSpMkLst>
            <pc:docMk/>
            <pc:sldMk cId="1011176633" sldId="307"/>
            <ac:cxnSpMk id="48" creationId="{15489483-6715-44EA-B934-0B056A4D68DF}"/>
          </ac:cxnSpMkLst>
        </pc:cxnChg>
        <pc:cxnChg chg="mod">
          <ac:chgData name="Padalu Krishna Raju Patra" userId="943e48c9-b636-4189-8002-90d71739e5a7" providerId="ADAL" clId="{9196F01E-70F3-4A0C-A955-92C27D72C040}" dt="2020-08-16T15:39:56.566" v="6819" actId="478"/>
          <ac:cxnSpMkLst>
            <pc:docMk/>
            <pc:sldMk cId="1011176633" sldId="307"/>
            <ac:cxnSpMk id="49" creationId="{2BF25B96-ADCE-4B0A-99A0-8D9FB0A7FF35}"/>
          </ac:cxnSpMkLst>
        </pc:cxnChg>
        <pc:cxnChg chg="mod">
          <ac:chgData name="Padalu Krishna Raju Patra" userId="943e48c9-b636-4189-8002-90d71739e5a7" providerId="ADAL" clId="{9196F01E-70F3-4A0C-A955-92C27D72C040}" dt="2020-08-16T15:39:56.566" v="6819" actId="478"/>
          <ac:cxnSpMkLst>
            <pc:docMk/>
            <pc:sldMk cId="1011176633" sldId="307"/>
            <ac:cxnSpMk id="51" creationId="{AC3E5EDB-3F66-42B8-AB03-FBD5B36DD215}"/>
          </ac:cxnSpMkLst>
        </pc:cxnChg>
        <pc:cxnChg chg="mod">
          <ac:chgData name="Padalu Krishna Raju Patra" userId="943e48c9-b636-4189-8002-90d71739e5a7" providerId="ADAL" clId="{9196F01E-70F3-4A0C-A955-92C27D72C040}" dt="2020-08-16T15:39:56.566" v="6819" actId="478"/>
          <ac:cxnSpMkLst>
            <pc:docMk/>
            <pc:sldMk cId="1011176633" sldId="307"/>
            <ac:cxnSpMk id="52" creationId="{7EF6DA21-23E0-4D6B-B957-81ED47A76244}"/>
          </ac:cxnSpMkLst>
        </pc:cxnChg>
        <pc:cxnChg chg="mod">
          <ac:chgData name="Padalu Krishna Raju Patra" userId="943e48c9-b636-4189-8002-90d71739e5a7" providerId="ADAL" clId="{9196F01E-70F3-4A0C-A955-92C27D72C040}" dt="2020-08-16T15:39:56.566" v="6819" actId="478"/>
          <ac:cxnSpMkLst>
            <pc:docMk/>
            <pc:sldMk cId="1011176633" sldId="307"/>
            <ac:cxnSpMk id="54" creationId="{97187CBD-5976-4642-B7EF-292C759B06DF}"/>
          </ac:cxnSpMkLst>
        </pc:cxnChg>
      </pc:sldChg>
      <pc:sldChg chg="add">
        <pc:chgData name="Padalu Krishna Raju Patra" userId="943e48c9-b636-4189-8002-90d71739e5a7" providerId="ADAL" clId="{9196F01E-70F3-4A0C-A955-92C27D72C040}" dt="2020-08-16T15:26:28.382" v="6675"/>
        <pc:sldMkLst>
          <pc:docMk/>
          <pc:sldMk cId="438114279" sldId="308"/>
        </pc:sldMkLst>
      </pc:sldChg>
    </pc:docChg>
  </pc:docChgLst>
  <pc:docChgLst>
    <pc:chgData name="Padalu Krishna Raju Patra" userId="943e48c9-b636-4189-8002-90d71739e5a7" providerId="ADAL" clId="{39A0F1FF-D782-4AF1-86B3-51C95CFB2F19}"/>
    <pc:docChg chg="undo custSel addSld delSld modSld">
      <pc:chgData name="Padalu Krishna Raju Patra" userId="943e48c9-b636-4189-8002-90d71739e5a7" providerId="ADAL" clId="{39A0F1FF-D782-4AF1-86B3-51C95CFB2F19}" dt="2020-08-09T15:40:50.086" v="1421" actId="688"/>
      <pc:docMkLst>
        <pc:docMk/>
      </pc:docMkLst>
      <pc:sldChg chg="del">
        <pc:chgData name="Padalu Krishna Raju Patra" userId="943e48c9-b636-4189-8002-90d71739e5a7" providerId="ADAL" clId="{39A0F1FF-D782-4AF1-86B3-51C95CFB2F19}" dt="2020-08-09T13:51:35.364" v="6" actId="2696"/>
        <pc:sldMkLst>
          <pc:docMk/>
          <pc:sldMk cId="0" sldId="256"/>
        </pc:sldMkLst>
      </pc:sldChg>
      <pc:sldChg chg="del">
        <pc:chgData name="Padalu Krishna Raju Patra" userId="943e48c9-b636-4189-8002-90d71739e5a7" providerId="ADAL" clId="{39A0F1FF-D782-4AF1-86B3-51C95CFB2F19}" dt="2020-08-09T13:51:37.210" v="7" actId="2696"/>
        <pc:sldMkLst>
          <pc:docMk/>
          <pc:sldMk cId="0" sldId="259"/>
        </pc:sldMkLst>
      </pc:sldChg>
      <pc:sldChg chg="del">
        <pc:chgData name="Padalu Krishna Raju Patra" userId="943e48c9-b636-4189-8002-90d71739e5a7" providerId="ADAL" clId="{39A0F1FF-D782-4AF1-86B3-51C95CFB2F19}" dt="2020-08-09T13:51:33.279" v="4" actId="2696"/>
        <pc:sldMkLst>
          <pc:docMk/>
          <pc:sldMk cId="0" sldId="263"/>
        </pc:sldMkLst>
      </pc:sldChg>
      <pc:sldChg chg="del">
        <pc:chgData name="Padalu Krishna Raju Patra" userId="943e48c9-b636-4189-8002-90d71739e5a7" providerId="ADAL" clId="{39A0F1FF-D782-4AF1-86B3-51C95CFB2F19}" dt="2020-08-09T13:51:33.279" v="3" actId="2696"/>
        <pc:sldMkLst>
          <pc:docMk/>
          <pc:sldMk cId="0" sldId="270"/>
        </pc:sldMkLst>
      </pc:sldChg>
      <pc:sldChg chg="del">
        <pc:chgData name="Padalu Krishna Raju Patra" userId="943e48c9-b636-4189-8002-90d71739e5a7" providerId="ADAL" clId="{39A0F1FF-D782-4AF1-86B3-51C95CFB2F19}" dt="2020-08-09T13:51:33.260" v="2" actId="2696"/>
        <pc:sldMkLst>
          <pc:docMk/>
          <pc:sldMk cId="3684686278" sldId="271"/>
        </pc:sldMkLst>
      </pc:sldChg>
      <pc:sldChg chg="del">
        <pc:chgData name="Padalu Krishna Raju Patra" userId="943e48c9-b636-4189-8002-90d71739e5a7" providerId="ADAL" clId="{39A0F1FF-D782-4AF1-86B3-51C95CFB2F19}" dt="2020-08-09T14:15:00.882" v="207" actId="2696"/>
        <pc:sldMkLst>
          <pc:docMk/>
          <pc:sldMk cId="4174588197" sldId="280"/>
        </pc:sldMkLst>
      </pc:sldChg>
      <pc:sldChg chg="addSp delSp modSp add">
        <pc:chgData name="Padalu Krishna Raju Patra" userId="943e48c9-b636-4189-8002-90d71739e5a7" providerId="ADAL" clId="{39A0F1FF-D782-4AF1-86B3-51C95CFB2F19}" dt="2020-08-09T15:06:12.672" v="934" actId="20577"/>
        <pc:sldMkLst>
          <pc:docMk/>
          <pc:sldMk cId="593673380" sldId="281"/>
        </pc:sldMkLst>
        <pc:spChg chg="add del mod">
          <ac:chgData name="Padalu Krishna Raju Patra" userId="943e48c9-b636-4189-8002-90d71739e5a7" providerId="ADAL" clId="{39A0F1FF-D782-4AF1-86B3-51C95CFB2F19}" dt="2020-08-09T13:51:59.974" v="11" actId="478"/>
          <ac:spMkLst>
            <pc:docMk/>
            <pc:sldMk cId="593673380" sldId="281"/>
            <ac:spMk id="2" creationId="{FA9A63EF-51C7-419C-9004-374371E6E2A2}"/>
          </ac:spMkLst>
        </pc:spChg>
        <pc:spChg chg="add mod">
          <ac:chgData name="Padalu Krishna Raju Patra" userId="943e48c9-b636-4189-8002-90d71739e5a7" providerId="ADAL" clId="{39A0F1FF-D782-4AF1-86B3-51C95CFB2F19}" dt="2020-08-09T15:06:12.672" v="934" actId="20577"/>
          <ac:spMkLst>
            <pc:docMk/>
            <pc:sldMk cId="593673380" sldId="281"/>
            <ac:spMk id="3" creationId="{3158C4AC-7D54-4185-AE99-77FA2BB37E6B}"/>
          </ac:spMkLst>
        </pc:spChg>
        <pc:spChg chg="del">
          <ac:chgData name="Padalu Krishna Raju Patra" userId="943e48c9-b636-4189-8002-90d71739e5a7" providerId="ADAL" clId="{39A0F1FF-D782-4AF1-86B3-51C95CFB2F19}" dt="2020-08-09T13:51:45.103" v="9" actId="478"/>
          <ac:spMkLst>
            <pc:docMk/>
            <pc:sldMk cId="593673380" sldId="281"/>
            <ac:spMk id="4" creationId="{EA53FD35-22AB-491B-9451-EDEA56A18462}"/>
          </ac:spMkLst>
        </pc:spChg>
        <pc:spChg chg="del">
          <ac:chgData name="Padalu Krishna Raju Patra" userId="943e48c9-b636-4189-8002-90d71739e5a7" providerId="ADAL" clId="{39A0F1FF-D782-4AF1-86B3-51C95CFB2F19}" dt="2020-08-09T13:51:45.103" v="9" actId="478"/>
          <ac:spMkLst>
            <pc:docMk/>
            <pc:sldMk cId="593673380" sldId="281"/>
            <ac:spMk id="6" creationId="{CE03E838-BAE8-4F8F-8C19-547953C03432}"/>
          </ac:spMkLst>
        </pc:spChg>
        <pc:spChg chg="del">
          <ac:chgData name="Padalu Krishna Raju Patra" userId="943e48c9-b636-4189-8002-90d71739e5a7" providerId="ADAL" clId="{39A0F1FF-D782-4AF1-86B3-51C95CFB2F19}" dt="2020-08-09T13:51:45.103" v="9" actId="478"/>
          <ac:spMkLst>
            <pc:docMk/>
            <pc:sldMk cId="593673380" sldId="281"/>
            <ac:spMk id="10" creationId="{7E2D64F1-0912-4916-9071-BFB726920DAF}"/>
          </ac:spMkLst>
        </pc:spChg>
        <pc:spChg chg="del">
          <ac:chgData name="Padalu Krishna Raju Patra" userId="943e48c9-b636-4189-8002-90d71739e5a7" providerId="ADAL" clId="{39A0F1FF-D782-4AF1-86B3-51C95CFB2F19}" dt="2020-08-09T13:51:45.103" v="9" actId="478"/>
          <ac:spMkLst>
            <pc:docMk/>
            <pc:sldMk cId="593673380" sldId="281"/>
            <ac:spMk id="35" creationId="{C304B5DF-0CD6-4C5A-8E9A-40C18A31EB15}"/>
          </ac:spMkLst>
        </pc:spChg>
        <pc:spChg chg="del">
          <ac:chgData name="Padalu Krishna Raju Patra" userId="943e48c9-b636-4189-8002-90d71739e5a7" providerId="ADAL" clId="{39A0F1FF-D782-4AF1-86B3-51C95CFB2F19}" dt="2020-08-09T13:51:45.103" v="9" actId="478"/>
          <ac:spMkLst>
            <pc:docMk/>
            <pc:sldMk cId="593673380" sldId="281"/>
            <ac:spMk id="36" creationId="{6F7EAB4E-FFDE-43AA-897A-A3C7A3FC9598}"/>
          </ac:spMkLst>
        </pc:spChg>
        <pc:spChg chg="mod">
          <ac:chgData name="Padalu Krishna Raju Patra" userId="943e48c9-b636-4189-8002-90d71739e5a7" providerId="ADAL" clId="{39A0F1FF-D782-4AF1-86B3-51C95CFB2F19}" dt="2020-08-09T13:54:02.255" v="61" actId="20577"/>
          <ac:spMkLst>
            <pc:docMk/>
            <pc:sldMk cId="593673380" sldId="281"/>
            <ac:spMk id="63" creationId="{00000000-0000-0000-0000-000000000000}"/>
          </ac:spMkLst>
        </pc:spChg>
        <pc:picChg chg="add">
          <ac:chgData name="Padalu Krishna Raju Patra" userId="943e48c9-b636-4189-8002-90d71739e5a7" providerId="ADAL" clId="{39A0F1FF-D782-4AF1-86B3-51C95CFB2F19}" dt="2020-08-09T14:14:57.194" v="206"/>
          <ac:picMkLst>
            <pc:docMk/>
            <pc:sldMk cId="593673380" sldId="281"/>
            <ac:picMk id="11" creationId="{3C2EC6E6-A96C-46B0-BBCA-E19314BAD9D8}"/>
          </ac:picMkLst>
        </pc:picChg>
        <pc:picChg chg="del">
          <ac:chgData name="Padalu Krishna Raju Patra" userId="943e48c9-b636-4189-8002-90d71739e5a7" providerId="ADAL" clId="{39A0F1FF-D782-4AF1-86B3-51C95CFB2F19}" dt="2020-08-09T13:51:45.103" v="9" actId="478"/>
          <ac:picMkLst>
            <pc:docMk/>
            <pc:sldMk cId="593673380" sldId="281"/>
            <ac:picMk id="62" creationId="{00000000-0000-0000-0000-000000000000}"/>
          </ac:picMkLst>
        </pc:picChg>
      </pc:sldChg>
      <pc:sldChg chg="del">
        <pc:chgData name="Padalu Krishna Raju Patra" userId="943e48c9-b636-4189-8002-90d71739e5a7" providerId="ADAL" clId="{39A0F1FF-D782-4AF1-86B3-51C95CFB2F19}" dt="2020-08-09T13:51:32.979" v="0" actId="2696"/>
        <pc:sldMkLst>
          <pc:docMk/>
          <pc:sldMk cId="986015035" sldId="281"/>
        </pc:sldMkLst>
      </pc:sldChg>
      <pc:sldChg chg="add del">
        <pc:chgData name="Padalu Krishna Raju Patra" userId="943e48c9-b636-4189-8002-90d71739e5a7" providerId="ADAL" clId="{39A0F1FF-D782-4AF1-86B3-51C95CFB2F19}" dt="2020-08-09T14:15:03.585" v="209" actId="2696"/>
        <pc:sldMkLst>
          <pc:docMk/>
          <pc:sldMk cId="569956827" sldId="282"/>
        </pc:sldMkLst>
      </pc:sldChg>
      <pc:sldChg chg="modSp add">
        <pc:chgData name="Padalu Krishna Raju Patra" userId="943e48c9-b636-4189-8002-90d71739e5a7" providerId="ADAL" clId="{39A0F1FF-D782-4AF1-86B3-51C95CFB2F19}" dt="2020-08-09T15:07:36.872" v="948" actId="20577"/>
        <pc:sldMkLst>
          <pc:docMk/>
          <pc:sldMk cId="1570717588" sldId="282"/>
        </pc:sldMkLst>
        <pc:spChg chg="mod">
          <ac:chgData name="Padalu Krishna Raju Patra" userId="943e48c9-b636-4189-8002-90d71739e5a7" providerId="ADAL" clId="{39A0F1FF-D782-4AF1-86B3-51C95CFB2F19}" dt="2020-08-09T15:07:36.872" v="948" actId="20577"/>
          <ac:spMkLst>
            <pc:docMk/>
            <pc:sldMk cId="1570717588" sldId="282"/>
            <ac:spMk id="3" creationId="{3158C4AC-7D54-4185-AE99-77FA2BB37E6B}"/>
          </ac:spMkLst>
        </pc:spChg>
        <pc:spChg chg="mod">
          <ac:chgData name="Padalu Krishna Raju Patra" userId="943e48c9-b636-4189-8002-90d71739e5a7" providerId="ADAL" clId="{39A0F1FF-D782-4AF1-86B3-51C95CFB2F19}" dt="2020-08-09T14:15:10.603" v="216" actId="20577"/>
          <ac:spMkLst>
            <pc:docMk/>
            <pc:sldMk cId="1570717588" sldId="282"/>
            <ac:spMk id="63" creationId="{00000000-0000-0000-0000-000000000000}"/>
          </ac:spMkLst>
        </pc:spChg>
      </pc:sldChg>
      <pc:sldChg chg="del">
        <pc:chgData name="Padalu Krishna Raju Patra" userId="943e48c9-b636-4189-8002-90d71739e5a7" providerId="ADAL" clId="{39A0F1FF-D782-4AF1-86B3-51C95CFB2F19}" dt="2020-08-09T13:51:33.209" v="1" actId="2696"/>
        <pc:sldMkLst>
          <pc:docMk/>
          <pc:sldMk cId="2463092241" sldId="282"/>
        </pc:sldMkLst>
      </pc:sldChg>
      <pc:sldChg chg="modSp add">
        <pc:chgData name="Padalu Krishna Raju Patra" userId="943e48c9-b636-4189-8002-90d71739e5a7" providerId="ADAL" clId="{39A0F1FF-D782-4AF1-86B3-51C95CFB2F19}" dt="2020-08-09T14:41:40.301" v="668" actId="20577"/>
        <pc:sldMkLst>
          <pc:docMk/>
          <pc:sldMk cId="2783346342" sldId="283"/>
        </pc:sldMkLst>
        <pc:spChg chg="mod">
          <ac:chgData name="Padalu Krishna Raju Patra" userId="943e48c9-b636-4189-8002-90d71739e5a7" providerId="ADAL" clId="{39A0F1FF-D782-4AF1-86B3-51C95CFB2F19}" dt="2020-08-09T14:41:40.301" v="668" actId="20577"/>
          <ac:spMkLst>
            <pc:docMk/>
            <pc:sldMk cId="2783346342" sldId="283"/>
            <ac:spMk id="3" creationId="{3158C4AC-7D54-4185-AE99-77FA2BB37E6B}"/>
          </ac:spMkLst>
        </pc:spChg>
        <pc:spChg chg="mod">
          <ac:chgData name="Padalu Krishna Raju Patra" userId="943e48c9-b636-4189-8002-90d71739e5a7" providerId="ADAL" clId="{39A0F1FF-D782-4AF1-86B3-51C95CFB2F19}" dt="2020-08-09T14:29:55.144" v="338" actId="20577"/>
          <ac:spMkLst>
            <pc:docMk/>
            <pc:sldMk cId="2783346342" sldId="283"/>
            <ac:spMk id="63" creationId="{00000000-0000-0000-0000-000000000000}"/>
          </ac:spMkLst>
        </pc:spChg>
      </pc:sldChg>
      <pc:sldChg chg="addSp modSp add">
        <pc:chgData name="Padalu Krishna Raju Patra" userId="943e48c9-b636-4189-8002-90d71739e5a7" providerId="ADAL" clId="{39A0F1FF-D782-4AF1-86B3-51C95CFB2F19}" dt="2020-08-09T15:18:31.674" v="1097" actId="114"/>
        <pc:sldMkLst>
          <pc:docMk/>
          <pc:sldMk cId="1361163373" sldId="284"/>
        </pc:sldMkLst>
        <pc:spChg chg="mod">
          <ac:chgData name="Padalu Krishna Raju Patra" userId="943e48c9-b636-4189-8002-90d71739e5a7" providerId="ADAL" clId="{39A0F1FF-D782-4AF1-86B3-51C95CFB2F19}" dt="2020-08-09T15:10:11.065" v="961" actId="948"/>
          <ac:spMkLst>
            <pc:docMk/>
            <pc:sldMk cId="1361163373" sldId="284"/>
            <ac:spMk id="3" creationId="{3158C4AC-7D54-4185-AE99-77FA2BB37E6B}"/>
          </ac:spMkLst>
        </pc:spChg>
        <pc:spChg chg="add mod">
          <ac:chgData name="Padalu Krishna Raju Patra" userId="943e48c9-b636-4189-8002-90d71739e5a7" providerId="ADAL" clId="{39A0F1FF-D782-4AF1-86B3-51C95CFB2F19}" dt="2020-08-09T15:12:22.468" v="1030" actId="6549"/>
          <ac:spMkLst>
            <pc:docMk/>
            <pc:sldMk cId="1361163373" sldId="284"/>
            <ac:spMk id="5" creationId="{D39FAC86-1E93-4481-B224-B07DB3F19E41}"/>
          </ac:spMkLst>
        </pc:spChg>
        <pc:spChg chg="add mod">
          <ac:chgData name="Padalu Krishna Raju Patra" userId="943e48c9-b636-4189-8002-90d71739e5a7" providerId="ADAL" clId="{39A0F1FF-D782-4AF1-86B3-51C95CFB2F19}" dt="2020-08-09T15:18:31.674" v="1097" actId="114"/>
          <ac:spMkLst>
            <pc:docMk/>
            <pc:sldMk cId="1361163373" sldId="284"/>
            <ac:spMk id="6" creationId="{212E8148-EDFA-4C18-A070-B332F2F37E63}"/>
          </ac:spMkLst>
        </pc:spChg>
      </pc:sldChg>
      <pc:sldChg chg="delSp modSp add">
        <pc:chgData name="Padalu Krishna Raju Patra" userId="943e48c9-b636-4189-8002-90d71739e5a7" providerId="ADAL" clId="{39A0F1FF-D782-4AF1-86B3-51C95CFB2F19}" dt="2020-08-09T15:18:11.585" v="1094" actId="114"/>
        <pc:sldMkLst>
          <pc:docMk/>
          <pc:sldMk cId="390824666" sldId="285"/>
        </pc:sldMkLst>
        <pc:spChg chg="mod">
          <ac:chgData name="Padalu Krishna Raju Patra" userId="943e48c9-b636-4189-8002-90d71739e5a7" providerId="ADAL" clId="{39A0F1FF-D782-4AF1-86B3-51C95CFB2F19}" dt="2020-08-09T15:18:11.585" v="1094" actId="114"/>
          <ac:spMkLst>
            <pc:docMk/>
            <pc:sldMk cId="390824666" sldId="285"/>
            <ac:spMk id="3" creationId="{3158C4AC-7D54-4185-AE99-77FA2BB37E6B}"/>
          </ac:spMkLst>
        </pc:spChg>
        <pc:spChg chg="del">
          <ac:chgData name="Padalu Krishna Raju Patra" userId="943e48c9-b636-4189-8002-90d71739e5a7" providerId="ADAL" clId="{39A0F1FF-D782-4AF1-86B3-51C95CFB2F19}" dt="2020-08-09T15:01:19.706" v="897" actId="478"/>
          <ac:spMkLst>
            <pc:docMk/>
            <pc:sldMk cId="390824666" sldId="285"/>
            <ac:spMk id="5" creationId="{D39FAC86-1E93-4481-B224-B07DB3F19E41}"/>
          </ac:spMkLst>
        </pc:spChg>
      </pc:sldChg>
      <pc:sldChg chg="addSp delSp modSp add">
        <pc:chgData name="Padalu Krishna Raju Patra" userId="943e48c9-b636-4189-8002-90d71739e5a7" providerId="ADAL" clId="{39A0F1FF-D782-4AF1-86B3-51C95CFB2F19}" dt="2020-08-09T15:39:13.581" v="1387" actId="1076"/>
        <pc:sldMkLst>
          <pc:docMk/>
          <pc:sldMk cId="2111611885" sldId="286"/>
        </pc:sldMkLst>
        <pc:spChg chg="del mod">
          <ac:chgData name="Padalu Krishna Raju Patra" userId="943e48c9-b636-4189-8002-90d71739e5a7" providerId="ADAL" clId="{39A0F1FF-D782-4AF1-86B3-51C95CFB2F19}" dt="2020-08-09T15:19:31.901" v="1140" actId="478"/>
          <ac:spMkLst>
            <pc:docMk/>
            <pc:sldMk cId="2111611885" sldId="286"/>
            <ac:spMk id="3" creationId="{3158C4AC-7D54-4185-AE99-77FA2BB37E6B}"/>
          </ac:spMkLst>
        </pc:spChg>
        <pc:spChg chg="add del mod">
          <ac:chgData name="Padalu Krishna Raju Patra" userId="943e48c9-b636-4189-8002-90d71739e5a7" providerId="ADAL" clId="{39A0F1FF-D782-4AF1-86B3-51C95CFB2F19}" dt="2020-08-09T15:19:36.895" v="1141" actId="478"/>
          <ac:spMkLst>
            <pc:docMk/>
            <pc:sldMk cId="2111611885" sldId="286"/>
            <ac:spMk id="4" creationId="{20DF9636-6AFE-4414-AF84-B26F3F40EBB6}"/>
          </ac:spMkLst>
        </pc:spChg>
        <pc:spChg chg="add del mod">
          <ac:chgData name="Padalu Krishna Raju Patra" userId="943e48c9-b636-4189-8002-90d71739e5a7" providerId="ADAL" clId="{39A0F1FF-D782-4AF1-86B3-51C95CFB2F19}" dt="2020-08-09T15:30:28.333" v="1271" actId="478"/>
          <ac:spMkLst>
            <pc:docMk/>
            <pc:sldMk cId="2111611885" sldId="286"/>
            <ac:spMk id="18" creationId="{5220EA80-3E8D-41DF-9124-FD5D50E4821C}"/>
          </ac:spMkLst>
        </pc:spChg>
        <pc:spChg chg="mod">
          <ac:chgData name="Padalu Krishna Raju Patra" userId="943e48c9-b636-4189-8002-90d71739e5a7" providerId="ADAL" clId="{39A0F1FF-D782-4AF1-86B3-51C95CFB2F19}" dt="2020-08-09T15:28:43.499" v="1259" actId="1076"/>
          <ac:spMkLst>
            <pc:docMk/>
            <pc:sldMk cId="2111611885" sldId="286"/>
            <ac:spMk id="63" creationId="{00000000-0000-0000-0000-000000000000}"/>
          </ac:spMkLst>
        </pc:spChg>
        <pc:grpChg chg="mod">
          <ac:chgData name="Padalu Krishna Raju Patra" userId="943e48c9-b636-4189-8002-90d71739e5a7" providerId="ADAL" clId="{39A0F1FF-D782-4AF1-86B3-51C95CFB2F19}" dt="2020-08-09T15:28:49.995" v="1260" actId="1076"/>
          <ac:grpSpMkLst>
            <pc:docMk/>
            <pc:sldMk cId="2111611885" sldId="286"/>
            <ac:grpSpMk id="6" creationId="{DE022EBC-4941-49B3-93FA-16F1E846CAFB}"/>
          </ac:grpSpMkLst>
        </pc:grpChg>
        <pc:grpChg chg="add del">
          <ac:chgData name="Padalu Krishna Raju Patra" userId="943e48c9-b636-4189-8002-90d71739e5a7" providerId="ADAL" clId="{39A0F1FF-D782-4AF1-86B3-51C95CFB2F19}" dt="2020-08-09T15:38:53.893" v="1378"/>
          <ac:grpSpMkLst>
            <pc:docMk/>
            <pc:sldMk cId="2111611885" sldId="286"/>
            <ac:grpSpMk id="25" creationId="{2D037481-2434-46D9-AA44-FCE000A5E3B2}"/>
          </ac:grpSpMkLst>
        </pc:grpChg>
        <pc:graphicFrameChg chg="add del mod">
          <ac:chgData name="Padalu Krishna Raju Patra" userId="943e48c9-b636-4189-8002-90d71739e5a7" providerId="ADAL" clId="{39A0F1FF-D782-4AF1-86B3-51C95CFB2F19}" dt="2020-08-09T15:27:57.102" v="1249" actId="18245"/>
          <ac:graphicFrameMkLst>
            <pc:docMk/>
            <pc:sldMk cId="2111611885" sldId="286"/>
            <ac:graphicFrameMk id="5" creationId="{31D85B43-FF9C-4500-A97A-027E4ACA3140}"/>
          </ac:graphicFrameMkLst>
        </pc:graphicFrameChg>
        <pc:picChg chg="add mod">
          <ac:chgData name="Padalu Krishna Raju Patra" userId="943e48c9-b636-4189-8002-90d71739e5a7" providerId="ADAL" clId="{39A0F1FF-D782-4AF1-86B3-51C95CFB2F19}" dt="2020-08-09T15:39:06.636" v="1385" actId="1076"/>
          <ac:picMkLst>
            <pc:docMk/>
            <pc:sldMk cId="2111611885" sldId="286"/>
            <ac:picMk id="24" creationId="{BF39FBEB-979B-4E79-807B-2FABF6D7FD17}"/>
          </ac:picMkLst>
        </pc:picChg>
        <pc:picChg chg="add mod">
          <ac:chgData name="Padalu Krishna Raju Patra" userId="943e48c9-b636-4189-8002-90d71739e5a7" providerId="ADAL" clId="{39A0F1FF-D782-4AF1-86B3-51C95CFB2F19}" dt="2020-08-09T15:39:13.581" v="1387" actId="1076"/>
          <ac:picMkLst>
            <pc:docMk/>
            <pc:sldMk cId="2111611885" sldId="286"/>
            <ac:picMk id="34" creationId="{EFD8BCA2-CB0A-43BA-9490-5D062353CF77}"/>
          </ac:picMkLst>
        </pc:picChg>
        <pc:cxnChg chg="add del mod">
          <ac:chgData name="Padalu Krishna Raju Patra" userId="943e48c9-b636-4189-8002-90d71739e5a7" providerId="ADAL" clId="{39A0F1FF-D782-4AF1-86B3-51C95CFB2F19}" dt="2020-08-09T15:38:50.457" v="1376" actId="478"/>
          <ac:cxnSpMkLst>
            <pc:docMk/>
            <pc:sldMk cId="2111611885" sldId="286"/>
            <ac:cxnSpMk id="20" creationId="{2E16A2CA-97AF-4DEB-91A2-0B2A810BB9B1}"/>
          </ac:cxnSpMkLst>
        </pc:cxnChg>
        <pc:cxnChg chg="add del mod">
          <ac:chgData name="Padalu Krishna Raju Patra" userId="943e48c9-b636-4189-8002-90d71739e5a7" providerId="ADAL" clId="{39A0F1FF-D782-4AF1-86B3-51C95CFB2F19}" dt="2020-08-09T15:38:50.457" v="1376" actId="478"/>
          <ac:cxnSpMkLst>
            <pc:docMk/>
            <pc:sldMk cId="2111611885" sldId="286"/>
            <ac:cxnSpMk id="22" creationId="{C6FA1B44-0DCC-4579-8933-58D0EC7E6DCE}"/>
          </ac:cxnSpMkLst>
        </pc:cxnChg>
      </pc:sldChg>
      <pc:sldChg chg="addSp modSp add">
        <pc:chgData name="Padalu Krishna Raju Patra" userId="943e48c9-b636-4189-8002-90d71739e5a7" providerId="ADAL" clId="{39A0F1FF-D782-4AF1-86B3-51C95CFB2F19}" dt="2020-08-09T15:40:50.086" v="1421" actId="688"/>
        <pc:sldMkLst>
          <pc:docMk/>
          <pc:sldMk cId="3485225775" sldId="287"/>
        </pc:sldMkLst>
        <pc:spChg chg="add mod">
          <ac:chgData name="Padalu Krishna Raju Patra" userId="943e48c9-b636-4189-8002-90d71739e5a7" providerId="ADAL" clId="{39A0F1FF-D782-4AF1-86B3-51C95CFB2F19}" dt="2020-08-09T15:40:50.086" v="1421" actId="688"/>
          <ac:spMkLst>
            <pc:docMk/>
            <pc:sldMk cId="3485225775" sldId="287"/>
            <ac:spMk id="2" creationId="{4F06BA06-CB2E-4E66-842C-3ECF83C9695F}"/>
          </ac:spMkLst>
        </pc:spChg>
        <pc:grpChg chg="add mod">
          <ac:chgData name="Padalu Krishna Raju Patra" userId="943e48c9-b636-4189-8002-90d71739e5a7" providerId="ADAL" clId="{39A0F1FF-D782-4AF1-86B3-51C95CFB2F19}" dt="2020-08-09T15:39:49.004" v="1390" actId="1076"/>
          <ac:grpSpMkLst>
            <pc:docMk/>
            <pc:sldMk cId="3485225775" sldId="287"/>
            <ac:grpSpMk id="6" creationId="{7CDC4191-95D8-4B35-80C5-DAF61B593CE2}"/>
          </ac:grpSpMkLst>
        </pc:grpChg>
      </pc:sldChg>
      <pc:sldChg chg="addSp delSp modSp add del">
        <pc:chgData name="Padalu Krishna Raju Patra" userId="943e48c9-b636-4189-8002-90d71739e5a7" providerId="ADAL" clId="{39A0F1FF-D782-4AF1-86B3-51C95CFB2F19}" dt="2020-08-09T15:39:55.976" v="1391" actId="2696"/>
        <pc:sldMkLst>
          <pc:docMk/>
          <pc:sldMk cId="3888275913" sldId="288"/>
        </pc:sldMkLst>
        <pc:spChg chg="del">
          <ac:chgData name="Padalu Krishna Raju Patra" userId="943e48c9-b636-4189-8002-90d71739e5a7" providerId="ADAL" clId="{39A0F1FF-D782-4AF1-86B3-51C95CFB2F19}" dt="2020-08-09T15:32:00.753" v="1278" actId="478"/>
          <ac:spMkLst>
            <pc:docMk/>
            <pc:sldMk cId="3888275913" sldId="288"/>
            <ac:spMk id="2" creationId="{6811950E-4DB9-41B9-9605-CCC6EFCD650E}"/>
          </ac:spMkLst>
        </pc:spChg>
        <pc:spChg chg="del">
          <ac:chgData name="Padalu Krishna Raju Patra" userId="943e48c9-b636-4189-8002-90d71739e5a7" providerId="ADAL" clId="{39A0F1FF-D782-4AF1-86B3-51C95CFB2F19}" dt="2020-08-09T15:32:00.753" v="1278" actId="478"/>
          <ac:spMkLst>
            <pc:docMk/>
            <pc:sldMk cId="3888275913" sldId="288"/>
            <ac:spMk id="3" creationId="{61B1A262-422D-4DFE-804B-322F01D8E235}"/>
          </ac:spMkLst>
        </pc:spChg>
        <pc:spChg chg="add del mod">
          <ac:chgData name="Padalu Krishna Raju Patra" userId="943e48c9-b636-4189-8002-90d71739e5a7" providerId="ADAL" clId="{39A0F1FF-D782-4AF1-86B3-51C95CFB2F19}" dt="2020-08-09T15:34:09.777" v="1337" actId="478"/>
          <ac:spMkLst>
            <pc:docMk/>
            <pc:sldMk cId="3888275913" sldId="288"/>
            <ac:spMk id="7" creationId="{5A6274D7-A698-4719-B4F8-A7481940852A}"/>
          </ac:spMkLst>
        </pc:spChg>
        <pc:spChg chg="add mod">
          <ac:chgData name="Padalu Krishna Raju Patra" userId="943e48c9-b636-4189-8002-90d71739e5a7" providerId="ADAL" clId="{39A0F1FF-D782-4AF1-86B3-51C95CFB2F19}" dt="2020-08-09T15:38:39.026" v="1375" actId="164"/>
          <ac:spMkLst>
            <pc:docMk/>
            <pc:sldMk cId="3888275913" sldId="288"/>
            <ac:spMk id="8" creationId="{321026EC-C6A1-4A88-BAD1-3953A20217BE}"/>
          </ac:spMkLst>
        </pc:spChg>
        <pc:spChg chg="add mod">
          <ac:chgData name="Padalu Krishna Raju Patra" userId="943e48c9-b636-4189-8002-90d71739e5a7" providerId="ADAL" clId="{39A0F1FF-D782-4AF1-86B3-51C95CFB2F19}" dt="2020-08-09T15:38:39.026" v="1375" actId="164"/>
          <ac:spMkLst>
            <pc:docMk/>
            <pc:sldMk cId="3888275913" sldId="288"/>
            <ac:spMk id="9" creationId="{3235111F-E913-41EE-94D2-BB93769418A2}"/>
          </ac:spMkLst>
        </pc:spChg>
        <pc:spChg chg="add del mod">
          <ac:chgData name="Padalu Krishna Raju Patra" userId="943e48c9-b636-4189-8002-90d71739e5a7" providerId="ADAL" clId="{39A0F1FF-D782-4AF1-86B3-51C95CFB2F19}" dt="2020-08-09T15:37:21.723" v="1354" actId="478"/>
          <ac:spMkLst>
            <pc:docMk/>
            <pc:sldMk cId="3888275913" sldId="288"/>
            <ac:spMk id="10" creationId="{1C481999-8FBF-40ED-B913-159F28F4C41A}"/>
          </ac:spMkLst>
        </pc:spChg>
        <pc:spChg chg="add mod">
          <ac:chgData name="Padalu Krishna Raju Patra" userId="943e48c9-b636-4189-8002-90d71739e5a7" providerId="ADAL" clId="{39A0F1FF-D782-4AF1-86B3-51C95CFB2F19}" dt="2020-08-09T15:38:39.026" v="1375" actId="164"/>
          <ac:spMkLst>
            <pc:docMk/>
            <pc:sldMk cId="3888275913" sldId="288"/>
            <ac:spMk id="11" creationId="{2F365E7E-431F-436A-A248-3C6305DDEC28}"/>
          </ac:spMkLst>
        </pc:spChg>
        <pc:spChg chg="add mod">
          <ac:chgData name="Padalu Krishna Raju Patra" userId="943e48c9-b636-4189-8002-90d71739e5a7" providerId="ADAL" clId="{39A0F1FF-D782-4AF1-86B3-51C95CFB2F19}" dt="2020-08-09T15:38:39.026" v="1375" actId="164"/>
          <ac:spMkLst>
            <pc:docMk/>
            <pc:sldMk cId="3888275913" sldId="288"/>
            <ac:spMk id="12" creationId="{84F16363-5756-43C2-AFA5-26B48CCC99B2}"/>
          </ac:spMkLst>
        </pc:spChg>
        <pc:grpChg chg="add mod">
          <ac:chgData name="Padalu Krishna Raju Patra" userId="943e48c9-b636-4189-8002-90d71739e5a7" providerId="ADAL" clId="{39A0F1FF-D782-4AF1-86B3-51C95CFB2F19}" dt="2020-08-09T15:38:39.026" v="1375" actId="164"/>
          <ac:grpSpMkLst>
            <pc:docMk/>
            <pc:sldMk cId="3888275913" sldId="288"/>
            <ac:grpSpMk id="6" creationId="{7E82789B-1E94-45B0-BC36-3B535BE3047A}"/>
          </ac:grpSpMkLst>
        </pc:grpChg>
        <pc:grpChg chg="add del mod">
          <ac:chgData name="Padalu Krishna Raju Patra" userId="943e48c9-b636-4189-8002-90d71739e5a7" providerId="ADAL" clId="{39A0F1FF-D782-4AF1-86B3-51C95CFB2F19}" dt="2020-08-09T15:39:44.730" v="1388"/>
          <ac:grpSpMkLst>
            <pc:docMk/>
            <pc:sldMk cId="3888275913" sldId="288"/>
            <ac:grpSpMk id="15" creationId="{2D05902D-11C2-412F-BB15-6726F5888198}"/>
          </ac:grpSpMkLst>
        </pc:grpChg>
        <pc:cxnChg chg="add mod">
          <ac:chgData name="Padalu Krishna Raju Patra" userId="943e48c9-b636-4189-8002-90d71739e5a7" providerId="ADAL" clId="{39A0F1FF-D782-4AF1-86B3-51C95CFB2F19}" dt="2020-08-09T15:38:20.101" v="1370" actId="14100"/>
          <ac:cxnSpMkLst>
            <pc:docMk/>
            <pc:sldMk cId="3888275913" sldId="288"/>
            <ac:cxnSpMk id="4" creationId="{27A38661-E825-43D2-8468-962F0E6A1C5C}"/>
          </ac:cxnSpMkLst>
        </pc:cxnChg>
        <pc:cxnChg chg="add mod">
          <ac:chgData name="Padalu Krishna Raju Patra" userId="943e48c9-b636-4189-8002-90d71739e5a7" providerId="ADAL" clId="{39A0F1FF-D782-4AF1-86B3-51C95CFB2F19}" dt="2020-08-09T15:38:25.941" v="1372" actId="14100"/>
          <ac:cxnSpMkLst>
            <pc:docMk/>
            <pc:sldMk cId="3888275913" sldId="288"/>
            <ac:cxnSpMk id="5" creationId="{2895EDBA-D454-4774-A0C6-86E5ACD7003E}"/>
          </ac:cxnSpMkLst>
        </pc:cxnChg>
      </pc:sldChg>
      <pc:sldMasterChg chg="delSldLayout">
        <pc:chgData name="Padalu Krishna Raju Patra" userId="943e48c9-b636-4189-8002-90d71739e5a7" providerId="ADAL" clId="{39A0F1FF-D782-4AF1-86B3-51C95CFB2F19}" dt="2020-08-09T14:15:00.882" v="208" actId="2696"/>
        <pc:sldMasterMkLst>
          <pc:docMk/>
          <pc:sldMasterMk cId="0" sldId="2147483659"/>
        </pc:sldMasterMkLst>
        <pc:sldLayoutChg chg="del">
          <pc:chgData name="Padalu Krishna Raju Patra" userId="943e48c9-b636-4189-8002-90d71739e5a7" providerId="ADAL" clId="{39A0F1FF-D782-4AF1-86B3-51C95CFB2F19}" dt="2020-08-09T14:15:00.882" v="208" actId="2696"/>
          <pc:sldLayoutMkLst>
            <pc:docMk/>
            <pc:sldMasterMk cId="0" sldId="2147483659"/>
            <pc:sldLayoutMk cId="0" sldId="2147483648"/>
          </pc:sldLayoutMkLst>
        </pc:sldLayoutChg>
        <pc:sldLayoutChg chg="del">
          <pc:chgData name="Padalu Krishna Raju Patra" userId="943e48c9-b636-4189-8002-90d71739e5a7" providerId="ADAL" clId="{39A0F1FF-D782-4AF1-86B3-51C95CFB2F19}" dt="2020-08-09T13:51:33.295" v="5" actId="2696"/>
          <pc:sldLayoutMkLst>
            <pc:docMk/>
            <pc:sldMasterMk cId="0" sldId="2147483659"/>
            <pc:sldLayoutMk cId="928982515" sldId="2147483660"/>
          </pc:sldLayoutMkLst>
        </pc:sldLayoutChg>
      </pc:sldMasterChg>
    </pc:docChg>
  </pc:docChgLst>
  <pc:docChgLst>
    <pc:chgData name="Padalu Krishna Raju Patra" userId="943e48c9-b636-4189-8002-90d71739e5a7" providerId="ADAL" clId="{924D7AEE-D39C-4E86-B34C-75CF4C870954}"/>
    <pc:docChg chg="undo custSel addSld delSld modSld sldOrd">
      <pc:chgData name="Padalu Krishna Raju Patra" userId="943e48c9-b636-4189-8002-90d71739e5a7" providerId="ADAL" clId="{924D7AEE-D39C-4E86-B34C-75CF4C870954}" dt="2020-08-19T10:34:03.314" v="1427" actId="1076"/>
      <pc:docMkLst>
        <pc:docMk/>
      </pc:docMkLst>
      <pc:sldChg chg="del">
        <pc:chgData name="Padalu Krishna Raju Patra" userId="943e48c9-b636-4189-8002-90d71739e5a7" providerId="ADAL" clId="{924D7AEE-D39C-4E86-B34C-75CF4C870954}" dt="2020-08-19T06:42:00.106" v="2" actId="2696"/>
        <pc:sldMkLst>
          <pc:docMk/>
          <pc:sldMk cId="1684580362" sldId="286"/>
        </pc:sldMkLst>
      </pc:sldChg>
      <pc:sldChg chg="addSp delSp modSp add">
        <pc:chgData name="Padalu Krishna Raju Patra" userId="943e48c9-b636-4189-8002-90d71739e5a7" providerId="ADAL" clId="{924D7AEE-D39C-4E86-B34C-75CF4C870954}" dt="2020-08-19T07:25:36.660" v="545" actId="1076"/>
        <pc:sldMkLst>
          <pc:docMk/>
          <pc:sldMk cId="3375736992" sldId="287"/>
        </pc:sldMkLst>
        <pc:spChg chg="del">
          <ac:chgData name="Padalu Krishna Raju Patra" userId="943e48c9-b636-4189-8002-90d71739e5a7" providerId="ADAL" clId="{924D7AEE-D39C-4E86-B34C-75CF4C870954}" dt="2020-08-19T06:41:57.828" v="1" actId="478"/>
          <ac:spMkLst>
            <pc:docMk/>
            <pc:sldMk cId="3375736992" sldId="287"/>
            <ac:spMk id="3" creationId="{F6E67284-5A9D-45C1-8ACC-1EAA99796CBE}"/>
          </ac:spMkLst>
        </pc:spChg>
        <pc:spChg chg="add del mod">
          <ac:chgData name="Padalu Krishna Raju Patra" userId="943e48c9-b636-4189-8002-90d71739e5a7" providerId="ADAL" clId="{924D7AEE-D39C-4E86-B34C-75CF4C870954}" dt="2020-08-19T06:42:44.278" v="4" actId="478"/>
          <ac:spMkLst>
            <pc:docMk/>
            <pc:sldMk cId="3375736992" sldId="287"/>
            <ac:spMk id="4" creationId="{BE108122-BBFA-4699-A9A9-4610A6E740D1}"/>
          </ac:spMkLst>
        </pc:spChg>
        <pc:spChg chg="add mod">
          <ac:chgData name="Padalu Krishna Raju Patra" userId="943e48c9-b636-4189-8002-90d71739e5a7" providerId="ADAL" clId="{924D7AEE-D39C-4E86-B34C-75CF4C870954}" dt="2020-08-19T07:02:04.076" v="366" actId="14100"/>
          <ac:spMkLst>
            <pc:docMk/>
            <pc:sldMk cId="3375736992" sldId="287"/>
            <ac:spMk id="8" creationId="{C101E82B-637B-4EB9-B711-23573A6EE85D}"/>
          </ac:spMkLst>
        </pc:spChg>
        <pc:spChg chg="add mod">
          <ac:chgData name="Padalu Krishna Raju Patra" userId="943e48c9-b636-4189-8002-90d71739e5a7" providerId="ADAL" clId="{924D7AEE-D39C-4E86-B34C-75CF4C870954}" dt="2020-08-19T06:54:30.286" v="301" actId="1582"/>
          <ac:spMkLst>
            <pc:docMk/>
            <pc:sldMk cId="3375736992" sldId="287"/>
            <ac:spMk id="9" creationId="{FE74484D-2ABA-428A-9309-CD6270D306DC}"/>
          </ac:spMkLst>
        </pc:spChg>
        <pc:spChg chg="del">
          <ac:chgData name="Padalu Krishna Raju Patra" userId="943e48c9-b636-4189-8002-90d71739e5a7" providerId="ADAL" clId="{924D7AEE-D39C-4E86-B34C-75CF4C870954}" dt="2020-08-19T06:41:57.828" v="1" actId="478"/>
          <ac:spMkLst>
            <pc:docMk/>
            <pc:sldMk cId="3375736992" sldId="287"/>
            <ac:spMk id="32" creationId="{70FE8EEE-46B0-4A01-936C-4CE490B07BFC}"/>
          </ac:spMkLst>
        </pc:spChg>
        <pc:spChg chg="del">
          <ac:chgData name="Padalu Krishna Raju Patra" userId="943e48c9-b636-4189-8002-90d71739e5a7" providerId="ADAL" clId="{924D7AEE-D39C-4E86-B34C-75CF4C870954}" dt="2020-08-19T06:41:57.828" v="1" actId="478"/>
          <ac:spMkLst>
            <pc:docMk/>
            <pc:sldMk cId="3375736992" sldId="287"/>
            <ac:spMk id="35" creationId="{550D0F98-6564-4F66-A67A-9391DA274230}"/>
          </ac:spMkLst>
        </pc:spChg>
        <pc:spChg chg="del">
          <ac:chgData name="Padalu Krishna Raju Patra" userId="943e48c9-b636-4189-8002-90d71739e5a7" providerId="ADAL" clId="{924D7AEE-D39C-4E86-B34C-75CF4C870954}" dt="2020-08-19T06:41:57.828" v="1" actId="478"/>
          <ac:spMkLst>
            <pc:docMk/>
            <pc:sldMk cId="3375736992" sldId="287"/>
            <ac:spMk id="36" creationId="{1D4BE01C-CBC4-4E02-9AA8-FA6B6442D6FB}"/>
          </ac:spMkLst>
        </pc:spChg>
        <pc:spChg chg="mod">
          <ac:chgData name="Padalu Krishna Raju Patra" userId="943e48c9-b636-4189-8002-90d71739e5a7" providerId="ADAL" clId="{924D7AEE-D39C-4E86-B34C-75CF4C870954}" dt="2020-08-19T06:43:47.868" v="23" actId="20577"/>
          <ac:spMkLst>
            <pc:docMk/>
            <pc:sldMk cId="3375736992" sldId="287"/>
            <ac:spMk id="63" creationId="{00000000-0000-0000-0000-000000000000}"/>
          </ac:spMkLst>
        </pc:spChg>
        <pc:grpChg chg="add mod">
          <ac:chgData name="Padalu Krishna Raju Patra" userId="943e48c9-b636-4189-8002-90d71739e5a7" providerId="ADAL" clId="{924D7AEE-D39C-4E86-B34C-75CF4C870954}" dt="2020-08-19T07:25:36.660" v="545" actId="1076"/>
          <ac:grpSpMkLst>
            <pc:docMk/>
            <pc:sldMk cId="3375736992" sldId="287"/>
            <ac:grpSpMk id="17" creationId="{B9BB8FFE-76AB-4FFF-91C7-6C26330897A9}"/>
          </ac:grpSpMkLst>
        </pc:grpChg>
        <pc:picChg chg="del">
          <ac:chgData name="Padalu Krishna Raju Patra" userId="943e48c9-b636-4189-8002-90d71739e5a7" providerId="ADAL" clId="{924D7AEE-D39C-4E86-B34C-75CF4C870954}" dt="2020-08-19T06:41:57.828" v="1" actId="478"/>
          <ac:picMkLst>
            <pc:docMk/>
            <pc:sldMk cId="3375736992" sldId="287"/>
            <ac:picMk id="2" creationId="{23993C53-57EB-477D-BE37-296A135D570A}"/>
          </ac:picMkLst>
        </pc:picChg>
        <pc:picChg chg="del">
          <ac:chgData name="Padalu Krishna Raju Patra" userId="943e48c9-b636-4189-8002-90d71739e5a7" providerId="ADAL" clId="{924D7AEE-D39C-4E86-B34C-75CF4C870954}" dt="2020-08-19T06:41:57.828" v="1" actId="478"/>
          <ac:picMkLst>
            <pc:docMk/>
            <pc:sldMk cId="3375736992" sldId="287"/>
            <ac:picMk id="5" creationId="{C85F1FF3-AB60-4B0B-B324-F24FBCA9C118}"/>
          </ac:picMkLst>
        </pc:picChg>
        <pc:picChg chg="del">
          <ac:chgData name="Padalu Krishna Raju Patra" userId="943e48c9-b636-4189-8002-90d71739e5a7" providerId="ADAL" clId="{924D7AEE-D39C-4E86-B34C-75CF4C870954}" dt="2020-08-19T06:41:57.828" v="1" actId="478"/>
          <ac:picMkLst>
            <pc:docMk/>
            <pc:sldMk cId="3375736992" sldId="287"/>
            <ac:picMk id="7" creationId="{453294DA-95C3-4926-B5C8-030B2F926274}"/>
          </ac:picMkLst>
        </pc:picChg>
        <pc:picChg chg="del">
          <ac:chgData name="Padalu Krishna Raju Patra" userId="943e48c9-b636-4189-8002-90d71739e5a7" providerId="ADAL" clId="{924D7AEE-D39C-4E86-B34C-75CF4C870954}" dt="2020-08-19T06:41:57.828" v="1" actId="478"/>
          <ac:picMkLst>
            <pc:docMk/>
            <pc:sldMk cId="3375736992" sldId="287"/>
            <ac:picMk id="11" creationId="{3C2EC6E6-A96C-46B0-BBCA-E19314BAD9D8}"/>
          </ac:picMkLst>
        </pc:picChg>
        <pc:picChg chg="add">
          <ac:chgData name="Padalu Krishna Raju Patra" userId="943e48c9-b636-4189-8002-90d71739e5a7" providerId="ADAL" clId="{924D7AEE-D39C-4E86-B34C-75CF4C870954}" dt="2020-08-19T07:02:19.599" v="367"/>
          <ac:picMkLst>
            <pc:docMk/>
            <pc:sldMk cId="3375736992" sldId="287"/>
            <ac:picMk id="16" creationId="{ACEBFCAC-7A18-41BC-944D-A9F807CE8ADF}"/>
          </ac:picMkLst>
        </pc:picChg>
        <pc:cxnChg chg="del">
          <ac:chgData name="Padalu Krishna Raju Patra" userId="943e48c9-b636-4189-8002-90d71739e5a7" providerId="ADAL" clId="{924D7AEE-D39C-4E86-B34C-75CF4C870954}" dt="2020-08-19T06:41:57.828" v="1" actId="478"/>
          <ac:cxnSpMkLst>
            <pc:docMk/>
            <pc:sldMk cId="3375736992" sldId="287"/>
            <ac:cxnSpMk id="6" creationId="{840E7E46-EC3D-4375-959A-9A798FD0F02D}"/>
          </ac:cxnSpMkLst>
        </pc:cxnChg>
        <pc:cxnChg chg="del">
          <ac:chgData name="Padalu Krishna Raju Patra" userId="943e48c9-b636-4189-8002-90d71739e5a7" providerId="ADAL" clId="{924D7AEE-D39C-4E86-B34C-75CF4C870954}" dt="2020-08-19T06:41:57.828" v="1" actId="478"/>
          <ac:cxnSpMkLst>
            <pc:docMk/>
            <pc:sldMk cId="3375736992" sldId="287"/>
            <ac:cxnSpMk id="15" creationId="{EF76D1D9-14B8-4A5E-84FF-8937C78B36F7}"/>
          </ac:cxnSpMkLst>
        </pc:cxnChg>
      </pc:sldChg>
      <pc:sldChg chg="addSp delSp modSp add">
        <pc:chgData name="Padalu Krishna Raju Patra" userId="943e48c9-b636-4189-8002-90d71739e5a7" providerId="ADAL" clId="{924D7AEE-D39C-4E86-B34C-75CF4C870954}" dt="2020-08-19T08:10:18.720" v="1079" actId="114"/>
        <pc:sldMkLst>
          <pc:docMk/>
          <pc:sldMk cId="92244973" sldId="288"/>
        </pc:sldMkLst>
        <pc:spChg chg="mod">
          <ac:chgData name="Padalu Krishna Raju Patra" userId="943e48c9-b636-4189-8002-90d71739e5a7" providerId="ADAL" clId="{924D7AEE-D39C-4E86-B34C-75CF4C870954}" dt="2020-08-19T08:10:18.720" v="1079" actId="114"/>
          <ac:spMkLst>
            <pc:docMk/>
            <pc:sldMk cId="92244973" sldId="288"/>
            <ac:spMk id="8" creationId="{C101E82B-637B-4EB9-B711-23573A6EE85D}"/>
          </ac:spMkLst>
        </pc:spChg>
        <pc:spChg chg="del">
          <ac:chgData name="Padalu Krishna Raju Patra" userId="943e48c9-b636-4189-8002-90d71739e5a7" providerId="ADAL" clId="{924D7AEE-D39C-4E86-B34C-75CF4C870954}" dt="2020-08-19T07:06:20.523" v="440" actId="478"/>
          <ac:spMkLst>
            <pc:docMk/>
            <pc:sldMk cId="92244973" sldId="288"/>
            <ac:spMk id="9" creationId="{FE74484D-2ABA-428A-9309-CD6270D306DC}"/>
          </ac:spMkLst>
        </pc:spChg>
        <pc:grpChg chg="add mod">
          <ac:chgData name="Padalu Krishna Raju Patra" userId="943e48c9-b636-4189-8002-90d71739e5a7" providerId="ADAL" clId="{924D7AEE-D39C-4E86-B34C-75CF4C870954}" dt="2020-08-19T07:25:53.373" v="547" actId="1076"/>
          <ac:grpSpMkLst>
            <pc:docMk/>
            <pc:sldMk cId="92244973" sldId="288"/>
            <ac:grpSpMk id="6" creationId="{05E0D191-CB60-4F21-9ED4-8019DDF1032C}"/>
          </ac:grpSpMkLst>
        </pc:grpChg>
      </pc:sldChg>
      <pc:sldChg chg="delSp modSp add">
        <pc:chgData name="Padalu Krishna Raju Patra" userId="943e48c9-b636-4189-8002-90d71739e5a7" providerId="ADAL" clId="{924D7AEE-D39C-4E86-B34C-75CF4C870954}" dt="2020-08-19T10:14:43.254" v="1418" actId="114"/>
        <pc:sldMkLst>
          <pc:docMk/>
          <pc:sldMk cId="3242695791" sldId="289"/>
        </pc:sldMkLst>
        <pc:spChg chg="mod">
          <ac:chgData name="Padalu Krishna Raju Patra" userId="943e48c9-b636-4189-8002-90d71739e5a7" providerId="ADAL" clId="{924D7AEE-D39C-4E86-B34C-75CF4C870954}" dt="2020-08-19T10:14:43.254" v="1418" actId="114"/>
          <ac:spMkLst>
            <pc:docMk/>
            <pc:sldMk cId="3242695791" sldId="289"/>
            <ac:spMk id="8" creationId="{C101E82B-637B-4EB9-B711-23573A6EE85D}"/>
          </ac:spMkLst>
        </pc:spChg>
        <pc:spChg chg="mod">
          <ac:chgData name="Padalu Krishna Raju Patra" userId="943e48c9-b636-4189-8002-90d71739e5a7" providerId="ADAL" clId="{924D7AEE-D39C-4E86-B34C-75CF4C870954}" dt="2020-08-19T07:32:26.344" v="594" actId="20577"/>
          <ac:spMkLst>
            <pc:docMk/>
            <pc:sldMk cId="3242695791" sldId="289"/>
            <ac:spMk id="63" creationId="{00000000-0000-0000-0000-000000000000}"/>
          </ac:spMkLst>
        </pc:spChg>
        <pc:grpChg chg="del">
          <ac:chgData name="Padalu Krishna Raju Patra" userId="943e48c9-b636-4189-8002-90d71739e5a7" providerId="ADAL" clId="{924D7AEE-D39C-4E86-B34C-75CF4C870954}" dt="2020-08-19T07:30:20.900" v="549" actId="478"/>
          <ac:grpSpMkLst>
            <pc:docMk/>
            <pc:sldMk cId="3242695791" sldId="289"/>
            <ac:grpSpMk id="6" creationId="{05E0D191-CB60-4F21-9ED4-8019DDF1032C}"/>
          </ac:grpSpMkLst>
        </pc:grpChg>
        <pc:cxnChg chg="mod">
          <ac:chgData name="Padalu Krishna Raju Patra" userId="943e48c9-b636-4189-8002-90d71739e5a7" providerId="ADAL" clId="{924D7AEE-D39C-4E86-B34C-75CF4C870954}" dt="2020-08-19T07:30:20.900" v="549" actId="478"/>
          <ac:cxnSpMkLst>
            <pc:docMk/>
            <pc:sldMk cId="3242695791" sldId="289"/>
            <ac:cxnSpMk id="10" creationId="{3ECD92E2-4242-46BD-84E6-22B700C59824}"/>
          </ac:cxnSpMkLst>
        </pc:cxnChg>
        <pc:cxnChg chg="mod">
          <ac:chgData name="Padalu Krishna Raju Patra" userId="943e48c9-b636-4189-8002-90d71739e5a7" providerId="ADAL" clId="{924D7AEE-D39C-4E86-B34C-75CF4C870954}" dt="2020-08-19T07:30:20.900" v="549" actId="478"/>
          <ac:cxnSpMkLst>
            <pc:docMk/>
            <pc:sldMk cId="3242695791" sldId="289"/>
            <ac:cxnSpMk id="11" creationId="{AE567743-9059-42E7-B66A-4BDA9B2BE297}"/>
          </ac:cxnSpMkLst>
        </pc:cxnChg>
        <pc:cxnChg chg="mod">
          <ac:chgData name="Padalu Krishna Raju Patra" userId="943e48c9-b636-4189-8002-90d71739e5a7" providerId="ADAL" clId="{924D7AEE-D39C-4E86-B34C-75CF4C870954}" dt="2020-08-19T07:30:20.900" v="549" actId="478"/>
          <ac:cxnSpMkLst>
            <pc:docMk/>
            <pc:sldMk cId="3242695791" sldId="289"/>
            <ac:cxnSpMk id="12" creationId="{FD2F57C7-856F-4E5A-9014-0040FC565C1D}"/>
          </ac:cxnSpMkLst>
        </pc:cxnChg>
        <pc:cxnChg chg="mod">
          <ac:chgData name="Padalu Krishna Raju Patra" userId="943e48c9-b636-4189-8002-90d71739e5a7" providerId="ADAL" clId="{924D7AEE-D39C-4E86-B34C-75CF4C870954}" dt="2020-08-19T07:30:20.900" v="549" actId="478"/>
          <ac:cxnSpMkLst>
            <pc:docMk/>
            <pc:sldMk cId="3242695791" sldId="289"/>
            <ac:cxnSpMk id="13" creationId="{83C7EBCB-17CD-4568-AEB0-F901B1EB7544}"/>
          </ac:cxnSpMkLst>
        </pc:cxnChg>
        <pc:cxnChg chg="mod">
          <ac:chgData name="Padalu Krishna Raju Patra" userId="943e48c9-b636-4189-8002-90d71739e5a7" providerId="ADAL" clId="{924D7AEE-D39C-4E86-B34C-75CF4C870954}" dt="2020-08-19T07:30:20.900" v="549" actId="478"/>
          <ac:cxnSpMkLst>
            <pc:docMk/>
            <pc:sldMk cId="3242695791" sldId="289"/>
            <ac:cxnSpMk id="14" creationId="{4F44BBD4-67BD-4DB8-AD34-DA0909B0B230}"/>
          </ac:cxnSpMkLst>
        </pc:cxnChg>
      </pc:sldChg>
      <pc:sldChg chg="addSp delSp modSp add ord">
        <pc:chgData name="Padalu Krishna Raju Patra" userId="943e48c9-b636-4189-8002-90d71739e5a7" providerId="ADAL" clId="{924D7AEE-D39C-4E86-B34C-75CF4C870954}" dt="2020-08-19T10:18:24.723" v="1422" actId="1076"/>
        <pc:sldMkLst>
          <pc:docMk/>
          <pc:sldMk cId="1347800946" sldId="290"/>
        </pc:sldMkLst>
        <pc:spChg chg="mod">
          <ac:chgData name="Padalu Krishna Raju Patra" userId="943e48c9-b636-4189-8002-90d71739e5a7" providerId="ADAL" clId="{924D7AEE-D39C-4E86-B34C-75CF4C870954}" dt="2020-08-19T09:19:02.255" v="1247" actId="20577"/>
          <ac:spMkLst>
            <pc:docMk/>
            <pc:sldMk cId="1347800946" sldId="290"/>
            <ac:spMk id="8" creationId="{C101E82B-637B-4EB9-B711-23573A6EE85D}"/>
          </ac:spMkLst>
        </pc:spChg>
        <pc:spChg chg="mod">
          <ac:chgData name="Padalu Krishna Raju Patra" userId="943e48c9-b636-4189-8002-90d71739e5a7" providerId="ADAL" clId="{924D7AEE-D39C-4E86-B34C-75CF4C870954}" dt="2020-08-19T07:45:03.547" v="1056" actId="16959"/>
          <ac:spMkLst>
            <pc:docMk/>
            <pc:sldMk cId="1347800946" sldId="290"/>
            <ac:spMk id="63" creationId="{00000000-0000-0000-0000-000000000000}"/>
          </ac:spMkLst>
        </pc:spChg>
        <pc:grpChg chg="add del">
          <ac:chgData name="Padalu Krishna Raju Patra" userId="943e48c9-b636-4189-8002-90d71739e5a7" providerId="ADAL" clId="{924D7AEE-D39C-4E86-B34C-75CF4C870954}" dt="2020-08-19T10:18:17.428" v="1420"/>
          <ac:grpSpMkLst>
            <pc:docMk/>
            <pc:sldMk cId="1347800946" sldId="290"/>
            <ac:grpSpMk id="5" creationId="{5E528AE9-6DB2-4838-9858-386409A77279}"/>
          </ac:grpSpMkLst>
        </pc:grpChg>
        <pc:grpChg chg="add mod">
          <ac:chgData name="Padalu Krishna Raju Patra" userId="943e48c9-b636-4189-8002-90d71739e5a7" providerId="ADAL" clId="{924D7AEE-D39C-4E86-B34C-75CF4C870954}" dt="2020-08-19T10:18:24.723" v="1422" actId="1076"/>
          <ac:grpSpMkLst>
            <pc:docMk/>
            <pc:sldMk cId="1347800946" sldId="290"/>
            <ac:grpSpMk id="24" creationId="{37FBC55E-EA34-46F9-BDAB-DA7D2AD791ED}"/>
          </ac:grpSpMkLst>
        </pc:grpChg>
      </pc:sldChg>
      <pc:sldChg chg="addSp delSp modSp add">
        <pc:chgData name="Padalu Krishna Raju Patra" userId="943e48c9-b636-4189-8002-90d71739e5a7" providerId="ADAL" clId="{924D7AEE-D39C-4E86-B34C-75CF4C870954}" dt="2020-08-19T10:34:03.314" v="1427" actId="1076"/>
        <pc:sldMkLst>
          <pc:docMk/>
          <pc:sldMk cId="2831890497" sldId="291"/>
        </pc:sldMkLst>
        <pc:spChg chg="mod">
          <ac:chgData name="Padalu Krishna Raju Patra" userId="943e48c9-b636-4189-8002-90d71739e5a7" providerId="ADAL" clId="{924D7AEE-D39C-4E86-B34C-75CF4C870954}" dt="2020-08-19T09:28:14.395" v="1416" actId="20577"/>
          <ac:spMkLst>
            <pc:docMk/>
            <pc:sldMk cId="2831890497" sldId="291"/>
            <ac:spMk id="8" creationId="{C101E82B-637B-4EB9-B711-23573A6EE85D}"/>
          </ac:spMkLst>
        </pc:spChg>
        <pc:spChg chg="mod">
          <ac:chgData name="Padalu Krishna Raju Patra" userId="943e48c9-b636-4189-8002-90d71739e5a7" providerId="ADAL" clId="{924D7AEE-D39C-4E86-B34C-75CF4C870954}" dt="2020-08-19T09:19:14.642" v="1261" actId="20577"/>
          <ac:spMkLst>
            <pc:docMk/>
            <pc:sldMk cId="2831890497" sldId="291"/>
            <ac:spMk id="63" creationId="{00000000-0000-0000-0000-000000000000}"/>
          </ac:spMkLst>
        </pc:spChg>
        <pc:grpChg chg="add del mod">
          <ac:chgData name="Padalu Krishna Raju Patra" userId="943e48c9-b636-4189-8002-90d71739e5a7" providerId="ADAL" clId="{924D7AEE-D39C-4E86-B34C-75CF4C870954}" dt="2020-08-19T10:18:55.312" v="1425" actId="478"/>
          <ac:grpSpMkLst>
            <pc:docMk/>
            <pc:sldMk cId="2831890497" sldId="291"/>
            <ac:grpSpMk id="5" creationId="{D294DDD5-3D52-4873-9450-FEFDA2D705D5}"/>
          </ac:grpSpMkLst>
        </pc:grpChg>
        <pc:grpChg chg="add mod">
          <ac:chgData name="Padalu Krishna Raju Patra" userId="943e48c9-b636-4189-8002-90d71739e5a7" providerId="ADAL" clId="{924D7AEE-D39C-4E86-B34C-75CF4C870954}" dt="2020-08-19T10:34:03.314" v="1427" actId="1076"/>
          <ac:grpSpMkLst>
            <pc:docMk/>
            <pc:sldMk cId="2831890497" sldId="291"/>
            <ac:grpSpMk id="24" creationId="{8FB91DE6-9CF1-451F-B156-DF7B0024980A}"/>
          </ac:grpSpMkLst>
        </pc:grpChg>
        <pc:cxnChg chg="mod">
          <ac:chgData name="Padalu Krishna Raju Patra" userId="943e48c9-b636-4189-8002-90d71739e5a7" providerId="ADAL" clId="{924D7AEE-D39C-4E86-B34C-75CF4C870954}" dt="2020-08-19T10:18:55.312" v="1425" actId="478"/>
          <ac:cxnSpMkLst>
            <pc:docMk/>
            <pc:sldMk cId="2831890497" sldId="291"/>
            <ac:cxnSpMk id="7" creationId="{BD60ACE5-3A9D-4487-900A-449F3F01DD04}"/>
          </ac:cxnSpMkLst>
        </pc:cxnChg>
        <pc:cxnChg chg="mod">
          <ac:chgData name="Padalu Krishna Raju Patra" userId="943e48c9-b636-4189-8002-90d71739e5a7" providerId="ADAL" clId="{924D7AEE-D39C-4E86-B34C-75CF4C870954}" dt="2020-08-19T10:18:55.312" v="1425" actId="478"/>
          <ac:cxnSpMkLst>
            <pc:docMk/>
            <pc:sldMk cId="2831890497" sldId="291"/>
            <ac:cxnSpMk id="9" creationId="{7543DBE4-3CDC-4B8A-A724-F1423DA09153}"/>
          </ac:cxnSpMkLst>
        </pc:cxnChg>
      </pc:sldChg>
    </pc:docChg>
  </pc:docChgLst>
  <pc:docChgLst>
    <pc:chgData name="Padalu Krishna Raju Patra" userId="943e48c9-b636-4189-8002-90d71739e5a7" providerId="ADAL" clId="{B2390302-64BD-471B-8992-4BE17A9D00C2}"/>
    <pc:docChg chg="undo redo custSel addSld delSld modSld">
      <pc:chgData name="Padalu Krishna Raju Patra" userId="943e48c9-b636-4189-8002-90d71739e5a7" providerId="ADAL" clId="{B2390302-64BD-471B-8992-4BE17A9D00C2}" dt="2020-07-20T14:28:30.368" v="266" actId="2696"/>
      <pc:docMkLst>
        <pc:docMk/>
      </pc:docMkLst>
      <pc:sldChg chg="addSp modSp add">
        <pc:chgData name="Padalu Krishna Raju Patra" userId="943e48c9-b636-4189-8002-90d71739e5a7" providerId="ADAL" clId="{B2390302-64BD-471B-8992-4BE17A9D00C2}" dt="2020-07-20T14:26:52.130" v="250" actId="207"/>
        <pc:sldMkLst>
          <pc:docMk/>
          <pc:sldMk cId="0" sldId="257"/>
        </pc:sldMkLst>
        <pc:spChg chg="mod">
          <ac:chgData name="Padalu Krishna Raju Patra" userId="943e48c9-b636-4189-8002-90d71739e5a7" providerId="ADAL" clId="{B2390302-64BD-471B-8992-4BE17A9D00C2}" dt="2020-07-20T14:26:52.130" v="250" actId="207"/>
          <ac:spMkLst>
            <pc:docMk/>
            <pc:sldMk cId="0" sldId="257"/>
            <ac:spMk id="1048585" creationId="{00000000-0000-0000-0000-000000000000}"/>
          </ac:spMkLst>
        </pc:spChg>
        <pc:spChg chg="mod">
          <ac:chgData name="Padalu Krishna Raju Patra" userId="943e48c9-b636-4189-8002-90d71739e5a7" providerId="ADAL" clId="{B2390302-64BD-471B-8992-4BE17A9D00C2}" dt="2020-07-20T14:26:52.130" v="250" actId="207"/>
          <ac:spMkLst>
            <pc:docMk/>
            <pc:sldMk cId="0" sldId="257"/>
            <ac:spMk id="1048621" creationId="{00000000-0000-0000-0000-000000000000}"/>
          </ac:spMkLst>
        </pc:spChg>
        <pc:spChg chg="mod">
          <ac:chgData name="Padalu Krishna Raju Patra" userId="943e48c9-b636-4189-8002-90d71739e5a7" providerId="ADAL" clId="{B2390302-64BD-471B-8992-4BE17A9D00C2}" dt="2020-07-20T14:26:52.130" v="250" actId="207"/>
          <ac:spMkLst>
            <pc:docMk/>
            <pc:sldMk cId="0" sldId="257"/>
            <ac:spMk id="1048625" creationId="{00000000-0000-0000-0000-000000000000}"/>
          </ac:spMkLst>
        </pc:spChg>
        <pc:spChg chg="mod">
          <ac:chgData name="Padalu Krishna Raju Patra" userId="943e48c9-b636-4189-8002-90d71739e5a7" providerId="ADAL" clId="{B2390302-64BD-471B-8992-4BE17A9D00C2}" dt="2020-07-20T14:26:52.130" v="250" actId="207"/>
          <ac:spMkLst>
            <pc:docMk/>
            <pc:sldMk cId="0" sldId="257"/>
            <ac:spMk id="1048631" creationId="{00000000-0000-0000-0000-000000000000}"/>
          </ac:spMkLst>
        </pc:spChg>
        <pc:spChg chg="mod">
          <ac:chgData name="Padalu Krishna Raju Patra" userId="943e48c9-b636-4189-8002-90d71739e5a7" providerId="ADAL" clId="{B2390302-64BD-471B-8992-4BE17A9D00C2}" dt="2020-07-20T14:26:52.130" v="250" actId="207"/>
          <ac:spMkLst>
            <pc:docMk/>
            <pc:sldMk cId="0" sldId="257"/>
            <ac:spMk id="1048632" creationId="{00000000-0000-0000-0000-000000000000}"/>
          </ac:spMkLst>
        </pc:spChg>
        <pc:spChg chg="mod">
          <ac:chgData name="Padalu Krishna Raju Patra" userId="943e48c9-b636-4189-8002-90d71739e5a7" providerId="ADAL" clId="{B2390302-64BD-471B-8992-4BE17A9D00C2}" dt="2020-07-20T14:26:52.130" v="250" actId="207"/>
          <ac:spMkLst>
            <pc:docMk/>
            <pc:sldMk cId="0" sldId="257"/>
            <ac:spMk id="1048652" creationId="{00000000-0000-0000-0000-000000000000}"/>
          </ac:spMkLst>
        </pc:spChg>
        <pc:spChg chg="mod">
          <ac:chgData name="Padalu Krishna Raju Patra" userId="943e48c9-b636-4189-8002-90d71739e5a7" providerId="ADAL" clId="{B2390302-64BD-471B-8992-4BE17A9D00C2}" dt="2020-07-20T14:26:52.130" v="250" actId="207"/>
          <ac:spMkLst>
            <pc:docMk/>
            <pc:sldMk cId="0" sldId="257"/>
            <ac:spMk id="1048654" creationId="{00000000-0000-0000-0000-000000000000}"/>
          </ac:spMkLst>
        </pc:spChg>
        <pc:spChg chg="mod">
          <ac:chgData name="Padalu Krishna Raju Patra" userId="943e48c9-b636-4189-8002-90d71739e5a7" providerId="ADAL" clId="{B2390302-64BD-471B-8992-4BE17A9D00C2}" dt="2020-07-20T14:26:52.130" v="250" actId="207"/>
          <ac:spMkLst>
            <pc:docMk/>
            <pc:sldMk cId="0" sldId="257"/>
            <ac:spMk id="1048655" creationId="{00000000-0000-0000-0000-000000000000}"/>
          </ac:spMkLst>
        </pc:spChg>
        <pc:spChg chg="mod">
          <ac:chgData name="Padalu Krishna Raju Patra" userId="943e48c9-b636-4189-8002-90d71739e5a7" providerId="ADAL" clId="{B2390302-64BD-471B-8992-4BE17A9D00C2}" dt="2020-07-20T14:26:52.130" v="250" actId="207"/>
          <ac:spMkLst>
            <pc:docMk/>
            <pc:sldMk cId="0" sldId="257"/>
            <ac:spMk id="1048656" creationId="{00000000-0000-0000-0000-000000000000}"/>
          </ac:spMkLst>
        </pc:spChg>
        <pc:grpChg chg="mod">
          <ac:chgData name="Padalu Krishna Raju Patra" userId="943e48c9-b636-4189-8002-90d71739e5a7" providerId="ADAL" clId="{B2390302-64BD-471B-8992-4BE17A9D00C2}" dt="2020-07-20T14:26:52.130" v="250" actId="207"/>
          <ac:grpSpMkLst>
            <pc:docMk/>
            <pc:sldMk cId="0" sldId="257"/>
            <ac:grpSpMk id="40"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41"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43"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45"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47"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48"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49"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51"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52"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54"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55"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57"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58"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60"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61"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62"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64"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70"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74" creationId="{00000000-0000-0000-0000-000000000000}"/>
          </ac:grpSpMkLst>
        </pc:grpChg>
        <pc:grpChg chg="mod">
          <ac:chgData name="Padalu Krishna Raju Patra" userId="943e48c9-b636-4189-8002-90d71739e5a7" providerId="ADAL" clId="{B2390302-64BD-471B-8992-4BE17A9D00C2}" dt="2020-07-20T14:26:52.130" v="250" actId="207"/>
          <ac:grpSpMkLst>
            <pc:docMk/>
            <pc:sldMk cId="0" sldId="257"/>
            <ac:grpSpMk id="75" creationId="{00000000-0000-0000-0000-000000000000}"/>
          </ac:grpSpMkLst>
        </pc:grpChg>
        <pc:picChg chg="add mod">
          <ac:chgData name="Padalu Krishna Raju Patra" userId="943e48c9-b636-4189-8002-90d71739e5a7" providerId="ADAL" clId="{B2390302-64BD-471B-8992-4BE17A9D00C2}" dt="2020-07-20T14:26:52.130" v="250" actId="207"/>
          <ac:picMkLst>
            <pc:docMk/>
            <pc:sldMk cId="0" sldId="257"/>
            <ac:picMk id="136" creationId="{250C7DC0-C5D3-4AE7-8E9B-E8AD543C5308}"/>
          </ac:picMkLst>
        </pc:picChg>
        <pc:cxnChg chg="mod">
          <ac:chgData name="Padalu Krishna Raju Patra" userId="943e48c9-b636-4189-8002-90d71739e5a7" providerId="ADAL" clId="{B2390302-64BD-471B-8992-4BE17A9D00C2}" dt="2020-07-20T14:26:52.130" v="250" actId="207"/>
          <ac:cxnSpMkLst>
            <pc:docMk/>
            <pc:sldMk cId="0" sldId="257"/>
            <ac:cxnSpMk id="3145730" creationId="{00000000-0000-0000-0000-000000000000}"/>
          </ac:cxnSpMkLst>
        </pc:cxnChg>
        <pc:cxnChg chg="mod">
          <ac:chgData name="Padalu Krishna Raju Patra" userId="943e48c9-b636-4189-8002-90d71739e5a7" providerId="ADAL" clId="{B2390302-64BD-471B-8992-4BE17A9D00C2}" dt="2020-07-20T14:26:52.130" v="250" actId="207"/>
          <ac:cxnSpMkLst>
            <pc:docMk/>
            <pc:sldMk cId="0" sldId="257"/>
            <ac:cxnSpMk id="3145732" creationId="{00000000-0000-0000-0000-000000000000}"/>
          </ac:cxnSpMkLst>
        </pc:cxnChg>
        <pc:cxnChg chg="mod">
          <ac:chgData name="Padalu Krishna Raju Patra" userId="943e48c9-b636-4189-8002-90d71739e5a7" providerId="ADAL" clId="{B2390302-64BD-471B-8992-4BE17A9D00C2}" dt="2020-07-20T14:26:52.130" v="250" actId="207"/>
          <ac:cxnSpMkLst>
            <pc:docMk/>
            <pc:sldMk cId="0" sldId="257"/>
            <ac:cxnSpMk id="3145733" creationId="{00000000-0000-0000-0000-000000000000}"/>
          </ac:cxnSpMkLst>
        </pc:cxnChg>
        <pc:cxnChg chg="mod">
          <ac:chgData name="Padalu Krishna Raju Patra" userId="943e48c9-b636-4189-8002-90d71739e5a7" providerId="ADAL" clId="{B2390302-64BD-471B-8992-4BE17A9D00C2}" dt="2020-07-20T14:26:52.130" v="250" actId="207"/>
          <ac:cxnSpMkLst>
            <pc:docMk/>
            <pc:sldMk cId="0" sldId="257"/>
            <ac:cxnSpMk id="3145734" creationId="{00000000-0000-0000-0000-000000000000}"/>
          </ac:cxnSpMkLst>
        </pc:cxnChg>
        <pc:cxnChg chg="mod">
          <ac:chgData name="Padalu Krishna Raju Patra" userId="943e48c9-b636-4189-8002-90d71739e5a7" providerId="ADAL" clId="{B2390302-64BD-471B-8992-4BE17A9D00C2}" dt="2020-07-20T14:26:52.130" v="250" actId="207"/>
          <ac:cxnSpMkLst>
            <pc:docMk/>
            <pc:sldMk cId="0" sldId="257"/>
            <ac:cxnSpMk id="3145741" creationId="{00000000-0000-0000-0000-000000000000}"/>
          </ac:cxnSpMkLst>
        </pc:cxnChg>
        <pc:cxnChg chg="mod">
          <ac:chgData name="Padalu Krishna Raju Patra" userId="943e48c9-b636-4189-8002-90d71739e5a7" providerId="ADAL" clId="{B2390302-64BD-471B-8992-4BE17A9D00C2}" dt="2020-07-20T14:26:52.130" v="250" actId="207"/>
          <ac:cxnSpMkLst>
            <pc:docMk/>
            <pc:sldMk cId="0" sldId="257"/>
            <ac:cxnSpMk id="3145742" creationId="{00000000-0000-0000-0000-000000000000}"/>
          </ac:cxnSpMkLst>
        </pc:cxnChg>
        <pc:cxnChg chg="mod">
          <ac:chgData name="Padalu Krishna Raju Patra" userId="943e48c9-b636-4189-8002-90d71739e5a7" providerId="ADAL" clId="{B2390302-64BD-471B-8992-4BE17A9D00C2}" dt="2020-07-20T14:26:52.130" v="250" actId="207"/>
          <ac:cxnSpMkLst>
            <pc:docMk/>
            <pc:sldMk cId="0" sldId="257"/>
            <ac:cxnSpMk id="3145743" creationId="{00000000-0000-0000-0000-000000000000}"/>
          </ac:cxnSpMkLst>
        </pc:cxnChg>
        <pc:cxnChg chg="mod">
          <ac:chgData name="Padalu Krishna Raju Patra" userId="943e48c9-b636-4189-8002-90d71739e5a7" providerId="ADAL" clId="{B2390302-64BD-471B-8992-4BE17A9D00C2}" dt="2020-07-20T14:26:52.130" v="250" actId="207"/>
          <ac:cxnSpMkLst>
            <pc:docMk/>
            <pc:sldMk cId="0" sldId="257"/>
            <ac:cxnSpMk id="3145744" creationId="{00000000-0000-0000-0000-000000000000}"/>
          </ac:cxnSpMkLst>
        </pc:cxnChg>
      </pc:sldChg>
      <pc:sldChg chg="addSp modSp add">
        <pc:chgData name="Padalu Krishna Raju Patra" userId="943e48c9-b636-4189-8002-90d71739e5a7" providerId="ADAL" clId="{B2390302-64BD-471B-8992-4BE17A9D00C2}" dt="2020-07-20T14:26:56.139" v="251" actId="207"/>
        <pc:sldMkLst>
          <pc:docMk/>
          <pc:sldMk cId="0" sldId="258"/>
        </pc:sldMkLst>
        <pc:spChg chg="mod">
          <ac:chgData name="Padalu Krishna Raju Patra" userId="943e48c9-b636-4189-8002-90d71739e5a7" providerId="ADAL" clId="{B2390302-64BD-471B-8992-4BE17A9D00C2}" dt="2020-07-20T14:26:56.139" v="251" actId="207"/>
          <ac:spMkLst>
            <pc:docMk/>
            <pc:sldMk cId="0" sldId="258"/>
            <ac:spMk id="1048657" creationId="{00000000-0000-0000-0000-000000000000}"/>
          </ac:spMkLst>
        </pc:spChg>
        <pc:spChg chg="mod">
          <ac:chgData name="Padalu Krishna Raju Patra" userId="943e48c9-b636-4189-8002-90d71739e5a7" providerId="ADAL" clId="{B2390302-64BD-471B-8992-4BE17A9D00C2}" dt="2020-07-20T14:26:56.139" v="251" actId="207"/>
          <ac:spMkLst>
            <pc:docMk/>
            <pc:sldMk cId="0" sldId="258"/>
            <ac:spMk id="1048685" creationId="{00000000-0000-0000-0000-000000000000}"/>
          </ac:spMkLst>
        </pc:spChg>
        <pc:spChg chg="mod">
          <ac:chgData name="Padalu Krishna Raju Patra" userId="943e48c9-b636-4189-8002-90d71739e5a7" providerId="ADAL" clId="{B2390302-64BD-471B-8992-4BE17A9D00C2}" dt="2020-07-20T14:26:56.139" v="251" actId="207"/>
          <ac:spMkLst>
            <pc:docMk/>
            <pc:sldMk cId="0" sldId="258"/>
            <ac:spMk id="1048687" creationId="{00000000-0000-0000-0000-000000000000}"/>
          </ac:spMkLst>
        </pc:spChg>
        <pc:spChg chg="mod">
          <ac:chgData name="Padalu Krishna Raju Patra" userId="943e48c9-b636-4189-8002-90d71739e5a7" providerId="ADAL" clId="{B2390302-64BD-471B-8992-4BE17A9D00C2}" dt="2020-07-20T14:26:56.139" v="251" actId="207"/>
          <ac:spMkLst>
            <pc:docMk/>
            <pc:sldMk cId="0" sldId="258"/>
            <ac:spMk id="1048696" creationId="{00000000-0000-0000-0000-000000000000}"/>
          </ac:spMkLst>
        </pc:spChg>
        <pc:spChg chg="mod">
          <ac:chgData name="Padalu Krishna Raju Patra" userId="943e48c9-b636-4189-8002-90d71739e5a7" providerId="ADAL" clId="{B2390302-64BD-471B-8992-4BE17A9D00C2}" dt="2020-07-20T14:26:56.139" v="251" actId="207"/>
          <ac:spMkLst>
            <pc:docMk/>
            <pc:sldMk cId="0" sldId="258"/>
            <ac:spMk id="1048697" creationId="{00000000-0000-0000-0000-000000000000}"/>
          </ac:spMkLst>
        </pc:spChg>
        <pc:spChg chg="mod">
          <ac:chgData name="Padalu Krishna Raju Patra" userId="943e48c9-b636-4189-8002-90d71739e5a7" providerId="ADAL" clId="{B2390302-64BD-471B-8992-4BE17A9D00C2}" dt="2020-07-20T14:26:56.139" v="251" actId="207"/>
          <ac:spMkLst>
            <pc:docMk/>
            <pc:sldMk cId="0" sldId="258"/>
            <ac:spMk id="1048706" creationId="{00000000-0000-0000-0000-000000000000}"/>
          </ac:spMkLst>
        </pc:spChg>
        <pc:spChg chg="mod">
          <ac:chgData name="Padalu Krishna Raju Patra" userId="943e48c9-b636-4189-8002-90d71739e5a7" providerId="ADAL" clId="{B2390302-64BD-471B-8992-4BE17A9D00C2}" dt="2020-07-20T14:26:56.139" v="251" actId="207"/>
          <ac:spMkLst>
            <pc:docMk/>
            <pc:sldMk cId="0" sldId="258"/>
            <ac:spMk id="1048707" creationId="{00000000-0000-0000-0000-000000000000}"/>
          </ac:spMkLst>
        </pc:spChg>
        <pc:spChg chg="mod">
          <ac:chgData name="Padalu Krishna Raju Patra" userId="943e48c9-b636-4189-8002-90d71739e5a7" providerId="ADAL" clId="{B2390302-64BD-471B-8992-4BE17A9D00C2}" dt="2020-07-20T14:26:56.139" v="251" actId="207"/>
          <ac:spMkLst>
            <pc:docMk/>
            <pc:sldMk cId="0" sldId="258"/>
            <ac:spMk id="1048708" creationId="{00000000-0000-0000-0000-000000000000}"/>
          </ac:spMkLst>
        </pc:spChg>
        <pc:grpChg chg="mod">
          <ac:chgData name="Padalu Krishna Raju Patra" userId="943e48c9-b636-4189-8002-90d71739e5a7" providerId="ADAL" clId="{B2390302-64BD-471B-8992-4BE17A9D00C2}" dt="2020-07-20T14:26:56.139" v="251" actId="207"/>
          <ac:grpSpMkLst>
            <pc:docMk/>
            <pc:sldMk cId="0" sldId="258"/>
            <ac:grpSpMk id="77" creationId="{00000000-0000-0000-0000-000000000000}"/>
          </ac:grpSpMkLst>
        </pc:grpChg>
        <pc:grpChg chg="mod">
          <ac:chgData name="Padalu Krishna Raju Patra" userId="943e48c9-b636-4189-8002-90d71739e5a7" providerId="ADAL" clId="{B2390302-64BD-471B-8992-4BE17A9D00C2}" dt="2020-07-20T14:26:56.139" v="251" actId="207"/>
          <ac:grpSpMkLst>
            <pc:docMk/>
            <pc:sldMk cId="0" sldId="258"/>
            <ac:grpSpMk id="78" creationId="{00000000-0000-0000-0000-000000000000}"/>
          </ac:grpSpMkLst>
        </pc:grpChg>
        <pc:grpChg chg="mod">
          <ac:chgData name="Padalu Krishna Raju Patra" userId="943e48c9-b636-4189-8002-90d71739e5a7" providerId="ADAL" clId="{B2390302-64BD-471B-8992-4BE17A9D00C2}" dt="2020-07-20T14:26:56.139" v="251" actId="207"/>
          <ac:grpSpMkLst>
            <pc:docMk/>
            <pc:sldMk cId="0" sldId="258"/>
            <ac:grpSpMk id="83" creationId="{00000000-0000-0000-0000-000000000000}"/>
          </ac:grpSpMkLst>
        </pc:grpChg>
        <pc:grpChg chg="mod">
          <ac:chgData name="Padalu Krishna Raju Patra" userId="943e48c9-b636-4189-8002-90d71739e5a7" providerId="ADAL" clId="{B2390302-64BD-471B-8992-4BE17A9D00C2}" dt="2020-07-20T14:26:56.139" v="251" actId="207"/>
          <ac:grpSpMkLst>
            <pc:docMk/>
            <pc:sldMk cId="0" sldId="258"/>
            <ac:grpSpMk id="89" creationId="{00000000-0000-0000-0000-000000000000}"/>
          </ac:grpSpMkLst>
        </pc:grpChg>
        <pc:grpChg chg="mod">
          <ac:chgData name="Padalu Krishna Raju Patra" userId="943e48c9-b636-4189-8002-90d71739e5a7" providerId="ADAL" clId="{B2390302-64BD-471B-8992-4BE17A9D00C2}" dt="2020-07-20T14:26:56.139" v="251" actId="207"/>
          <ac:grpSpMkLst>
            <pc:docMk/>
            <pc:sldMk cId="0" sldId="258"/>
            <ac:grpSpMk id="90" creationId="{00000000-0000-0000-0000-000000000000}"/>
          </ac:grpSpMkLst>
        </pc:grpChg>
        <pc:grpChg chg="mod">
          <ac:chgData name="Padalu Krishna Raju Patra" userId="943e48c9-b636-4189-8002-90d71739e5a7" providerId="ADAL" clId="{B2390302-64BD-471B-8992-4BE17A9D00C2}" dt="2020-07-20T14:26:56.139" v="251" actId="207"/>
          <ac:grpSpMkLst>
            <pc:docMk/>
            <pc:sldMk cId="0" sldId="258"/>
            <ac:grpSpMk id="94" creationId="{00000000-0000-0000-0000-000000000000}"/>
          </ac:grpSpMkLst>
        </pc:grpChg>
        <pc:picChg chg="add mod">
          <ac:chgData name="Padalu Krishna Raju Patra" userId="943e48c9-b636-4189-8002-90d71739e5a7" providerId="ADAL" clId="{B2390302-64BD-471B-8992-4BE17A9D00C2}" dt="2020-07-20T14:26:56.139" v="251" actId="207"/>
          <ac:picMkLst>
            <pc:docMk/>
            <pc:sldMk cId="0" sldId="258"/>
            <ac:picMk id="98" creationId="{8E33CD0D-221D-4C93-A2FC-71FA7E8A1579}"/>
          </ac:picMkLst>
        </pc:picChg>
      </pc:sldChg>
      <pc:sldChg chg="addSp delSp">
        <pc:chgData name="Padalu Krishna Raju Patra" userId="943e48c9-b636-4189-8002-90d71739e5a7" providerId="ADAL" clId="{B2390302-64BD-471B-8992-4BE17A9D00C2}" dt="2020-07-20T14:15:53.376" v="137"/>
        <pc:sldMkLst>
          <pc:docMk/>
          <pc:sldMk cId="0" sldId="259"/>
        </pc:sldMkLst>
        <pc:picChg chg="add del">
          <ac:chgData name="Padalu Krishna Raju Patra" userId="943e48c9-b636-4189-8002-90d71739e5a7" providerId="ADAL" clId="{B2390302-64BD-471B-8992-4BE17A9D00C2}" dt="2020-07-20T14:15:53.376" v="137"/>
          <ac:picMkLst>
            <pc:docMk/>
            <pc:sldMk cId="0" sldId="259"/>
            <ac:picMk id="5" creationId="{82510556-FD6C-4193-A80E-C46297D41DAE}"/>
          </ac:picMkLst>
        </pc:picChg>
      </pc:sldChg>
      <pc:sldChg chg="addSp modSp add">
        <pc:chgData name="Padalu Krishna Raju Patra" userId="943e48c9-b636-4189-8002-90d71739e5a7" providerId="ADAL" clId="{B2390302-64BD-471B-8992-4BE17A9D00C2}" dt="2020-07-20T14:27:04.822" v="253" actId="207"/>
        <pc:sldMkLst>
          <pc:docMk/>
          <pc:sldMk cId="1485384784" sldId="260"/>
        </pc:sldMkLst>
        <pc:spChg chg="mod">
          <ac:chgData name="Padalu Krishna Raju Patra" userId="943e48c9-b636-4189-8002-90d71739e5a7" providerId="ADAL" clId="{B2390302-64BD-471B-8992-4BE17A9D00C2}" dt="2020-07-20T14:27:04.822" v="253" actId="207"/>
          <ac:spMkLst>
            <pc:docMk/>
            <pc:sldMk cId="1485384784" sldId="260"/>
            <ac:spMk id="1048812" creationId="{00000000-0000-0000-0000-000000000000}"/>
          </ac:spMkLst>
        </pc:spChg>
        <pc:spChg chg="mod">
          <ac:chgData name="Padalu Krishna Raju Patra" userId="943e48c9-b636-4189-8002-90d71739e5a7" providerId="ADAL" clId="{B2390302-64BD-471B-8992-4BE17A9D00C2}" dt="2020-07-20T14:27:04.822" v="253" actId="207"/>
          <ac:spMkLst>
            <pc:docMk/>
            <pc:sldMk cId="1485384784" sldId="260"/>
            <ac:spMk id="1048849" creationId="{00000000-0000-0000-0000-000000000000}"/>
          </ac:spMkLst>
        </pc:spChg>
        <pc:spChg chg="mod">
          <ac:chgData name="Padalu Krishna Raju Patra" userId="943e48c9-b636-4189-8002-90d71739e5a7" providerId="ADAL" clId="{B2390302-64BD-471B-8992-4BE17A9D00C2}" dt="2020-07-20T14:27:04.822" v="253" actId="207"/>
          <ac:spMkLst>
            <pc:docMk/>
            <pc:sldMk cId="1485384784" sldId="260"/>
            <ac:spMk id="1048850" creationId="{00000000-0000-0000-0000-000000000000}"/>
          </ac:spMkLst>
        </pc:spChg>
        <pc:spChg chg="mod">
          <ac:chgData name="Padalu Krishna Raju Patra" userId="943e48c9-b636-4189-8002-90d71739e5a7" providerId="ADAL" clId="{B2390302-64BD-471B-8992-4BE17A9D00C2}" dt="2020-07-20T14:27:04.822" v="253" actId="207"/>
          <ac:spMkLst>
            <pc:docMk/>
            <pc:sldMk cId="1485384784" sldId="260"/>
            <ac:spMk id="1048859" creationId="{00000000-0000-0000-0000-000000000000}"/>
          </ac:spMkLst>
        </pc:spChg>
        <pc:spChg chg="mod">
          <ac:chgData name="Padalu Krishna Raju Patra" userId="943e48c9-b636-4189-8002-90d71739e5a7" providerId="ADAL" clId="{B2390302-64BD-471B-8992-4BE17A9D00C2}" dt="2020-07-20T14:27:04.822" v="253" actId="207"/>
          <ac:spMkLst>
            <pc:docMk/>
            <pc:sldMk cId="1485384784" sldId="260"/>
            <ac:spMk id="1048860" creationId="{00000000-0000-0000-0000-000000000000}"/>
          </ac:spMkLst>
        </pc:spChg>
        <pc:spChg chg="mod">
          <ac:chgData name="Padalu Krishna Raju Patra" userId="943e48c9-b636-4189-8002-90d71739e5a7" providerId="ADAL" clId="{B2390302-64BD-471B-8992-4BE17A9D00C2}" dt="2020-07-20T14:27:04.822" v="253" actId="207"/>
          <ac:spMkLst>
            <pc:docMk/>
            <pc:sldMk cId="1485384784" sldId="260"/>
            <ac:spMk id="1048861" creationId="{00000000-0000-0000-0000-000000000000}"/>
          </ac:spMkLst>
        </pc:spChg>
        <pc:spChg chg="mod">
          <ac:chgData name="Padalu Krishna Raju Patra" userId="943e48c9-b636-4189-8002-90d71739e5a7" providerId="ADAL" clId="{B2390302-64BD-471B-8992-4BE17A9D00C2}" dt="2020-07-20T14:27:04.822" v="253" actId="207"/>
          <ac:spMkLst>
            <pc:docMk/>
            <pc:sldMk cId="1485384784" sldId="260"/>
            <ac:spMk id="1048862" creationId="{00000000-0000-0000-0000-000000000000}"/>
          </ac:spMkLst>
        </pc:spChg>
        <pc:spChg chg="mod">
          <ac:chgData name="Padalu Krishna Raju Patra" userId="943e48c9-b636-4189-8002-90d71739e5a7" providerId="ADAL" clId="{B2390302-64BD-471B-8992-4BE17A9D00C2}" dt="2020-07-20T14:27:04.822" v="253" actId="207"/>
          <ac:spMkLst>
            <pc:docMk/>
            <pc:sldMk cId="1485384784" sldId="260"/>
            <ac:spMk id="1048863" creationId="{00000000-0000-0000-0000-000000000000}"/>
          </ac:spMkLst>
        </pc:spChg>
        <pc:grpChg chg="mod">
          <ac:chgData name="Padalu Krishna Raju Patra" userId="943e48c9-b636-4189-8002-90d71739e5a7" providerId="ADAL" clId="{B2390302-64BD-471B-8992-4BE17A9D00C2}" dt="2020-07-20T14:27:04.822" v="253" actId="207"/>
          <ac:grpSpMkLst>
            <pc:docMk/>
            <pc:sldMk cId="1485384784" sldId="260"/>
            <ac:grpSpMk id="148" creationId="{00000000-0000-0000-0000-000000000000}"/>
          </ac:grpSpMkLst>
        </pc:grpChg>
        <pc:grpChg chg="mod">
          <ac:chgData name="Padalu Krishna Raju Patra" userId="943e48c9-b636-4189-8002-90d71739e5a7" providerId="ADAL" clId="{B2390302-64BD-471B-8992-4BE17A9D00C2}" dt="2020-07-20T14:27:04.822" v="253" actId="207"/>
          <ac:grpSpMkLst>
            <pc:docMk/>
            <pc:sldMk cId="1485384784" sldId="260"/>
            <ac:grpSpMk id="149" creationId="{00000000-0000-0000-0000-000000000000}"/>
          </ac:grpSpMkLst>
        </pc:grpChg>
        <pc:grpChg chg="mod">
          <ac:chgData name="Padalu Krishna Raju Patra" userId="943e48c9-b636-4189-8002-90d71739e5a7" providerId="ADAL" clId="{B2390302-64BD-471B-8992-4BE17A9D00C2}" dt="2020-07-20T14:27:04.822" v="253" actId="207"/>
          <ac:grpSpMkLst>
            <pc:docMk/>
            <pc:sldMk cId="1485384784" sldId="260"/>
            <ac:grpSpMk id="155" creationId="{00000000-0000-0000-0000-000000000000}"/>
          </ac:grpSpMkLst>
        </pc:grpChg>
        <pc:grpChg chg="mod">
          <ac:chgData name="Padalu Krishna Raju Patra" userId="943e48c9-b636-4189-8002-90d71739e5a7" providerId="ADAL" clId="{B2390302-64BD-471B-8992-4BE17A9D00C2}" dt="2020-07-20T14:27:04.822" v="253" actId="207"/>
          <ac:grpSpMkLst>
            <pc:docMk/>
            <pc:sldMk cId="1485384784" sldId="260"/>
            <ac:grpSpMk id="158" creationId="{00000000-0000-0000-0000-000000000000}"/>
          </ac:grpSpMkLst>
        </pc:grpChg>
        <pc:grpChg chg="mod">
          <ac:chgData name="Padalu Krishna Raju Patra" userId="943e48c9-b636-4189-8002-90d71739e5a7" providerId="ADAL" clId="{B2390302-64BD-471B-8992-4BE17A9D00C2}" dt="2020-07-20T14:27:04.822" v="253" actId="207"/>
          <ac:grpSpMkLst>
            <pc:docMk/>
            <pc:sldMk cId="1485384784" sldId="260"/>
            <ac:grpSpMk id="161" creationId="{00000000-0000-0000-0000-000000000000}"/>
          </ac:grpSpMkLst>
        </pc:grpChg>
        <pc:picChg chg="add mod">
          <ac:chgData name="Padalu Krishna Raju Patra" userId="943e48c9-b636-4189-8002-90d71739e5a7" providerId="ADAL" clId="{B2390302-64BD-471B-8992-4BE17A9D00C2}" dt="2020-07-20T14:27:04.822" v="253" actId="207"/>
          <ac:picMkLst>
            <pc:docMk/>
            <pc:sldMk cId="1485384784" sldId="260"/>
            <ac:picMk id="81" creationId="{EEDF331C-0886-476D-8F0A-A7E90D683ECA}"/>
          </ac:picMkLst>
        </pc:picChg>
      </pc:sldChg>
      <pc:sldChg chg="addSp modSp add">
        <pc:chgData name="Padalu Krishna Raju Patra" userId="943e48c9-b636-4189-8002-90d71739e5a7" providerId="ADAL" clId="{B2390302-64BD-471B-8992-4BE17A9D00C2}" dt="2020-07-20T14:27:09.289" v="254" actId="207"/>
        <pc:sldMkLst>
          <pc:docMk/>
          <pc:sldMk cId="2625088041" sldId="261"/>
        </pc:sldMkLst>
        <pc:spChg chg="mod">
          <ac:chgData name="Padalu Krishna Raju Patra" userId="943e48c9-b636-4189-8002-90d71739e5a7" providerId="ADAL" clId="{B2390302-64BD-471B-8992-4BE17A9D00C2}" dt="2020-07-20T14:27:09.289" v="254" actId="207"/>
          <ac:spMkLst>
            <pc:docMk/>
            <pc:sldMk cId="2625088041" sldId="261"/>
            <ac:spMk id="1048864" creationId="{00000000-0000-0000-0000-000000000000}"/>
          </ac:spMkLst>
        </pc:spChg>
        <pc:spChg chg="mod">
          <ac:chgData name="Padalu Krishna Raju Patra" userId="943e48c9-b636-4189-8002-90d71739e5a7" providerId="ADAL" clId="{B2390302-64BD-471B-8992-4BE17A9D00C2}" dt="2020-07-20T14:27:09.289" v="254" actId="207"/>
          <ac:spMkLst>
            <pc:docMk/>
            <pc:sldMk cId="2625088041" sldId="261"/>
            <ac:spMk id="1048914" creationId="{00000000-0000-0000-0000-000000000000}"/>
          </ac:spMkLst>
        </pc:spChg>
        <pc:spChg chg="mod">
          <ac:chgData name="Padalu Krishna Raju Patra" userId="943e48c9-b636-4189-8002-90d71739e5a7" providerId="ADAL" clId="{B2390302-64BD-471B-8992-4BE17A9D00C2}" dt="2020-07-20T14:27:09.289" v="254" actId="207"/>
          <ac:spMkLst>
            <pc:docMk/>
            <pc:sldMk cId="2625088041" sldId="261"/>
            <ac:spMk id="1048927" creationId="{00000000-0000-0000-0000-000000000000}"/>
          </ac:spMkLst>
        </pc:spChg>
        <pc:spChg chg="mod">
          <ac:chgData name="Padalu Krishna Raju Patra" userId="943e48c9-b636-4189-8002-90d71739e5a7" providerId="ADAL" clId="{B2390302-64BD-471B-8992-4BE17A9D00C2}" dt="2020-07-20T14:27:09.289" v="254" actId="207"/>
          <ac:spMkLst>
            <pc:docMk/>
            <pc:sldMk cId="2625088041" sldId="261"/>
            <ac:spMk id="1048950" creationId="{00000000-0000-0000-0000-000000000000}"/>
          </ac:spMkLst>
        </pc:spChg>
        <pc:spChg chg="mod">
          <ac:chgData name="Padalu Krishna Raju Patra" userId="943e48c9-b636-4189-8002-90d71739e5a7" providerId="ADAL" clId="{B2390302-64BD-471B-8992-4BE17A9D00C2}" dt="2020-07-20T14:27:09.289" v="254" actId="207"/>
          <ac:spMkLst>
            <pc:docMk/>
            <pc:sldMk cId="2625088041" sldId="261"/>
            <ac:spMk id="1048951" creationId="{00000000-0000-0000-0000-000000000000}"/>
          </ac:spMkLst>
        </pc:spChg>
        <pc:spChg chg="mod">
          <ac:chgData name="Padalu Krishna Raju Patra" userId="943e48c9-b636-4189-8002-90d71739e5a7" providerId="ADAL" clId="{B2390302-64BD-471B-8992-4BE17A9D00C2}" dt="2020-07-20T14:27:09.289" v="254" actId="207"/>
          <ac:spMkLst>
            <pc:docMk/>
            <pc:sldMk cId="2625088041" sldId="261"/>
            <ac:spMk id="1048952" creationId="{00000000-0000-0000-0000-000000000000}"/>
          </ac:spMkLst>
        </pc:spChg>
        <pc:grpChg chg="mod">
          <ac:chgData name="Padalu Krishna Raju Patra" userId="943e48c9-b636-4189-8002-90d71739e5a7" providerId="ADAL" clId="{B2390302-64BD-471B-8992-4BE17A9D00C2}" dt="2020-07-20T14:27:09.289" v="254" actId="207"/>
          <ac:grpSpMkLst>
            <pc:docMk/>
            <pc:sldMk cId="2625088041" sldId="261"/>
            <ac:grpSpMk id="166" creationId="{00000000-0000-0000-0000-000000000000}"/>
          </ac:grpSpMkLst>
        </pc:grpChg>
        <pc:grpChg chg="mod">
          <ac:chgData name="Padalu Krishna Raju Patra" userId="943e48c9-b636-4189-8002-90d71739e5a7" providerId="ADAL" clId="{B2390302-64BD-471B-8992-4BE17A9D00C2}" dt="2020-07-20T14:27:09.289" v="254" actId="207"/>
          <ac:grpSpMkLst>
            <pc:docMk/>
            <pc:sldMk cId="2625088041" sldId="261"/>
            <ac:grpSpMk id="169" creationId="{00000000-0000-0000-0000-000000000000}"/>
          </ac:grpSpMkLst>
        </pc:grpChg>
        <pc:grpChg chg="mod">
          <ac:chgData name="Padalu Krishna Raju Patra" userId="943e48c9-b636-4189-8002-90d71739e5a7" providerId="ADAL" clId="{B2390302-64BD-471B-8992-4BE17A9D00C2}" dt="2020-07-20T14:27:09.289" v="254" actId="207"/>
          <ac:grpSpMkLst>
            <pc:docMk/>
            <pc:sldMk cId="2625088041" sldId="261"/>
            <ac:grpSpMk id="175" creationId="{00000000-0000-0000-0000-000000000000}"/>
          </ac:grpSpMkLst>
        </pc:grpChg>
        <pc:grpChg chg="mod">
          <ac:chgData name="Padalu Krishna Raju Patra" userId="943e48c9-b636-4189-8002-90d71739e5a7" providerId="ADAL" clId="{B2390302-64BD-471B-8992-4BE17A9D00C2}" dt="2020-07-20T14:27:09.289" v="254" actId="207"/>
          <ac:grpSpMkLst>
            <pc:docMk/>
            <pc:sldMk cId="2625088041" sldId="261"/>
            <ac:grpSpMk id="182" creationId="{00000000-0000-0000-0000-000000000000}"/>
          </ac:grpSpMkLst>
        </pc:grpChg>
        <pc:grpChg chg="mod">
          <ac:chgData name="Padalu Krishna Raju Patra" userId="943e48c9-b636-4189-8002-90d71739e5a7" providerId="ADAL" clId="{B2390302-64BD-471B-8992-4BE17A9D00C2}" dt="2020-07-20T14:27:09.289" v="254" actId="207"/>
          <ac:grpSpMkLst>
            <pc:docMk/>
            <pc:sldMk cId="2625088041" sldId="261"/>
            <ac:grpSpMk id="188" creationId="{00000000-0000-0000-0000-000000000000}"/>
          </ac:grpSpMkLst>
        </pc:grpChg>
        <pc:grpChg chg="mod">
          <ac:chgData name="Padalu Krishna Raju Patra" userId="943e48c9-b636-4189-8002-90d71739e5a7" providerId="ADAL" clId="{B2390302-64BD-471B-8992-4BE17A9D00C2}" dt="2020-07-20T14:27:09.289" v="254" actId="207"/>
          <ac:grpSpMkLst>
            <pc:docMk/>
            <pc:sldMk cId="2625088041" sldId="261"/>
            <ac:grpSpMk id="192" creationId="{00000000-0000-0000-0000-000000000000}"/>
          </ac:grpSpMkLst>
        </pc:grpChg>
        <pc:grpChg chg="mod">
          <ac:chgData name="Padalu Krishna Raju Patra" userId="943e48c9-b636-4189-8002-90d71739e5a7" providerId="ADAL" clId="{B2390302-64BD-471B-8992-4BE17A9D00C2}" dt="2020-07-20T14:27:09.289" v="254" actId="207"/>
          <ac:grpSpMkLst>
            <pc:docMk/>
            <pc:sldMk cId="2625088041" sldId="261"/>
            <ac:grpSpMk id="193" creationId="{00000000-0000-0000-0000-000000000000}"/>
          </ac:grpSpMkLst>
        </pc:grpChg>
        <pc:grpChg chg="mod">
          <ac:chgData name="Padalu Krishna Raju Patra" userId="943e48c9-b636-4189-8002-90d71739e5a7" providerId="ADAL" clId="{B2390302-64BD-471B-8992-4BE17A9D00C2}" dt="2020-07-20T14:27:09.289" v="254" actId="207"/>
          <ac:grpSpMkLst>
            <pc:docMk/>
            <pc:sldMk cId="2625088041" sldId="261"/>
            <ac:grpSpMk id="195" creationId="{00000000-0000-0000-0000-000000000000}"/>
          </ac:grpSpMkLst>
        </pc:grpChg>
        <pc:grpChg chg="mod">
          <ac:chgData name="Padalu Krishna Raju Patra" userId="943e48c9-b636-4189-8002-90d71739e5a7" providerId="ADAL" clId="{B2390302-64BD-471B-8992-4BE17A9D00C2}" dt="2020-07-20T14:27:09.289" v="254" actId="207"/>
          <ac:grpSpMkLst>
            <pc:docMk/>
            <pc:sldMk cId="2625088041" sldId="261"/>
            <ac:grpSpMk id="197" creationId="{00000000-0000-0000-0000-000000000000}"/>
          </ac:grpSpMkLst>
        </pc:grpChg>
        <pc:grpChg chg="mod">
          <ac:chgData name="Padalu Krishna Raju Patra" userId="943e48c9-b636-4189-8002-90d71739e5a7" providerId="ADAL" clId="{B2390302-64BD-471B-8992-4BE17A9D00C2}" dt="2020-07-20T14:27:09.289" v="254" actId="207"/>
          <ac:grpSpMkLst>
            <pc:docMk/>
            <pc:sldMk cId="2625088041" sldId="261"/>
            <ac:grpSpMk id="200" creationId="{00000000-0000-0000-0000-000000000000}"/>
          </ac:grpSpMkLst>
        </pc:grpChg>
        <pc:picChg chg="add mod">
          <ac:chgData name="Padalu Krishna Raju Patra" userId="943e48c9-b636-4189-8002-90d71739e5a7" providerId="ADAL" clId="{B2390302-64BD-471B-8992-4BE17A9D00C2}" dt="2020-07-20T14:27:09.289" v="254" actId="207"/>
          <ac:picMkLst>
            <pc:docMk/>
            <pc:sldMk cId="2625088041" sldId="261"/>
            <ac:picMk id="145" creationId="{F5444FA2-3F51-40A2-B791-64DC6C9D6891}"/>
          </ac:picMkLst>
        </pc:picChg>
      </pc:sldChg>
      <pc:sldChg chg="addSp modSp add">
        <pc:chgData name="Padalu Krishna Raju Patra" userId="943e48c9-b636-4189-8002-90d71739e5a7" providerId="ADAL" clId="{B2390302-64BD-471B-8992-4BE17A9D00C2}" dt="2020-07-20T14:27:13.201" v="255" actId="207"/>
        <pc:sldMkLst>
          <pc:docMk/>
          <pc:sldMk cId="2179055900" sldId="262"/>
        </pc:sldMkLst>
        <pc:spChg chg="mod">
          <ac:chgData name="Padalu Krishna Raju Patra" userId="943e48c9-b636-4189-8002-90d71739e5a7" providerId="ADAL" clId="{B2390302-64BD-471B-8992-4BE17A9D00C2}" dt="2020-07-20T14:27:13.201" v="255" actId="207"/>
          <ac:spMkLst>
            <pc:docMk/>
            <pc:sldMk cId="2179055900" sldId="262"/>
            <ac:spMk id="1048956" creationId="{00000000-0000-0000-0000-000000000000}"/>
          </ac:spMkLst>
        </pc:spChg>
        <pc:spChg chg="mod">
          <ac:chgData name="Padalu Krishna Raju Patra" userId="943e48c9-b636-4189-8002-90d71739e5a7" providerId="ADAL" clId="{B2390302-64BD-471B-8992-4BE17A9D00C2}" dt="2020-07-20T14:27:13.201" v="255" actId="207"/>
          <ac:spMkLst>
            <pc:docMk/>
            <pc:sldMk cId="2179055900" sldId="262"/>
            <ac:spMk id="1048966" creationId="{00000000-0000-0000-0000-000000000000}"/>
          </ac:spMkLst>
        </pc:spChg>
        <pc:spChg chg="mod">
          <ac:chgData name="Padalu Krishna Raju Patra" userId="943e48c9-b636-4189-8002-90d71739e5a7" providerId="ADAL" clId="{B2390302-64BD-471B-8992-4BE17A9D00C2}" dt="2020-07-20T14:27:13.201" v="255" actId="207"/>
          <ac:spMkLst>
            <pc:docMk/>
            <pc:sldMk cId="2179055900" sldId="262"/>
            <ac:spMk id="1048967" creationId="{00000000-0000-0000-0000-000000000000}"/>
          </ac:spMkLst>
        </pc:spChg>
        <pc:spChg chg="mod">
          <ac:chgData name="Padalu Krishna Raju Patra" userId="943e48c9-b636-4189-8002-90d71739e5a7" providerId="ADAL" clId="{B2390302-64BD-471B-8992-4BE17A9D00C2}" dt="2020-07-20T14:27:13.201" v="255" actId="207"/>
          <ac:spMkLst>
            <pc:docMk/>
            <pc:sldMk cId="2179055900" sldId="262"/>
            <ac:spMk id="1048968" creationId="{00000000-0000-0000-0000-000000000000}"/>
          </ac:spMkLst>
        </pc:spChg>
        <pc:spChg chg="mod">
          <ac:chgData name="Padalu Krishna Raju Patra" userId="943e48c9-b636-4189-8002-90d71739e5a7" providerId="ADAL" clId="{B2390302-64BD-471B-8992-4BE17A9D00C2}" dt="2020-07-20T14:27:13.201" v="255" actId="207"/>
          <ac:spMkLst>
            <pc:docMk/>
            <pc:sldMk cId="2179055900" sldId="262"/>
            <ac:spMk id="1048969" creationId="{00000000-0000-0000-0000-000000000000}"/>
          </ac:spMkLst>
        </pc:spChg>
        <pc:spChg chg="mod">
          <ac:chgData name="Padalu Krishna Raju Patra" userId="943e48c9-b636-4189-8002-90d71739e5a7" providerId="ADAL" clId="{B2390302-64BD-471B-8992-4BE17A9D00C2}" dt="2020-07-20T14:27:13.201" v="255" actId="207"/>
          <ac:spMkLst>
            <pc:docMk/>
            <pc:sldMk cId="2179055900" sldId="262"/>
            <ac:spMk id="1048990" creationId="{00000000-0000-0000-0000-000000000000}"/>
          </ac:spMkLst>
        </pc:spChg>
        <pc:spChg chg="mod">
          <ac:chgData name="Padalu Krishna Raju Patra" userId="943e48c9-b636-4189-8002-90d71739e5a7" providerId="ADAL" clId="{B2390302-64BD-471B-8992-4BE17A9D00C2}" dt="2020-07-20T14:27:13.201" v="255" actId="207"/>
          <ac:spMkLst>
            <pc:docMk/>
            <pc:sldMk cId="2179055900" sldId="262"/>
            <ac:spMk id="1048991" creationId="{00000000-0000-0000-0000-000000000000}"/>
          </ac:spMkLst>
        </pc:spChg>
        <pc:spChg chg="mod">
          <ac:chgData name="Padalu Krishna Raju Patra" userId="943e48c9-b636-4189-8002-90d71739e5a7" providerId="ADAL" clId="{B2390302-64BD-471B-8992-4BE17A9D00C2}" dt="2020-07-20T14:27:13.201" v="255" actId="207"/>
          <ac:spMkLst>
            <pc:docMk/>
            <pc:sldMk cId="2179055900" sldId="262"/>
            <ac:spMk id="1048992" creationId="{00000000-0000-0000-0000-000000000000}"/>
          </ac:spMkLst>
        </pc:spChg>
        <pc:spChg chg="mod">
          <ac:chgData name="Padalu Krishna Raju Patra" userId="943e48c9-b636-4189-8002-90d71739e5a7" providerId="ADAL" clId="{B2390302-64BD-471B-8992-4BE17A9D00C2}" dt="2020-07-20T14:27:13.201" v="255" actId="207"/>
          <ac:spMkLst>
            <pc:docMk/>
            <pc:sldMk cId="2179055900" sldId="262"/>
            <ac:spMk id="1048993" creationId="{00000000-0000-0000-0000-000000000000}"/>
          </ac:spMkLst>
        </pc:spChg>
        <pc:spChg chg="mod">
          <ac:chgData name="Padalu Krishna Raju Patra" userId="943e48c9-b636-4189-8002-90d71739e5a7" providerId="ADAL" clId="{B2390302-64BD-471B-8992-4BE17A9D00C2}" dt="2020-07-20T14:27:13.201" v="255" actId="207"/>
          <ac:spMkLst>
            <pc:docMk/>
            <pc:sldMk cId="2179055900" sldId="262"/>
            <ac:spMk id="1048994" creationId="{00000000-0000-0000-0000-000000000000}"/>
          </ac:spMkLst>
        </pc:spChg>
        <pc:spChg chg="mod">
          <ac:chgData name="Padalu Krishna Raju Patra" userId="943e48c9-b636-4189-8002-90d71739e5a7" providerId="ADAL" clId="{B2390302-64BD-471B-8992-4BE17A9D00C2}" dt="2020-07-20T14:27:13.201" v="255" actId="207"/>
          <ac:spMkLst>
            <pc:docMk/>
            <pc:sldMk cId="2179055900" sldId="262"/>
            <ac:spMk id="1048995" creationId="{00000000-0000-0000-0000-000000000000}"/>
          </ac:spMkLst>
        </pc:spChg>
        <pc:grpChg chg="mod">
          <ac:chgData name="Padalu Krishna Raju Patra" userId="943e48c9-b636-4189-8002-90d71739e5a7" providerId="ADAL" clId="{B2390302-64BD-471B-8992-4BE17A9D00C2}" dt="2020-07-20T14:27:13.201" v="255" actId="207"/>
          <ac:grpSpMkLst>
            <pc:docMk/>
            <pc:sldMk cId="2179055900" sldId="262"/>
            <ac:grpSpMk id="210" creationId="{00000000-0000-0000-0000-000000000000}"/>
          </ac:grpSpMkLst>
        </pc:grpChg>
        <pc:grpChg chg="mod">
          <ac:chgData name="Padalu Krishna Raju Patra" userId="943e48c9-b636-4189-8002-90d71739e5a7" providerId="ADAL" clId="{B2390302-64BD-471B-8992-4BE17A9D00C2}" dt="2020-07-20T14:27:13.201" v="255" actId="207"/>
          <ac:grpSpMkLst>
            <pc:docMk/>
            <pc:sldMk cId="2179055900" sldId="262"/>
            <ac:grpSpMk id="212" creationId="{00000000-0000-0000-0000-000000000000}"/>
          </ac:grpSpMkLst>
        </pc:grpChg>
        <pc:grpChg chg="mod">
          <ac:chgData name="Padalu Krishna Raju Patra" userId="943e48c9-b636-4189-8002-90d71739e5a7" providerId="ADAL" clId="{B2390302-64BD-471B-8992-4BE17A9D00C2}" dt="2020-07-20T14:27:13.201" v="255" actId="207"/>
          <ac:grpSpMkLst>
            <pc:docMk/>
            <pc:sldMk cId="2179055900" sldId="262"/>
            <ac:grpSpMk id="215" creationId="{00000000-0000-0000-0000-000000000000}"/>
          </ac:grpSpMkLst>
        </pc:grpChg>
        <pc:grpChg chg="mod">
          <ac:chgData name="Padalu Krishna Raju Patra" userId="943e48c9-b636-4189-8002-90d71739e5a7" providerId="ADAL" clId="{B2390302-64BD-471B-8992-4BE17A9D00C2}" dt="2020-07-20T14:27:13.201" v="255" actId="207"/>
          <ac:grpSpMkLst>
            <pc:docMk/>
            <pc:sldMk cId="2179055900" sldId="262"/>
            <ac:grpSpMk id="216" creationId="{00000000-0000-0000-0000-000000000000}"/>
          </ac:grpSpMkLst>
        </pc:grpChg>
        <pc:grpChg chg="mod">
          <ac:chgData name="Padalu Krishna Raju Patra" userId="943e48c9-b636-4189-8002-90d71739e5a7" providerId="ADAL" clId="{B2390302-64BD-471B-8992-4BE17A9D00C2}" dt="2020-07-20T14:27:13.201" v="255" actId="207"/>
          <ac:grpSpMkLst>
            <pc:docMk/>
            <pc:sldMk cId="2179055900" sldId="262"/>
            <ac:grpSpMk id="218" creationId="{00000000-0000-0000-0000-000000000000}"/>
          </ac:grpSpMkLst>
        </pc:grpChg>
        <pc:grpChg chg="mod">
          <ac:chgData name="Padalu Krishna Raju Patra" userId="943e48c9-b636-4189-8002-90d71739e5a7" providerId="ADAL" clId="{B2390302-64BD-471B-8992-4BE17A9D00C2}" dt="2020-07-20T14:27:13.201" v="255" actId="207"/>
          <ac:grpSpMkLst>
            <pc:docMk/>
            <pc:sldMk cId="2179055900" sldId="262"/>
            <ac:grpSpMk id="219" creationId="{00000000-0000-0000-0000-000000000000}"/>
          </ac:grpSpMkLst>
        </pc:grpChg>
        <pc:grpChg chg="mod">
          <ac:chgData name="Padalu Krishna Raju Patra" userId="943e48c9-b636-4189-8002-90d71739e5a7" providerId="ADAL" clId="{B2390302-64BD-471B-8992-4BE17A9D00C2}" dt="2020-07-20T14:27:13.201" v="255" actId="207"/>
          <ac:grpSpMkLst>
            <pc:docMk/>
            <pc:sldMk cId="2179055900" sldId="262"/>
            <ac:grpSpMk id="223" creationId="{00000000-0000-0000-0000-000000000000}"/>
          </ac:grpSpMkLst>
        </pc:grpChg>
        <pc:grpChg chg="mod">
          <ac:chgData name="Padalu Krishna Raju Patra" userId="943e48c9-b636-4189-8002-90d71739e5a7" providerId="ADAL" clId="{B2390302-64BD-471B-8992-4BE17A9D00C2}" dt="2020-07-20T14:27:13.201" v="255" actId="207"/>
          <ac:grpSpMkLst>
            <pc:docMk/>
            <pc:sldMk cId="2179055900" sldId="262"/>
            <ac:grpSpMk id="226" creationId="{00000000-0000-0000-0000-000000000000}"/>
          </ac:grpSpMkLst>
        </pc:grpChg>
        <pc:grpChg chg="mod">
          <ac:chgData name="Padalu Krishna Raju Patra" userId="943e48c9-b636-4189-8002-90d71739e5a7" providerId="ADAL" clId="{B2390302-64BD-471B-8992-4BE17A9D00C2}" dt="2020-07-20T14:27:13.201" v="255" actId="207"/>
          <ac:grpSpMkLst>
            <pc:docMk/>
            <pc:sldMk cId="2179055900" sldId="262"/>
            <ac:grpSpMk id="227" creationId="{00000000-0000-0000-0000-000000000000}"/>
          </ac:grpSpMkLst>
        </pc:grpChg>
        <pc:picChg chg="add mod">
          <ac:chgData name="Padalu Krishna Raju Patra" userId="943e48c9-b636-4189-8002-90d71739e5a7" providerId="ADAL" clId="{B2390302-64BD-471B-8992-4BE17A9D00C2}" dt="2020-07-20T14:27:13.201" v="255" actId="207"/>
          <ac:picMkLst>
            <pc:docMk/>
            <pc:sldMk cId="2179055900" sldId="262"/>
            <ac:picMk id="92" creationId="{EFAFD9CB-843A-40B5-9A77-48FA5641F93F}"/>
          </ac:picMkLst>
        </pc:picChg>
      </pc:sldChg>
      <pc:sldChg chg="addSp modSp add">
        <pc:chgData name="Padalu Krishna Raju Patra" userId="943e48c9-b636-4189-8002-90d71739e5a7" providerId="ADAL" clId="{B2390302-64BD-471B-8992-4BE17A9D00C2}" dt="2020-07-20T14:27:22.662" v="257" actId="207"/>
        <pc:sldMkLst>
          <pc:docMk/>
          <pc:sldMk cId="1286353827" sldId="263"/>
        </pc:sldMkLst>
        <pc:spChg chg="mod">
          <ac:chgData name="Padalu Krishna Raju Patra" userId="943e48c9-b636-4189-8002-90d71739e5a7" providerId="ADAL" clId="{B2390302-64BD-471B-8992-4BE17A9D00C2}" dt="2020-07-20T14:27:22.662" v="257" actId="207"/>
          <ac:spMkLst>
            <pc:docMk/>
            <pc:sldMk cId="1286353827" sldId="263"/>
            <ac:spMk id="1048996" creationId="{00000000-0000-0000-0000-000000000000}"/>
          </ac:spMkLst>
        </pc:spChg>
        <pc:spChg chg="mod">
          <ac:chgData name="Padalu Krishna Raju Patra" userId="943e48c9-b636-4189-8002-90d71739e5a7" providerId="ADAL" clId="{B2390302-64BD-471B-8992-4BE17A9D00C2}" dt="2020-07-20T14:27:22.662" v="257" actId="207"/>
          <ac:spMkLst>
            <pc:docMk/>
            <pc:sldMk cId="1286353827" sldId="263"/>
            <ac:spMk id="1048997" creationId="{00000000-0000-0000-0000-000000000000}"/>
          </ac:spMkLst>
        </pc:spChg>
        <pc:spChg chg="mod">
          <ac:chgData name="Padalu Krishna Raju Patra" userId="943e48c9-b636-4189-8002-90d71739e5a7" providerId="ADAL" clId="{B2390302-64BD-471B-8992-4BE17A9D00C2}" dt="2020-07-20T14:27:22.662" v="257" actId="207"/>
          <ac:spMkLst>
            <pc:docMk/>
            <pc:sldMk cId="1286353827" sldId="263"/>
            <ac:spMk id="1049003" creationId="{00000000-0000-0000-0000-000000000000}"/>
          </ac:spMkLst>
        </pc:spChg>
        <pc:spChg chg="mod">
          <ac:chgData name="Padalu Krishna Raju Patra" userId="943e48c9-b636-4189-8002-90d71739e5a7" providerId="ADAL" clId="{B2390302-64BD-471B-8992-4BE17A9D00C2}" dt="2020-07-20T14:27:22.662" v="257" actId="207"/>
          <ac:spMkLst>
            <pc:docMk/>
            <pc:sldMk cId="1286353827" sldId="263"/>
            <ac:spMk id="1049008" creationId="{00000000-0000-0000-0000-000000000000}"/>
          </ac:spMkLst>
        </pc:spChg>
        <pc:spChg chg="mod">
          <ac:chgData name="Padalu Krishna Raju Patra" userId="943e48c9-b636-4189-8002-90d71739e5a7" providerId="ADAL" clId="{B2390302-64BD-471B-8992-4BE17A9D00C2}" dt="2020-07-20T14:27:22.662" v="257" actId="207"/>
          <ac:spMkLst>
            <pc:docMk/>
            <pc:sldMk cId="1286353827" sldId="263"/>
            <ac:spMk id="1049010" creationId="{00000000-0000-0000-0000-000000000000}"/>
          </ac:spMkLst>
        </pc:spChg>
        <pc:spChg chg="mod">
          <ac:chgData name="Padalu Krishna Raju Patra" userId="943e48c9-b636-4189-8002-90d71739e5a7" providerId="ADAL" clId="{B2390302-64BD-471B-8992-4BE17A9D00C2}" dt="2020-07-20T14:27:22.662" v="257" actId="207"/>
          <ac:spMkLst>
            <pc:docMk/>
            <pc:sldMk cId="1286353827" sldId="263"/>
            <ac:spMk id="1049011" creationId="{00000000-0000-0000-0000-000000000000}"/>
          </ac:spMkLst>
        </pc:spChg>
        <pc:spChg chg="mod">
          <ac:chgData name="Padalu Krishna Raju Patra" userId="943e48c9-b636-4189-8002-90d71739e5a7" providerId="ADAL" clId="{B2390302-64BD-471B-8992-4BE17A9D00C2}" dt="2020-07-20T14:27:22.662" v="257" actId="207"/>
          <ac:spMkLst>
            <pc:docMk/>
            <pc:sldMk cId="1286353827" sldId="263"/>
            <ac:spMk id="1049015" creationId="{00000000-0000-0000-0000-000000000000}"/>
          </ac:spMkLst>
        </pc:spChg>
        <pc:spChg chg="mod">
          <ac:chgData name="Padalu Krishna Raju Patra" userId="943e48c9-b636-4189-8002-90d71739e5a7" providerId="ADAL" clId="{B2390302-64BD-471B-8992-4BE17A9D00C2}" dt="2020-07-20T14:27:22.662" v="257" actId="207"/>
          <ac:spMkLst>
            <pc:docMk/>
            <pc:sldMk cId="1286353827" sldId="263"/>
            <ac:spMk id="1049016" creationId="{00000000-0000-0000-0000-000000000000}"/>
          </ac:spMkLst>
        </pc:spChg>
        <pc:spChg chg="mod">
          <ac:chgData name="Padalu Krishna Raju Patra" userId="943e48c9-b636-4189-8002-90d71739e5a7" providerId="ADAL" clId="{B2390302-64BD-471B-8992-4BE17A9D00C2}" dt="2020-07-20T14:27:22.662" v="257" actId="207"/>
          <ac:spMkLst>
            <pc:docMk/>
            <pc:sldMk cId="1286353827" sldId="263"/>
            <ac:spMk id="1049017" creationId="{00000000-0000-0000-0000-000000000000}"/>
          </ac:spMkLst>
        </pc:spChg>
        <pc:spChg chg="mod">
          <ac:chgData name="Padalu Krishna Raju Patra" userId="943e48c9-b636-4189-8002-90d71739e5a7" providerId="ADAL" clId="{B2390302-64BD-471B-8992-4BE17A9D00C2}" dt="2020-07-20T14:27:22.662" v="257" actId="207"/>
          <ac:spMkLst>
            <pc:docMk/>
            <pc:sldMk cId="1286353827" sldId="263"/>
            <ac:spMk id="1049018" creationId="{00000000-0000-0000-0000-000000000000}"/>
          </ac:spMkLst>
        </pc:spChg>
        <pc:grpChg chg="mod">
          <ac:chgData name="Padalu Krishna Raju Patra" userId="943e48c9-b636-4189-8002-90d71739e5a7" providerId="ADAL" clId="{B2390302-64BD-471B-8992-4BE17A9D00C2}" dt="2020-07-20T14:27:22.662" v="257" actId="207"/>
          <ac:grpSpMkLst>
            <pc:docMk/>
            <pc:sldMk cId="1286353827" sldId="263"/>
            <ac:grpSpMk id="230" creationId="{00000000-0000-0000-0000-000000000000}"/>
          </ac:grpSpMkLst>
        </pc:grpChg>
        <pc:grpChg chg="mod">
          <ac:chgData name="Padalu Krishna Raju Patra" userId="943e48c9-b636-4189-8002-90d71739e5a7" providerId="ADAL" clId="{B2390302-64BD-471B-8992-4BE17A9D00C2}" dt="2020-07-20T14:27:22.662" v="257" actId="207"/>
          <ac:grpSpMkLst>
            <pc:docMk/>
            <pc:sldMk cId="1286353827" sldId="263"/>
            <ac:grpSpMk id="231" creationId="{00000000-0000-0000-0000-000000000000}"/>
          </ac:grpSpMkLst>
        </pc:grpChg>
        <pc:grpChg chg="mod">
          <ac:chgData name="Padalu Krishna Raju Patra" userId="943e48c9-b636-4189-8002-90d71739e5a7" providerId="ADAL" clId="{B2390302-64BD-471B-8992-4BE17A9D00C2}" dt="2020-07-20T14:27:22.662" v="257" actId="207"/>
          <ac:grpSpMkLst>
            <pc:docMk/>
            <pc:sldMk cId="1286353827" sldId="263"/>
            <ac:grpSpMk id="232" creationId="{00000000-0000-0000-0000-000000000000}"/>
          </ac:grpSpMkLst>
        </pc:grpChg>
        <pc:grpChg chg="mod">
          <ac:chgData name="Padalu Krishna Raju Patra" userId="943e48c9-b636-4189-8002-90d71739e5a7" providerId="ADAL" clId="{B2390302-64BD-471B-8992-4BE17A9D00C2}" dt="2020-07-20T14:27:22.662" v="257" actId="207"/>
          <ac:grpSpMkLst>
            <pc:docMk/>
            <pc:sldMk cId="1286353827" sldId="263"/>
            <ac:grpSpMk id="233" creationId="{00000000-0000-0000-0000-000000000000}"/>
          </ac:grpSpMkLst>
        </pc:grpChg>
        <pc:grpChg chg="mod">
          <ac:chgData name="Padalu Krishna Raju Patra" userId="943e48c9-b636-4189-8002-90d71739e5a7" providerId="ADAL" clId="{B2390302-64BD-471B-8992-4BE17A9D00C2}" dt="2020-07-20T14:27:22.662" v="257" actId="207"/>
          <ac:grpSpMkLst>
            <pc:docMk/>
            <pc:sldMk cId="1286353827" sldId="263"/>
            <ac:grpSpMk id="234" creationId="{00000000-0000-0000-0000-000000000000}"/>
          </ac:grpSpMkLst>
        </pc:grpChg>
        <pc:grpChg chg="mod">
          <ac:chgData name="Padalu Krishna Raju Patra" userId="943e48c9-b636-4189-8002-90d71739e5a7" providerId="ADAL" clId="{B2390302-64BD-471B-8992-4BE17A9D00C2}" dt="2020-07-20T14:27:22.662" v="257" actId="207"/>
          <ac:grpSpMkLst>
            <pc:docMk/>
            <pc:sldMk cId="1286353827" sldId="263"/>
            <ac:grpSpMk id="235" creationId="{00000000-0000-0000-0000-000000000000}"/>
          </ac:grpSpMkLst>
        </pc:grpChg>
        <pc:grpChg chg="mod">
          <ac:chgData name="Padalu Krishna Raju Patra" userId="943e48c9-b636-4189-8002-90d71739e5a7" providerId="ADAL" clId="{B2390302-64BD-471B-8992-4BE17A9D00C2}" dt="2020-07-20T14:27:22.662" v="257" actId="207"/>
          <ac:grpSpMkLst>
            <pc:docMk/>
            <pc:sldMk cId="1286353827" sldId="263"/>
            <ac:grpSpMk id="237" creationId="{00000000-0000-0000-0000-000000000000}"/>
          </ac:grpSpMkLst>
        </pc:grpChg>
        <pc:grpChg chg="mod">
          <ac:chgData name="Padalu Krishna Raju Patra" userId="943e48c9-b636-4189-8002-90d71739e5a7" providerId="ADAL" clId="{B2390302-64BD-471B-8992-4BE17A9D00C2}" dt="2020-07-20T14:27:22.662" v="257" actId="207"/>
          <ac:grpSpMkLst>
            <pc:docMk/>
            <pc:sldMk cId="1286353827" sldId="263"/>
            <ac:grpSpMk id="239" creationId="{00000000-0000-0000-0000-000000000000}"/>
          </ac:grpSpMkLst>
        </pc:grpChg>
        <pc:grpChg chg="mod">
          <ac:chgData name="Padalu Krishna Raju Patra" userId="943e48c9-b636-4189-8002-90d71739e5a7" providerId="ADAL" clId="{B2390302-64BD-471B-8992-4BE17A9D00C2}" dt="2020-07-20T14:27:22.662" v="257" actId="207"/>
          <ac:grpSpMkLst>
            <pc:docMk/>
            <pc:sldMk cId="1286353827" sldId="263"/>
            <ac:grpSpMk id="240" creationId="{00000000-0000-0000-0000-000000000000}"/>
          </ac:grpSpMkLst>
        </pc:grpChg>
        <pc:grpChg chg="mod">
          <ac:chgData name="Padalu Krishna Raju Patra" userId="943e48c9-b636-4189-8002-90d71739e5a7" providerId="ADAL" clId="{B2390302-64BD-471B-8992-4BE17A9D00C2}" dt="2020-07-20T14:27:22.662" v="257" actId="207"/>
          <ac:grpSpMkLst>
            <pc:docMk/>
            <pc:sldMk cId="1286353827" sldId="263"/>
            <ac:grpSpMk id="242" creationId="{00000000-0000-0000-0000-000000000000}"/>
          </ac:grpSpMkLst>
        </pc:grpChg>
        <pc:picChg chg="add mod">
          <ac:chgData name="Padalu Krishna Raju Patra" userId="943e48c9-b636-4189-8002-90d71739e5a7" providerId="ADAL" clId="{B2390302-64BD-471B-8992-4BE17A9D00C2}" dt="2020-07-20T14:27:22.662" v="257" actId="207"/>
          <ac:picMkLst>
            <pc:docMk/>
            <pc:sldMk cId="1286353827" sldId="263"/>
            <ac:picMk id="58" creationId="{343ED7BE-30D4-4BAA-BBEF-E3C30FBBFE71}"/>
          </ac:picMkLst>
        </pc:picChg>
        <pc:cxnChg chg="mod">
          <ac:chgData name="Padalu Krishna Raju Patra" userId="943e48c9-b636-4189-8002-90d71739e5a7" providerId="ADAL" clId="{B2390302-64BD-471B-8992-4BE17A9D00C2}" dt="2020-07-20T14:27:22.662" v="257" actId="207"/>
          <ac:cxnSpMkLst>
            <pc:docMk/>
            <pc:sldMk cId="1286353827" sldId="263"/>
            <ac:cxnSpMk id="3145848" creationId="{00000000-0000-0000-0000-000000000000}"/>
          </ac:cxnSpMkLst>
        </pc:cxnChg>
      </pc:sldChg>
      <pc:sldChg chg="addSp modSp add">
        <pc:chgData name="Padalu Krishna Raju Patra" userId="943e48c9-b636-4189-8002-90d71739e5a7" providerId="ADAL" clId="{B2390302-64BD-471B-8992-4BE17A9D00C2}" dt="2020-07-20T14:27:54.670" v="259" actId="207"/>
        <pc:sldMkLst>
          <pc:docMk/>
          <pc:sldMk cId="1586024830" sldId="264"/>
        </pc:sldMkLst>
        <pc:spChg chg="mod">
          <ac:chgData name="Padalu Krishna Raju Patra" userId="943e48c9-b636-4189-8002-90d71739e5a7" providerId="ADAL" clId="{B2390302-64BD-471B-8992-4BE17A9D00C2}" dt="2020-07-20T14:27:54.670" v="259" actId="207"/>
          <ac:spMkLst>
            <pc:docMk/>
            <pc:sldMk cId="1586024830" sldId="264"/>
            <ac:spMk id="1049019" creationId="{00000000-0000-0000-0000-000000000000}"/>
          </ac:spMkLst>
        </pc:spChg>
        <pc:spChg chg="mod">
          <ac:chgData name="Padalu Krishna Raju Patra" userId="943e48c9-b636-4189-8002-90d71739e5a7" providerId="ADAL" clId="{B2390302-64BD-471B-8992-4BE17A9D00C2}" dt="2020-07-20T14:27:54.670" v="259" actId="207"/>
          <ac:spMkLst>
            <pc:docMk/>
            <pc:sldMk cId="1586024830" sldId="264"/>
            <ac:spMk id="1049020" creationId="{00000000-0000-0000-0000-000000000000}"/>
          </ac:spMkLst>
        </pc:spChg>
        <pc:spChg chg="mod">
          <ac:chgData name="Padalu Krishna Raju Patra" userId="943e48c9-b636-4189-8002-90d71739e5a7" providerId="ADAL" clId="{B2390302-64BD-471B-8992-4BE17A9D00C2}" dt="2020-07-20T14:27:54.670" v="259" actId="207"/>
          <ac:spMkLst>
            <pc:docMk/>
            <pc:sldMk cId="1586024830" sldId="264"/>
            <ac:spMk id="1049021" creationId="{00000000-0000-0000-0000-000000000000}"/>
          </ac:spMkLst>
        </pc:spChg>
        <pc:spChg chg="mod">
          <ac:chgData name="Padalu Krishna Raju Patra" userId="943e48c9-b636-4189-8002-90d71739e5a7" providerId="ADAL" clId="{B2390302-64BD-471B-8992-4BE17A9D00C2}" dt="2020-07-20T14:27:54.670" v="259" actId="207"/>
          <ac:spMkLst>
            <pc:docMk/>
            <pc:sldMk cId="1586024830" sldId="264"/>
            <ac:spMk id="1049022" creationId="{00000000-0000-0000-0000-000000000000}"/>
          </ac:spMkLst>
        </pc:spChg>
        <pc:spChg chg="mod">
          <ac:chgData name="Padalu Krishna Raju Patra" userId="943e48c9-b636-4189-8002-90d71739e5a7" providerId="ADAL" clId="{B2390302-64BD-471B-8992-4BE17A9D00C2}" dt="2020-07-20T14:27:54.670" v="259" actId="207"/>
          <ac:spMkLst>
            <pc:docMk/>
            <pc:sldMk cId="1586024830" sldId="264"/>
            <ac:spMk id="1049023" creationId="{00000000-0000-0000-0000-000000000000}"/>
          </ac:spMkLst>
        </pc:spChg>
        <pc:spChg chg="mod">
          <ac:chgData name="Padalu Krishna Raju Patra" userId="943e48c9-b636-4189-8002-90d71739e5a7" providerId="ADAL" clId="{B2390302-64BD-471B-8992-4BE17A9D00C2}" dt="2020-07-20T14:27:54.670" v="259" actId="207"/>
          <ac:spMkLst>
            <pc:docMk/>
            <pc:sldMk cId="1586024830" sldId="264"/>
            <ac:spMk id="1049031" creationId="{00000000-0000-0000-0000-000000000000}"/>
          </ac:spMkLst>
        </pc:spChg>
        <pc:spChg chg="mod">
          <ac:chgData name="Padalu Krishna Raju Patra" userId="943e48c9-b636-4189-8002-90d71739e5a7" providerId="ADAL" clId="{B2390302-64BD-471B-8992-4BE17A9D00C2}" dt="2020-07-20T14:27:54.670" v="259" actId="207"/>
          <ac:spMkLst>
            <pc:docMk/>
            <pc:sldMk cId="1586024830" sldId="264"/>
            <ac:spMk id="1049036" creationId="{00000000-0000-0000-0000-000000000000}"/>
          </ac:spMkLst>
        </pc:spChg>
        <pc:spChg chg="mod">
          <ac:chgData name="Padalu Krishna Raju Patra" userId="943e48c9-b636-4189-8002-90d71739e5a7" providerId="ADAL" clId="{B2390302-64BD-471B-8992-4BE17A9D00C2}" dt="2020-07-20T14:27:54.670" v="259" actId="207"/>
          <ac:spMkLst>
            <pc:docMk/>
            <pc:sldMk cId="1586024830" sldId="264"/>
            <ac:spMk id="1049037" creationId="{00000000-0000-0000-0000-000000000000}"/>
          </ac:spMkLst>
        </pc:spChg>
        <pc:spChg chg="mod">
          <ac:chgData name="Padalu Krishna Raju Patra" userId="943e48c9-b636-4189-8002-90d71739e5a7" providerId="ADAL" clId="{B2390302-64BD-471B-8992-4BE17A9D00C2}" dt="2020-07-20T14:27:54.670" v="259" actId="207"/>
          <ac:spMkLst>
            <pc:docMk/>
            <pc:sldMk cId="1586024830" sldId="264"/>
            <ac:spMk id="1049046" creationId="{00000000-0000-0000-0000-000000000000}"/>
          </ac:spMkLst>
        </pc:spChg>
        <pc:spChg chg="mod">
          <ac:chgData name="Padalu Krishna Raju Patra" userId="943e48c9-b636-4189-8002-90d71739e5a7" providerId="ADAL" clId="{B2390302-64BD-471B-8992-4BE17A9D00C2}" dt="2020-07-20T14:27:54.670" v="259" actId="207"/>
          <ac:spMkLst>
            <pc:docMk/>
            <pc:sldMk cId="1586024830" sldId="264"/>
            <ac:spMk id="1049050" creationId="{00000000-0000-0000-0000-000000000000}"/>
          </ac:spMkLst>
        </pc:spChg>
        <pc:spChg chg="mod">
          <ac:chgData name="Padalu Krishna Raju Patra" userId="943e48c9-b636-4189-8002-90d71739e5a7" providerId="ADAL" clId="{B2390302-64BD-471B-8992-4BE17A9D00C2}" dt="2020-07-20T14:27:54.670" v="259" actId="207"/>
          <ac:spMkLst>
            <pc:docMk/>
            <pc:sldMk cId="1586024830" sldId="264"/>
            <ac:spMk id="1049051" creationId="{00000000-0000-0000-0000-000000000000}"/>
          </ac:spMkLst>
        </pc:spChg>
        <pc:spChg chg="mod">
          <ac:chgData name="Padalu Krishna Raju Patra" userId="943e48c9-b636-4189-8002-90d71739e5a7" providerId="ADAL" clId="{B2390302-64BD-471B-8992-4BE17A9D00C2}" dt="2020-07-20T14:27:54.670" v="259" actId="207"/>
          <ac:spMkLst>
            <pc:docMk/>
            <pc:sldMk cId="1586024830" sldId="264"/>
            <ac:spMk id="1049055" creationId="{00000000-0000-0000-0000-000000000000}"/>
          </ac:spMkLst>
        </pc:spChg>
        <pc:spChg chg="mod">
          <ac:chgData name="Padalu Krishna Raju Patra" userId="943e48c9-b636-4189-8002-90d71739e5a7" providerId="ADAL" clId="{B2390302-64BD-471B-8992-4BE17A9D00C2}" dt="2020-07-20T14:27:54.670" v="259" actId="207"/>
          <ac:spMkLst>
            <pc:docMk/>
            <pc:sldMk cId="1586024830" sldId="264"/>
            <ac:spMk id="1049056" creationId="{00000000-0000-0000-0000-000000000000}"/>
          </ac:spMkLst>
        </pc:spChg>
        <pc:spChg chg="mod">
          <ac:chgData name="Padalu Krishna Raju Patra" userId="943e48c9-b636-4189-8002-90d71739e5a7" providerId="ADAL" clId="{B2390302-64BD-471B-8992-4BE17A9D00C2}" dt="2020-07-20T14:27:54.670" v="259" actId="207"/>
          <ac:spMkLst>
            <pc:docMk/>
            <pc:sldMk cId="1586024830" sldId="264"/>
            <ac:spMk id="1049057" creationId="{00000000-0000-0000-0000-000000000000}"/>
          </ac:spMkLst>
        </pc:spChg>
        <pc:grpChg chg="mod">
          <ac:chgData name="Padalu Krishna Raju Patra" userId="943e48c9-b636-4189-8002-90d71739e5a7" providerId="ADAL" clId="{B2390302-64BD-471B-8992-4BE17A9D00C2}" dt="2020-07-20T14:27:54.670" v="259" actId="207"/>
          <ac:grpSpMkLst>
            <pc:docMk/>
            <pc:sldMk cId="1586024830" sldId="264"/>
            <ac:grpSpMk id="244" creationId="{00000000-0000-0000-0000-000000000000}"/>
          </ac:grpSpMkLst>
        </pc:grpChg>
        <pc:grpChg chg="mod">
          <ac:chgData name="Padalu Krishna Raju Patra" userId="943e48c9-b636-4189-8002-90d71739e5a7" providerId="ADAL" clId="{B2390302-64BD-471B-8992-4BE17A9D00C2}" dt="2020-07-20T14:27:54.670" v="259" actId="207"/>
          <ac:grpSpMkLst>
            <pc:docMk/>
            <pc:sldMk cId="1586024830" sldId="264"/>
            <ac:grpSpMk id="245" creationId="{00000000-0000-0000-0000-000000000000}"/>
          </ac:grpSpMkLst>
        </pc:grpChg>
        <pc:grpChg chg="mod">
          <ac:chgData name="Padalu Krishna Raju Patra" userId="943e48c9-b636-4189-8002-90d71739e5a7" providerId="ADAL" clId="{B2390302-64BD-471B-8992-4BE17A9D00C2}" dt="2020-07-20T14:27:54.670" v="259" actId="207"/>
          <ac:grpSpMkLst>
            <pc:docMk/>
            <pc:sldMk cId="1586024830" sldId="264"/>
            <ac:grpSpMk id="246" creationId="{00000000-0000-0000-0000-000000000000}"/>
          </ac:grpSpMkLst>
        </pc:grpChg>
        <pc:grpChg chg="mod">
          <ac:chgData name="Padalu Krishna Raju Patra" userId="943e48c9-b636-4189-8002-90d71739e5a7" providerId="ADAL" clId="{B2390302-64BD-471B-8992-4BE17A9D00C2}" dt="2020-07-20T14:27:54.670" v="259" actId="207"/>
          <ac:grpSpMkLst>
            <pc:docMk/>
            <pc:sldMk cId="1586024830" sldId="264"/>
            <ac:grpSpMk id="247" creationId="{00000000-0000-0000-0000-000000000000}"/>
          </ac:grpSpMkLst>
        </pc:grpChg>
        <pc:grpChg chg="mod">
          <ac:chgData name="Padalu Krishna Raju Patra" userId="943e48c9-b636-4189-8002-90d71739e5a7" providerId="ADAL" clId="{B2390302-64BD-471B-8992-4BE17A9D00C2}" dt="2020-07-20T14:27:54.670" v="259" actId="207"/>
          <ac:grpSpMkLst>
            <pc:docMk/>
            <pc:sldMk cId="1586024830" sldId="264"/>
            <ac:grpSpMk id="249" creationId="{00000000-0000-0000-0000-000000000000}"/>
          </ac:grpSpMkLst>
        </pc:grpChg>
        <pc:grpChg chg="mod">
          <ac:chgData name="Padalu Krishna Raju Patra" userId="943e48c9-b636-4189-8002-90d71739e5a7" providerId="ADAL" clId="{B2390302-64BD-471B-8992-4BE17A9D00C2}" dt="2020-07-20T14:27:54.670" v="259" actId="207"/>
          <ac:grpSpMkLst>
            <pc:docMk/>
            <pc:sldMk cId="1586024830" sldId="264"/>
            <ac:grpSpMk id="251" creationId="{00000000-0000-0000-0000-000000000000}"/>
          </ac:grpSpMkLst>
        </pc:grpChg>
        <pc:grpChg chg="mod">
          <ac:chgData name="Padalu Krishna Raju Patra" userId="943e48c9-b636-4189-8002-90d71739e5a7" providerId="ADAL" clId="{B2390302-64BD-471B-8992-4BE17A9D00C2}" dt="2020-07-20T14:27:54.670" v="259" actId="207"/>
          <ac:grpSpMkLst>
            <pc:docMk/>
            <pc:sldMk cId="1586024830" sldId="264"/>
            <ac:grpSpMk id="253" creationId="{00000000-0000-0000-0000-000000000000}"/>
          </ac:grpSpMkLst>
        </pc:grpChg>
        <pc:grpChg chg="mod">
          <ac:chgData name="Padalu Krishna Raju Patra" userId="943e48c9-b636-4189-8002-90d71739e5a7" providerId="ADAL" clId="{B2390302-64BD-471B-8992-4BE17A9D00C2}" dt="2020-07-20T14:27:54.670" v="259" actId="207"/>
          <ac:grpSpMkLst>
            <pc:docMk/>
            <pc:sldMk cId="1586024830" sldId="264"/>
            <ac:grpSpMk id="254" creationId="{00000000-0000-0000-0000-000000000000}"/>
          </ac:grpSpMkLst>
        </pc:grpChg>
        <pc:grpChg chg="mod">
          <ac:chgData name="Padalu Krishna Raju Patra" userId="943e48c9-b636-4189-8002-90d71739e5a7" providerId="ADAL" clId="{B2390302-64BD-471B-8992-4BE17A9D00C2}" dt="2020-07-20T14:27:54.670" v="259" actId="207"/>
          <ac:grpSpMkLst>
            <pc:docMk/>
            <pc:sldMk cId="1586024830" sldId="264"/>
            <ac:grpSpMk id="255" creationId="{00000000-0000-0000-0000-000000000000}"/>
          </ac:grpSpMkLst>
        </pc:grpChg>
        <pc:grpChg chg="mod">
          <ac:chgData name="Padalu Krishna Raju Patra" userId="943e48c9-b636-4189-8002-90d71739e5a7" providerId="ADAL" clId="{B2390302-64BD-471B-8992-4BE17A9D00C2}" dt="2020-07-20T14:27:54.670" v="259" actId="207"/>
          <ac:grpSpMkLst>
            <pc:docMk/>
            <pc:sldMk cId="1586024830" sldId="264"/>
            <ac:grpSpMk id="256" creationId="{00000000-0000-0000-0000-000000000000}"/>
          </ac:grpSpMkLst>
        </pc:grpChg>
        <pc:grpChg chg="mod">
          <ac:chgData name="Padalu Krishna Raju Patra" userId="943e48c9-b636-4189-8002-90d71739e5a7" providerId="ADAL" clId="{B2390302-64BD-471B-8992-4BE17A9D00C2}" dt="2020-07-20T14:27:54.670" v="259" actId="207"/>
          <ac:grpSpMkLst>
            <pc:docMk/>
            <pc:sldMk cId="1586024830" sldId="264"/>
            <ac:grpSpMk id="257" creationId="{00000000-0000-0000-0000-000000000000}"/>
          </ac:grpSpMkLst>
        </pc:grpChg>
        <pc:grpChg chg="mod">
          <ac:chgData name="Padalu Krishna Raju Patra" userId="943e48c9-b636-4189-8002-90d71739e5a7" providerId="ADAL" clId="{B2390302-64BD-471B-8992-4BE17A9D00C2}" dt="2020-07-20T14:27:54.670" v="259" actId="207"/>
          <ac:grpSpMkLst>
            <pc:docMk/>
            <pc:sldMk cId="1586024830" sldId="264"/>
            <ac:grpSpMk id="258" creationId="{00000000-0000-0000-0000-000000000000}"/>
          </ac:grpSpMkLst>
        </pc:grpChg>
        <pc:grpChg chg="mod">
          <ac:chgData name="Padalu Krishna Raju Patra" userId="943e48c9-b636-4189-8002-90d71739e5a7" providerId="ADAL" clId="{B2390302-64BD-471B-8992-4BE17A9D00C2}" dt="2020-07-20T14:27:54.670" v="259" actId="207"/>
          <ac:grpSpMkLst>
            <pc:docMk/>
            <pc:sldMk cId="1586024830" sldId="264"/>
            <ac:grpSpMk id="260" creationId="{00000000-0000-0000-0000-000000000000}"/>
          </ac:grpSpMkLst>
        </pc:grpChg>
        <pc:picChg chg="add mod">
          <ac:chgData name="Padalu Krishna Raju Patra" userId="943e48c9-b636-4189-8002-90d71739e5a7" providerId="ADAL" clId="{B2390302-64BD-471B-8992-4BE17A9D00C2}" dt="2020-07-20T14:27:54.670" v="259" actId="207"/>
          <ac:picMkLst>
            <pc:docMk/>
            <pc:sldMk cId="1586024830" sldId="264"/>
            <ac:picMk id="73" creationId="{579330F8-E60D-4DAE-8EA7-A3BC87E6A332}"/>
          </ac:picMkLst>
        </pc:picChg>
        <pc:cxnChg chg="mod">
          <ac:chgData name="Padalu Krishna Raju Patra" userId="943e48c9-b636-4189-8002-90d71739e5a7" providerId="ADAL" clId="{B2390302-64BD-471B-8992-4BE17A9D00C2}" dt="2020-07-20T14:27:54.670" v="259" actId="207"/>
          <ac:cxnSpMkLst>
            <pc:docMk/>
            <pc:sldMk cId="1586024830" sldId="264"/>
            <ac:cxnSpMk id="3145860" creationId="{00000000-0000-0000-0000-000000000000}"/>
          </ac:cxnSpMkLst>
        </pc:cxnChg>
        <pc:cxnChg chg="mod">
          <ac:chgData name="Padalu Krishna Raju Patra" userId="943e48c9-b636-4189-8002-90d71739e5a7" providerId="ADAL" clId="{B2390302-64BD-471B-8992-4BE17A9D00C2}" dt="2020-07-20T14:27:54.670" v="259" actId="207"/>
          <ac:cxnSpMkLst>
            <pc:docMk/>
            <pc:sldMk cId="1586024830" sldId="264"/>
            <ac:cxnSpMk id="3145865" creationId="{00000000-0000-0000-0000-000000000000}"/>
          </ac:cxnSpMkLst>
        </pc:cxnChg>
      </pc:sldChg>
      <pc:sldChg chg="addSp modSp add">
        <pc:chgData name="Padalu Krishna Raju Patra" userId="943e48c9-b636-4189-8002-90d71739e5a7" providerId="ADAL" clId="{B2390302-64BD-471B-8992-4BE17A9D00C2}" dt="2020-07-20T14:27:49.892" v="258" actId="207"/>
        <pc:sldMkLst>
          <pc:docMk/>
          <pc:sldMk cId="3173441483" sldId="265"/>
        </pc:sldMkLst>
        <pc:spChg chg="mod">
          <ac:chgData name="Padalu Krishna Raju Patra" userId="943e48c9-b636-4189-8002-90d71739e5a7" providerId="ADAL" clId="{B2390302-64BD-471B-8992-4BE17A9D00C2}" dt="2020-07-20T14:27:49.892" v="258" actId="207"/>
          <ac:spMkLst>
            <pc:docMk/>
            <pc:sldMk cId="3173441483" sldId="265"/>
            <ac:spMk id="1048956" creationId="{00000000-0000-0000-0000-000000000000}"/>
          </ac:spMkLst>
        </pc:spChg>
        <pc:spChg chg="mod">
          <ac:chgData name="Padalu Krishna Raju Patra" userId="943e48c9-b636-4189-8002-90d71739e5a7" providerId="ADAL" clId="{B2390302-64BD-471B-8992-4BE17A9D00C2}" dt="2020-07-20T14:27:49.892" v="258" actId="207"/>
          <ac:spMkLst>
            <pc:docMk/>
            <pc:sldMk cId="3173441483" sldId="265"/>
            <ac:spMk id="1048966" creationId="{00000000-0000-0000-0000-000000000000}"/>
          </ac:spMkLst>
        </pc:spChg>
        <pc:spChg chg="mod">
          <ac:chgData name="Padalu Krishna Raju Patra" userId="943e48c9-b636-4189-8002-90d71739e5a7" providerId="ADAL" clId="{B2390302-64BD-471B-8992-4BE17A9D00C2}" dt="2020-07-20T14:27:49.892" v="258" actId="207"/>
          <ac:spMkLst>
            <pc:docMk/>
            <pc:sldMk cId="3173441483" sldId="265"/>
            <ac:spMk id="1048967" creationId="{00000000-0000-0000-0000-000000000000}"/>
          </ac:spMkLst>
        </pc:spChg>
        <pc:spChg chg="mod">
          <ac:chgData name="Padalu Krishna Raju Patra" userId="943e48c9-b636-4189-8002-90d71739e5a7" providerId="ADAL" clId="{B2390302-64BD-471B-8992-4BE17A9D00C2}" dt="2020-07-20T14:27:49.892" v="258" actId="207"/>
          <ac:spMkLst>
            <pc:docMk/>
            <pc:sldMk cId="3173441483" sldId="265"/>
            <ac:spMk id="1048968" creationId="{00000000-0000-0000-0000-000000000000}"/>
          </ac:spMkLst>
        </pc:spChg>
        <pc:spChg chg="mod">
          <ac:chgData name="Padalu Krishna Raju Patra" userId="943e48c9-b636-4189-8002-90d71739e5a7" providerId="ADAL" clId="{B2390302-64BD-471B-8992-4BE17A9D00C2}" dt="2020-07-20T14:27:49.892" v="258" actId="207"/>
          <ac:spMkLst>
            <pc:docMk/>
            <pc:sldMk cId="3173441483" sldId="265"/>
            <ac:spMk id="1048969" creationId="{00000000-0000-0000-0000-000000000000}"/>
          </ac:spMkLst>
        </pc:spChg>
        <pc:spChg chg="mod">
          <ac:chgData name="Padalu Krishna Raju Patra" userId="943e48c9-b636-4189-8002-90d71739e5a7" providerId="ADAL" clId="{B2390302-64BD-471B-8992-4BE17A9D00C2}" dt="2020-07-20T14:27:49.892" v="258" actId="207"/>
          <ac:spMkLst>
            <pc:docMk/>
            <pc:sldMk cId="3173441483" sldId="265"/>
            <ac:spMk id="1048990" creationId="{00000000-0000-0000-0000-000000000000}"/>
          </ac:spMkLst>
        </pc:spChg>
        <pc:spChg chg="mod">
          <ac:chgData name="Padalu Krishna Raju Patra" userId="943e48c9-b636-4189-8002-90d71739e5a7" providerId="ADAL" clId="{B2390302-64BD-471B-8992-4BE17A9D00C2}" dt="2020-07-20T14:27:49.892" v="258" actId="207"/>
          <ac:spMkLst>
            <pc:docMk/>
            <pc:sldMk cId="3173441483" sldId="265"/>
            <ac:spMk id="1048991" creationId="{00000000-0000-0000-0000-000000000000}"/>
          </ac:spMkLst>
        </pc:spChg>
        <pc:spChg chg="mod">
          <ac:chgData name="Padalu Krishna Raju Patra" userId="943e48c9-b636-4189-8002-90d71739e5a7" providerId="ADAL" clId="{B2390302-64BD-471B-8992-4BE17A9D00C2}" dt="2020-07-20T14:27:49.892" v="258" actId="207"/>
          <ac:spMkLst>
            <pc:docMk/>
            <pc:sldMk cId="3173441483" sldId="265"/>
            <ac:spMk id="1048992" creationId="{00000000-0000-0000-0000-000000000000}"/>
          </ac:spMkLst>
        </pc:spChg>
        <pc:spChg chg="mod">
          <ac:chgData name="Padalu Krishna Raju Patra" userId="943e48c9-b636-4189-8002-90d71739e5a7" providerId="ADAL" clId="{B2390302-64BD-471B-8992-4BE17A9D00C2}" dt="2020-07-20T14:27:49.892" v="258" actId="207"/>
          <ac:spMkLst>
            <pc:docMk/>
            <pc:sldMk cId="3173441483" sldId="265"/>
            <ac:spMk id="1048993" creationId="{00000000-0000-0000-0000-000000000000}"/>
          </ac:spMkLst>
        </pc:spChg>
        <pc:spChg chg="mod">
          <ac:chgData name="Padalu Krishna Raju Patra" userId="943e48c9-b636-4189-8002-90d71739e5a7" providerId="ADAL" clId="{B2390302-64BD-471B-8992-4BE17A9D00C2}" dt="2020-07-20T14:27:49.892" v="258" actId="207"/>
          <ac:spMkLst>
            <pc:docMk/>
            <pc:sldMk cId="3173441483" sldId="265"/>
            <ac:spMk id="1048994" creationId="{00000000-0000-0000-0000-000000000000}"/>
          </ac:spMkLst>
        </pc:spChg>
        <pc:spChg chg="mod">
          <ac:chgData name="Padalu Krishna Raju Patra" userId="943e48c9-b636-4189-8002-90d71739e5a7" providerId="ADAL" clId="{B2390302-64BD-471B-8992-4BE17A9D00C2}" dt="2020-07-20T14:27:49.892" v="258" actId="207"/>
          <ac:spMkLst>
            <pc:docMk/>
            <pc:sldMk cId="3173441483" sldId="265"/>
            <ac:spMk id="1048995" creationId="{00000000-0000-0000-0000-000000000000}"/>
          </ac:spMkLst>
        </pc:spChg>
        <pc:grpChg chg="mod">
          <ac:chgData name="Padalu Krishna Raju Patra" userId="943e48c9-b636-4189-8002-90d71739e5a7" providerId="ADAL" clId="{B2390302-64BD-471B-8992-4BE17A9D00C2}" dt="2020-07-20T14:27:49.892" v="258" actId="207"/>
          <ac:grpSpMkLst>
            <pc:docMk/>
            <pc:sldMk cId="3173441483" sldId="265"/>
            <ac:grpSpMk id="210" creationId="{00000000-0000-0000-0000-000000000000}"/>
          </ac:grpSpMkLst>
        </pc:grpChg>
        <pc:grpChg chg="mod">
          <ac:chgData name="Padalu Krishna Raju Patra" userId="943e48c9-b636-4189-8002-90d71739e5a7" providerId="ADAL" clId="{B2390302-64BD-471B-8992-4BE17A9D00C2}" dt="2020-07-20T14:27:49.892" v="258" actId="207"/>
          <ac:grpSpMkLst>
            <pc:docMk/>
            <pc:sldMk cId="3173441483" sldId="265"/>
            <ac:grpSpMk id="212" creationId="{00000000-0000-0000-0000-000000000000}"/>
          </ac:grpSpMkLst>
        </pc:grpChg>
        <pc:grpChg chg="mod">
          <ac:chgData name="Padalu Krishna Raju Patra" userId="943e48c9-b636-4189-8002-90d71739e5a7" providerId="ADAL" clId="{B2390302-64BD-471B-8992-4BE17A9D00C2}" dt="2020-07-20T14:27:49.892" v="258" actId="207"/>
          <ac:grpSpMkLst>
            <pc:docMk/>
            <pc:sldMk cId="3173441483" sldId="265"/>
            <ac:grpSpMk id="215" creationId="{00000000-0000-0000-0000-000000000000}"/>
          </ac:grpSpMkLst>
        </pc:grpChg>
        <pc:grpChg chg="mod">
          <ac:chgData name="Padalu Krishna Raju Patra" userId="943e48c9-b636-4189-8002-90d71739e5a7" providerId="ADAL" clId="{B2390302-64BD-471B-8992-4BE17A9D00C2}" dt="2020-07-20T14:27:49.892" v="258" actId="207"/>
          <ac:grpSpMkLst>
            <pc:docMk/>
            <pc:sldMk cId="3173441483" sldId="265"/>
            <ac:grpSpMk id="216" creationId="{00000000-0000-0000-0000-000000000000}"/>
          </ac:grpSpMkLst>
        </pc:grpChg>
        <pc:grpChg chg="mod">
          <ac:chgData name="Padalu Krishna Raju Patra" userId="943e48c9-b636-4189-8002-90d71739e5a7" providerId="ADAL" clId="{B2390302-64BD-471B-8992-4BE17A9D00C2}" dt="2020-07-20T14:27:49.892" v="258" actId="207"/>
          <ac:grpSpMkLst>
            <pc:docMk/>
            <pc:sldMk cId="3173441483" sldId="265"/>
            <ac:grpSpMk id="218" creationId="{00000000-0000-0000-0000-000000000000}"/>
          </ac:grpSpMkLst>
        </pc:grpChg>
        <pc:grpChg chg="mod">
          <ac:chgData name="Padalu Krishna Raju Patra" userId="943e48c9-b636-4189-8002-90d71739e5a7" providerId="ADAL" clId="{B2390302-64BD-471B-8992-4BE17A9D00C2}" dt="2020-07-20T14:27:49.892" v="258" actId="207"/>
          <ac:grpSpMkLst>
            <pc:docMk/>
            <pc:sldMk cId="3173441483" sldId="265"/>
            <ac:grpSpMk id="219" creationId="{00000000-0000-0000-0000-000000000000}"/>
          </ac:grpSpMkLst>
        </pc:grpChg>
        <pc:grpChg chg="mod">
          <ac:chgData name="Padalu Krishna Raju Patra" userId="943e48c9-b636-4189-8002-90d71739e5a7" providerId="ADAL" clId="{B2390302-64BD-471B-8992-4BE17A9D00C2}" dt="2020-07-20T14:27:49.892" v="258" actId="207"/>
          <ac:grpSpMkLst>
            <pc:docMk/>
            <pc:sldMk cId="3173441483" sldId="265"/>
            <ac:grpSpMk id="223" creationId="{00000000-0000-0000-0000-000000000000}"/>
          </ac:grpSpMkLst>
        </pc:grpChg>
        <pc:grpChg chg="mod">
          <ac:chgData name="Padalu Krishna Raju Patra" userId="943e48c9-b636-4189-8002-90d71739e5a7" providerId="ADAL" clId="{B2390302-64BD-471B-8992-4BE17A9D00C2}" dt="2020-07-20T14:27:49.892" v="258" actId="207"/>
          <ac:grpSpMkLst>
            <pc:docMk/>
            <pc:sldMk cId="3173441483" sldId="265"/>
            <ac:grpSpMk id="226" creationId="{00000000-0000-0000-0000-000000000000}"/>
          </ac:grpSpMkLst>
        </pc:grpChg>
        <pc:grpChg chg="mod">
          <ac:chgData name="Padalu Krishna Raju Patra" userId="943e48c9-b636-4189-8002-90d71739e5a7" providerId="ADAL" clId="{B2390302-64BD-471B-8992-4BE17A9D00C2}" dt="2020-07-20T14:27:49.892" v="258" actId="207"/>
          <ac:grpSpMkLst>
            <pc:docMk/>
            <pc:sldMk cId="3173441483" sldId="265"/>
            <ac:grpSpMk id="227" creationId="{00000000-0000-0000-0000-000000000000}"/>
          </ac:grpSpMkLst>
        </pc:grpChg>
        <pc:picChg chg="add mod">
          <ac:chgData name="Padalu Krishna Raju Patra" userId="943e48c9-b636-4189-8002-90d71739e5a7" providerId="ADAL" clId="{B2390302-64BD-471B-8992-4BE17A9D00C2}" dt="2020-07-20T14:27:49.892" v="258" actId="207"/>
          <ac:picMkLst>
            <pc:docMk/>
            <pc:sldMk cId="3173441483" sldId="265"/>
            <ac:picMk id="92" creationId="{4FEBFF01-421C-4163-A5F9-0704376A92DA}"/>
          </ac:picMkLst>
        </pc:picChg>
      </pc:sldChg>
      <pc:sldChg chg="addSp modSp add del">
        <pc:chgData name="Padalu Krishna Raju Patra" userId="943e48c9-b636-4189-8002-90d71739e5a7" providerId="ADAL" clId="{B2390302-64BD-471B-8992-4BE17A9D00C2}" dt="2020-07-20T14:22:43.536" v="214" actId="2696"/>
        <pc:sldMkLst>
          <pc:docMk/>
          <pc:sldMk cId="1361163373" sldId="284"/>
        </pc:sldMkLst>
        <pc:spChg chg="mod">
          <ac:chgData name="Padalu Krishna Raju Patra" userId="943e48c9-b636-4189-8002-90d71739e5a7" providerId="ADAL" clId="{B2390302-64BD-471B-8992-4BE17A9D00C2}" dt="2020-07-20T14:17:27.537" v="163" actId="122"/>
          <ac:spMkLst>
            <pc:docMk/>
            <pc:sldMk cId="1361163373" sldId="284"/>
            <ac:spMk id="1048581" creationId="{00000000-0000-0000-0000-000000000000}"/>
          </ac:spMkLst>
        </pc:spChg>
        <pc:spChg chg="mod">
          <ac:chgData name="Padalu Krishna Raju Patra" userId="943e48c9-b636-4189-8002-90d71739e5a7" providerId="ADAL" clId="{B2390302-64BD-471B-8992-4BE17A9D00C2}" dt="2020-07-20T14:18:25.616" v="176" actId="115"/>
          <ac:spMkLst>
            <pc:docMk/>
            <pc:sldMk cId="1361163373" sldId="284"/>
            <ac:spMk id="1048582" creationId="{00000000-0000-0000-0000-000000000000}"/>
          </ac:spMkLst>
        </pc:spChg>
        <pc:picChg chg="add">
          <ac:chgData name="Padalu Krishna Raju Patra" userId="943e48c9-b636-4189-8002-90d71739e5a7" providerId="ADAL" clId="{B2390302-64BD-471B-8992-4BE17A9D00C2}" dt="2020-07-20T14:14:58.642" v="101"/>
          <ac:picMkLst>
            <pc:docMk/>
            <pc:sldMk cId="1361163373" sldId="284"/>
            <ac:picMk id="5" creationId="{265C42A3-06FE-4952-B93B-71BA07C046D4}"/>
          </ac:picMkLst>
        </pc:picChg>
      </pc:sldChg>
      <pc:sldChg chg="addSp modSp add">
        <pc:chgData name="Padalu Krishna Raju Patra" userId="943e48c9-b636-4189-8002-90d71739e5a7" providerId="ADAL" clId="{B2390302-64BD-471B-8992-4BE17A9D00C2}" dt="2020-07-20T14:23:10.859" v="217" actId="207"/>
        <pc:sldMkLst>
          <pc:docMk/>
          <pc:sldMk cId="390824666" sldId="285"/>
        </pc:sldMkLst>
        <pc:spChg chg="mod">
          <ac:chgData name="Padalu Krishna Raju Patra" userId="943e48c9-b636-4189-8002-90d71739e5a7" providerId="ADAL" clId="{B2390302-64BD-471B-8992-4BE17A9D00C2}" dt="2020-07-20T14:23:10.859" v="217" actId="207"/>
          <ac:spMkLst>
            <pc:docMk/>
            <pc:sldMk cId="390824666" sldId="285"/>
            <ac:spMk id="1048585" creationId="{00000000-0000-0000-0000-000000000000}"/>
          </ac:spMkLst>
        </pc:spChg>
        <pc:picChg chg="add">
          <ac:chgData name="Padalu Krishna Raju Patra" userId="943e48c9-b636-4189-8002-90d71739e5a7" providerId="ADAL" clId="{B2390302-64BD-471B-8992-4BE17A9D00C2}" dt="2020-07-20T14:15:00.847" v="102"/>
          <ac:picMkLst>
            <pc:docMk/>
            <pc:sldMk cId="390824666" sldId="285"/>
            <ac:picMk id="6" creationId="{E3C4063D-F5A4-4AB0-99C2-C331BBF8AA25}"/>
          </ac:picMkLst>
        </pc:picChg>
      </pc:sldChg>
      <pc:sldChg chg="addSp modSp add">
        <pc:chgData name="Padalu Krishna Raju Patra" userId="943e48c9-b636-4189-8002-90d71739e5a7" providerId="ADAL" clId="{B2390302-64BD-471B-8992-4BE17A9D00C2}" dt="2020-07-20T14:23:32.241" v="218" actId="207"/>
        <pc:sldMkLst>
          <pc:docMk/>
          <pc:sldMk cId="2111611885" sldId="286"/>
        </pc:sldMkLst>
        <pc:spChg chg="mod">
          <ac:chgData name="Padalu Krishna Raju Patra" userId="943e48c9-b636-4189-8002-90d71739e5a7" providerId="ADAL" clId="{B2390302-64BD-471B-8992-4BE17A9D00C2}" dt="2020-07-20T14:23:32.241" v="218" actId="207"/>
          <ac:spMkLst>
            <pc:docMk/>
            <pc:sldMk cId="2111611885" sldId="286"/>
            <ac:spMk id="1048589" creationId="{00000000-0000-0000-0000-000000000000}"/>
          </ac:spMkLst>
        </pc:spChg>
        <pc:spChg chg="mod">
          <ac:chgData name="Padalu Krishna Raju Patra" userId="943e48c9-b636-4189-8002-90d71739e5a7" providerId="ADAL" clId="{B2390302-64BD-471B-8992-4BE17A9D00C2}" dt="2020-07-20T14:23:32.241" v="218" actId="207"/>
          <ac:spMkLst>
            <pc:docMk/>
            <pc:sldMk cId="2111611885" sldId="286"/>
            <ac:spMk id="1048590" creationId="{00000000-0000-0000-0000-000000000000}"/>
          </ac:spMkLst>
        </pc:spChg>
        <pc:spChg chg="mod">
          <ac:chgData name="Padalu Krishna Raju Patra" userId="943e48c9-b636-4189-8002-90d71739e5a7" providerId="ADAL" clId="{B2390302-64BD-471B-8992-4BE17A9D00C2}" dt="2020-07-20T14:23:32.241" v="218" actId="207"/>
          <ac:spMkLst>
            <pc:docMk/>
            <pc:sldMk cId="2111611885" sldId="286"/>
            <ac:spMk id="1048595" creationId="{00000000-0000-0000-0000-000000000000}"/>
          </ac:spMkLst>
        </pc:spChg>
        <pc:spChg chg="mod">
          <ac:chgData name="Padalu Krishna Raju Patra" userId="943e48c9-b636-4189-8002-90d71739e5a7" providerId="ADAL" clId="{B2390302-64BD-471B-8992-4BE17A9D00C2}" dt="2020-07-20T14:23:32.241" v="218" actId="207"/>
          <ac:spMkLst>
            <pc:docMk/>
            <pc:sldMk cId="2111611885" sldId="286"/>
            <ac:spMk id="1048596" creationId="{00000000-0000-0000-0000-000000000000}"/>
          </ac:spMkLst>
        </pc:spChg>
        <pc:spChg chg="mod">
          <ac:chgData name="Padalu Krishna Raju Patra" userId="943e48c9-b636-4189-8002-90d71739e5a7" providerId="ADAL" clId="{B2390302-64BD-471B-8992-4BE17A9D00C2}" dt="2020-07-20T14:23:32.241" v="218" actId="207"/>
          <ac:spMkLst>
            <pc:docMk/>
            <pc:sldMk cId="2111611885" sldId="286"/>
            <ac:spMk id="1048597" creationId="{00000000-0000-0000-0000-000000000000}"/>
          </ac:spMkLst>
        </pc:spChg>
        <pc:spChg chg="mod">
          <ac:chgData name="Padalu Krishna Raju Patra" userId="943e48c9-b636-4189-8002-90d71739e5a7" providerId="ADAL" clId="{B2390302-64BD-471B-8992-4BE17A9D00C2}" dt="2020-07-20T14:23:32.241" v="218" actId="207"/>
          <ac:spMkLst>
            <pc:docMk/>
            <pc:sldMk cId="2111611885" sldId="286"/>
            <ac:spMk id="1048598" creationId="{00000000-0000-0000-0000-000000000000}"/>
          </ac:spMkLst>
        </pc:spChg>
        <pc:grpChg chg="mod">
          <ac:chgData name="Padalu Krishna Raju Patra" userId="943e48c9-b636-4189-8002-90d71739e5a7" providerId="ADAL" clId="{B2390302-64BD-471B-8992-4BE17A9D00C2}" dt="2020-07-20T14:23:32.241" v="218" actId="207"/>
          <ac:grpSpMkLst>
            <pc:docMk/>
            <pc:sldMk cId="2111611885" sldId="286"/>
            <ac:grpSpMk id="45" creationId="{00000000-0000-0000-0000-000000000000}"/>
          </ac:grpSpMkLst>
        </pc:grpChg>
        <pc:grpChg chg="mod">
          <ac:chgData name="Padalu Krishna Raju Patra" userId="943e48c9-b636-4189-8002-90d71739e5a7" providerId="ADAL" clId="{B2390302-64BD-471B-8992-4BE17A9D00C2}" dt="2020-07-20T14:23:32.241" v="218" actId="207"/>
          <ac:grpSpMkLst>
            <pc:docMk/>
            <pc:sldMk cId="2111611885" sldId="286"/>
            <ac:grpSpMk id="47" creationId="{00000000-0000-0000-0000-000000000000}"/>
          </ac:grpSpMkLst>
        </pc:grpChg>
        <pc:picChg chg="add mod">
          <ac:chgData name="Padalu Krishna Raju Patra" userId="943e48c9-b636-4189-8002-90d71739e5a7" providerId="ADAL" clId="{B2390302-64BD-471B-8992-4BE17A9D00C2}" dt="2020-07-20T14:23:32.241" v="218" actId="207"/>
          <ac:picMkLst>
            <pc:docMk/>
            <pc:sldMk cId="2111611885" sldId="286"/>
            <ac:picMk id="18" creationId="{C14C7ADC-03F7-4151-882E-2FC6DFEA0BE4}"/>
          </ac:picMkLst>
        </pc:picChg>
      </pc:sldChg>
      <pc:sldChg chg="addSp modSp add">
        <pc:chgData name="Padalu Krishna Raju Patra" userId="943e48c9-b636-4189-8002-90d71739e5a7" providerId="ADAL" clId="{B2390302-64BD-471B-8992-4BE17A9D00C2}" dt="2020-07-20T14:25:06.886" v="237" actId="1036"/>
        <pc:sldMkLst>
          <pc:docMk/>
          <pc:sldMk cId="3485225775" sldId="287"/>
        </pc:sldMkLst>
        <pc:spChg chg="mod">
          <ac:chgData name="Padalu Krishna Raju Patra" userId="943e48c9-b636-4189-8002-90d71739e5a7" providerId="ADAL" clId="{B2390302-64BD-471B-8992-4BE17A9D00C2}" dt="2020-07-20T14:24:04.267" v="219" actId="207"/>
          <ac:spMkLst>
            <pc:docMk/>
            <pc:sldMk cId="3485225775" sldId="287"/>
            <ac:spMk id="1048599"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00"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01" creationId="{00000000-0000-0000-0000-000000000000}"/>
          </ac:spMkLst>
        </pc:spChg>
        <pc:spChg chg="mod">
          <ac:chgData name="Padalu Krishna Raju Patra" userId="943e48c9-b636-4189-8002-90d71739e5a7" providerId="ADAL" clId="{B2390302-64BD-471B-8992-4BE17A9D00C2}" dt="2020-07-20T14:24:55.166" v="221" actId="20577"/>
          <ac:spMkLst>
            <pc:docMk/>
            <pc:sldMk cId="3485225775" sldId="287"/>
            <ac:spMk id="1048602" creationId="{00000000-0000-0000-0000-000000000000}"/>
          </ac:spMkLst>
        </pc:spChg>
        <pc:spChg chg="mod">
          <ac:chgData name="Padalu Krishna Raju Patra" userId="943e48c9-b636-4189-8002-90d71739e5a7" providerId="ADAL" clId="{B2390302-64BD-471B-8992-4BE17A9D00C2}" dt="2020-07-20T14:25:01.106" v="231" actId="1036"/>
          <ac:spMkLst>
            <pc:docMk/>
            <pc:sldMk cId="3485225775" sldId="287"/>
            <ac:spMk id="1048603"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07"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08"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09"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10"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11"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12"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13"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14"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17"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18"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24"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25"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26"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35"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38"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39" creationId="{00000000-0000-0000-0000-000000000000}"/>
          </ac:spMkLst>
        </pc:spChg>
        <pc:spChg chg="mod">
          <ac:chgData name="Padalu Krishna Raju Patra" userId="943e48c9-b636-4189-8002-90d71739e5a7" providerId="ADAL" clId="{B2390302-64BD-471B-8992-4BE17A9D00C2}" dt="2020-07-20T14:24:04.267" v="219" actId="207"/>
          <ac:spMkLst>
            <pc:docMk/>
            <pc:sldMk cId="3485225775" sldId="287"/>
            <ac:spMk id="1048640" creationId="{00000000-0000-0000-0000-000000000000}"/>
          </ac:spMkLst>
        </pc:spChg>
        <pc:grpChg chg="mod">
          <ac:chgData name="Padalu Krishna Raju Patra" userId="943e48c9-b636-4189-8002-90d71739e5a7" providerId="ADAL" clId="{B2390302-64BD-471B-8992-4BE17A9D00C2}" dt="2020-07-20T14:24:04.267" v="219" actId="207"/>
          <ac:grpSpMkLst>
            <pc:docMk/>
            <pc:sldMk cId="3485225775" sldId="287"/>
            <ac:grpSpMk id="50" creationId="{00000000-0000-0000-0000-000000000000}"/>
          </ac:grpSpMkLst>
        </pc:grpChg>
        <pc:grpChg chg="mod">
          <ac:chgData name="Padalu Krishna Raju Patra" userId="943e48c9-b636-4189-8002-90d71739e5a7" providerId="ADAL" clId="{B2390302-64BD-471B-8992-4BE17A9D00C2}" dt="2020-07-20T14:24:04.267" v="219" actId="207"/>
          <ac:grpSpMkLst>
            <pc:docMk/>
            <pc:sldMk cId="3485225775" sldId="287"/>
            <ac:grpSpMk id="52" creationId="{00000000-0000-0000-0000-000000000000}"/>
          </ac:grpSpMkLst>
        </pc:grpChg>
        <pc:grpChg chg="mod">
          <ac:chgData name="Padalu Krishna Raju Patra" userId="943e48c9-b636-4189-8002-90d71739e5a7" providerId="ADAL" clId="{B2390302-64BD-471B-8992-4BE17A9D00C2}" dt="2020-07-20T14:24:04.267" v="219" actId="207"/>
          <ac:grpSpMkLst>
            <pc:docMk/>
            <pc:sldMk cId="3485225775" sldId="287"/>
            <ac:grpSpMk id="54" creationId="{00000000-0000-0000-0000-000000000000}"/>
          </ac:grpSpMkLst>
        </pc:grpChg>
        <pc:grpChg chg="mod">
          <ac:chgData name="Padalu Krishna Raju Patra" userId="943e48c9-b636-4189-8002-90d71739e5a7" providerId="ADAL" clId="{B2390302-64BD-471B-8992-4BE17A9D00C2}" dt="2020-07-20T14:24:04.267" v="219" actId="207"/>
          <ac:grpSpMkLst>
            <pc:docMk/>
            <pc:sldMk cId="3485225775" sldId="287"/>
            <ac:grpSpMk id="56" creationId="{00000000-0000-0000-0000-000000000000}"/>
          </ac:grpSpMkLst>
        </pc:grpChg>
        <pc:grpChg chg="mod">
          <ac:chgData name="Padalu Krishna Raju Patra" userId="943e48c9-b636-4189-8002-90d71739e5a7" providerId="ADAL" clId="{B2390302-64BD-471B-8992-4BE17A9D00C2}" dt="2020-07-20T14:24:04.267" v="219" actId="207"/>
          <ac:grpSpMkLst>
            <pc:docMk/>
            <pc:sldMk cId="3485225775" sldId="287"/>
            <ac:grpSpMk id="58" creationId="{00000000-0000-0000-0000-000000000000}"/>
          </ac:grpSpMkLst>
        </pc:grpChg>
        <pc:grpChg chg="mod">
          <ac:chgData name="Padalu Krishna Raju Patra" userId="943e48c9-b636-4189-8002-90d71739e5a7" providerId="ADAL" clId="{B2390302-64BD-471B-8992-4BE17A9D00C2}" dt="2020-07-20T14:24:04.267" v="219" actId="207"/>
          <ac:grpSpMkLst>
            <pc:docMk/>
            <pc:sldMk cId="3485225775" sldId="287"/>
            <ac:grpSpMk id="61" creationId="{00000000-0000-0000-0000-000000000000}"/>
          </ac:grpSpMkLst>
        </pc:grpChg>
        <pc:grpChg chg="mod">
          <ac:chgData name="Padalu Krishna Raju Patra" userId="943e48c9-b636-4189-8002-90d71739e5a7" providerId="ADAL" clId="{B2390302-64BD-471B-8992-4BE17A9D00C2}" dt="2020-07-20T14:24:04.267" v="219" actId="207"/>
          <ac:grpSpMkLst>
            <pc:docMk/>
            <pc:sldMk cId="3485225775" sldId="287"/>
            <ac:grpSpMk id="64" creationId="{00000000-0000-0000-0000-000000000000}"/>
          </ac:grpSpMkLst>
        </pc:grpChg>
        <pc:grpChg chg="mod">
          <ac:chgData name="Padalu Krishna Raju Patra" userId="943e48c9-b636-4189-8002-90d71739e5a7" providerId="ADAL" clId="{B2390302-64BD-471B-8992-4BE17A9D00C2}" dt="2020-07-20T14:24:04.267" v="219" actId="207"/>
          <ac:grpSpMkLst>
            <pc:docMk/>
            <pc:sldMk cId="3485225775" sldId="287"/>
            <ac:grpSpMk id="69" creationId="{00000000-0000-0000-0000-000000000000}"/>
          </ac:grpSpMkLst>
        </pc:grpChg>
        <pc:picChg chg="add mod">
          <ac:chgData name="Padalu Krishna Raju Patra" userId="943e48c9-b636-4189-8002-90d71739e5a7" providerId="ADAL" clId="{B2390302-64BD-471B-8992-4BE17A9D00C2}" dt="2020-07-20T14:24:04.267" v="219" actId="207"/>
          <ac:picMkLst>
            <pc:docMk/>
            <pc:sldMk cId="3485225775" sldId="287"/>
            <ac:picMk id="77" creationId="{829B79A5-45C5-4C87-A1D5-D0AC6E7B2EA3}"/>
          </ac:picMkLst>
        </pc:picChg>
        <pc:cxnChg chg="mod">
          <ac:chgData name="Padalu Krishna Raju Patra" userId="943e48c9-b636-4189-8002-90d71739e5a7" providerId="ADAL" clId="{B2390302-64BD-471B-8992-4BE17A9D00C2}" dt="2020-07-20T14:25:06.886" v="237" actId="1036"/>
          <ac:cxnSpMkLst>
            <pc:docMk/>
            <pc:sldMk cId="3485225775" sldId="287"/>
            <ac:cxnSpMk id="3145730" creationId="{00000000-0000-0000-0000-000000000000}"/>
          </ac:cxnSpMkLst>
        </pc:cxnChg>
        <pc:cxnChg chg="mod">
          <ac:chgData name="Padalu Krishna Raju Patra" userId="943e48c9-b636-4189-8002-90d71739e5a7" providerId="ADAL" clId="{B2390302-64BD-471B-8992-4BE17A9D00C2}" dt="2020-07-20T14:24:04.267" v="219" actId="207"/>
          <ac:cxnSpMkLst>
            <pc:docMk/>
            <pc:sldMk cId="3485225775" sldId="287"/>
            <ac:cxnSpMk id="3145735" creationId="{00000000-0000-0000-0000-000000000000}"/>
          </ac:cxnSpMkLst>
        </pc:cxnChg>
      </pc:sldChg>
      <pc:sldChg chg="addSp modSp add">
        <pc:chgData name="Padalu Krishna Raju Patra" userId="943e48c9-b636-4189-8002-90d71739e5a7" providerId="ADAL" clId="{B2390302-64BD-471B-8992-4BE17A9D00C2}" dt="2020-07-20T14:25:21.138" v="238" actId="207"/>
        <pc:sldMkLst>
          <pc:docMk/>
          <pc:sldMk cId="606343765" sldId="288"/>
        </pc:sldMkLst>
        <pc:spChg chg="mod">
          <ac:chgData name="Padalu Krishna Raju Patra" userId="943e48c9-b636-4189-8002-90d71739e5a7" providerId="ADAL" clId="{B2390302-64BD-471B-8992-4BE17A9D00C2}" dt="2020-07-20T14:25:21.138" v="238" actId="207"/>
          <ac:spMkLst>
            <pc:docMk/>
            <pc:sldMk cId="606343765" sldId="288"/>
            <ac:spMk id="1048641" creationId="{00000000-0000-0000-0000-000000000000}"/>
          </ac:spMkLst>
        </pc:spChg>
        <pc:spChg chg="mod">
          <ac:chgData name="Padalu Krishna Raju Patra" userId="943e48c9-b636-4189-8002-90d71739e5a7" providerId="ADAL" clId="{B2390302-64BD-471B-8992-4BE17A9D00C2}" dt="2020-07-20T14:25:21.138" v="238" actId="207"/>
          <ac:spMkLst>
            <pc:docMk/>
            <pc:sldMk cId="606343765" sldId="288"/>
            <ac:spMk id="1048648" creationId="{00000000-0000-0000-0000-000000000000}"/>
          </ac:spMkLst>
        </pc:spChg>
        <pc:spChg chg="mod">
          <ac:chgData name="Padalu Krishna Raju Patra" userId="943e48c9-b636-4189-8002-90d71739e5a7" providerId="ADAL" clId="{B2390302-64BD-471B-8992-4BE17A9D00C2}" dt="2020-07-20T14:25:21.138" v="238" actId="207"/>
          <ac:spMkLst>
            <pc:docMk/>
            <pc:sldMk cId="606343765" sldId="288"/>
            <ac:spMk id="1048674" creationId="{00000000-0000-0000-0000-000000000000}"/>
          </ac:spMkLst>
        </pc:spChg>
        <pc:spChg chg="mod">
          <ac:chgData name="Padalu Krishna Raju Patra" userId="943e48c9-b636-4189-8002-90d71739e5a7" providerId="ADAL" clId="{B2390302-64BD-471B-8992-4BE17A9D00C2}" dt="2020-07-20T14:25:21.138" v="238" actId="207"/>
          <ac:spMkLst>
            <pc:docMk/>
            <pc:sldMk cId="606343765" sldId="288"/>
            <ac:spMk id="1048675" creationId="{00000000-0000-0000-0000-000000000000}"/>
          </ac:spMkLst>
        </pc:spChg>
        <pc:spChg chg="mod">
          <ac:chgData name="Padalu Krishna Raju Patra" userId="943e48c9-b636-4189-8002-90d71739e5a7" providerId="ADAL" clId="{B2390302-64BD-471B-8992-4BE17A9D00C2}" dt="2020-07-20T14:25:21.138" v="238" actId="207"/>
          <ac:spMkLst>
            <pc:docMk/>
            <pc:sldMk cId="606343765" sldId="288"/>
            <ac:spMk id="1048676" creationId="{00000000-0000-0000-0000-000000000000}"/>
          </ac:spMkLst>
        </pc:spChg>
        <pc:grpChg chg="mod">
          <ac:chgData name="Padalu Krishna Raju Patra" userId="943e48c9-b636-4189-8002-90d71739e5a7" providerId="ADAL" clId="{B2390302-64BD-471B-8992-4BE17A9D00C2}" dt="2020-07-20T14:25:21.138" v="238" actId="207"/>
          <ac:grpSpMkLst>
            <pc:docMk/>
            <pc:sldMk cId="606343765" sldId="288"/>
            <ac:grpSpMk id="71" creationId="{00000000-0000-0000-0000-000000000000}"/>
          </ac:grpSpMkLst>
        </pc:grpChg>
        <pc:grpChg chg="mod">
          <ac:chgData name="Padalu Krishna Raju Patra" userId="943e48c9-b636-4189-8002-90d71739e5a7" providerId="ADAL" clId="{B2390302-64BD-471B-8992-4BE17A9D00C2}" dt="2020-07-20T14:25:21.138" v="238" actId="207"/>
          <ac:grpSpMkLst>
            <pc:docMk/>
            <pc:sldMk cId="606343765" sldId="288"/>
            <ac:grpSpMk id="73" creationId="{00000000-0000-0000-0000-000000000000}"/>
          </ac:grpSpMkLst>
        </pc:grpChg>
        <pc:grpChg chg="mod">
          <ac:chgData name="Padalu Krishna Raju Patra" userId="943e48c9-b636-4189-8002-90d71739e5a7" providerId="ADAL" clId="{B2390302-64BD-471B-8992-4BE17A9D00C2}" dt="2020-07-20T14:25:21.138" v="238" actId="207"/>
          <ac:grpSpMkLst>
            <pc:docMk/>
            <pc:sldMk cId="606343765" sldId="288"/>
            <ac:grpSpMk id="74" creationId="{00000000-0000-0000-0000-000000000000}"/>
          </ac:grpSpMkLst>
        </pc:grpChg>
        <pc:grpChg chg="mod">
          <ac:chgData name="Padalu Krishna Raju Patra" userId="943e48c9-b636-4189-8002-90d71739e5a7" providerId="ADAL" clId="{B2390302-64BD-471B-8992-4BE17A9D00C2}" dt="2020-07-20T14:25:21.138" v="238" actId="207"/>
          <ac:grpSpMkLst>
            <pc:docMk/>
            <pc:sldMk cId="606343765" sldId="288"/>
            <ac:grpSpMk id="75" creationId="{00000000-0000-0000-0000-000000000000}"/>
          </ac:grpSpMkLst>
        </pc:grpChg>
        <pc:grpChg chg="mod">
          <ac:chgData name="Padalu Krishna Raju Patra" userId="943e48c9-b636-4189-8002-90d71739e5a7" providerId="ADAL" clId="{B2390302-64BD-471B-8992-4BE17A9D00C2}" dt="2020-07-20T14:25:21.138" v="238" actId="207"/>
          <ac:grpSpMkLst>
            <pc:docMk/>
            <pc:sldMk cId="606343765" sldId="288"/>
            <ac:grpSpMk id="77" creationId="{00000000-0000-0000-0000-000000000000}"/>
          </ac:grpSpMkLst>
        </pc:grpChg>
        <pc:grpChg chg="mod">
          <ac:chgData name="Padalu Krishna Raju Patra" userId="943e48c9-b636-4189-8002-90d71739e5a7" providerId="ADAL" clId="{B2390302-64BD-471B-8992-4BE17A9D00C2}" dt="2020-07-20T14:25:21.138" v="238" actId="207"/>
          <ac:grpSpMkLst>
            <pc:docMk/>
            <pc:sldMk cId="606343765" sldId="288"/>
            <ac:grpSpMk id="79" creationId="{00000000-0000-0000-0000-000000000000}"/>
          </ac:grpSpMkLst>
        </pc:grpChg>
        <pc:grpChg chg="mod">
          <ac:chgData name="Padalu Krishna Raju Patra" userId="943e48c9-b636-4189-8002-90d71739e5a7" providerId="ADAL" clId="{B2390302-64BD-471B-8992-4BE17A9D00C2}" dt="2020-07-20T14:25:21.138" v="238" actId="207"/>
          <ac:grpSpMkLst>
            <pc:docMk/>
            <pc:sldMk cId="606343765" sldId="288"/>
            <ac:grpSpMk id="80" creationId="{00000000-0000-0000-0000-000000000000}"/>
          </ac:grpSpMkLst>
        </pc:grpChg>
        <pc:grpChg chg="mod">
          <ac:chgData name="Padalu Krishna Raju Patra" userId="943e48c9-b636-4189-8002-90d71739e5a7" providerId="ADAL" clId="{B2390302-64BD-471B-8992-4BE17A9D00C2}" dt="2020-07-20T14:25:21.138" v="238" actId="207"/>
          <ac:grpSpMkLst>
            <pc:docMk/>
            <pc:sldMk cId="606343765" sldId="288"/>
            <ac:grpSpMk id="81" creationId="{00000000-0000-0000-0000-000000000000}"/>
          </ac:grpSpMkLst>
        </pc:grpChg>
        <pc:grpChg chg="mod">
          <ac:chgData name="Padalu Krishna Raju Patra" userId="943e48c9-b636-4189-8002-90d71739e5a7" providerId="ADAL" clId="{B2390302-64BD-471B-8992-4BE17A9D00C2}" dt="2020-07-20T14:25:21.138" v="238" actId="207"/>
          <ac:grpSpMkLst>
            <pc:docMk/>
            <pc:sldMk cId="606343765" sldId="288"/>
            <ac:grpSpMk id="82" creationId="{00000000-0000-0000-0000-000000000000}"/>
          </ac:grpSpMkLst>
        </pc:grpChg>
        <pc:grpChg chg="mod">
          <ac:chgData name="Padalu Krishna Raju Patra" userId="943e48c9-b636-4189-8002-90d71739e5a7" providerId="ADAL" clId="{B2390302-64BD-471B-8992-4BE17A9D00C2}" dt="2020-07-20T14:25:21.138" v="238" actId="207"/>
          <ac:grpSpMkLst>
            <pc:docMk/>
            <pc:sldMk cId="606343765" sldId="288"/>
            <ac:grpSpMk id="83" creationId="{00000000-0000-0000-0000-000000000000}"/>
          </ac:grpSpMkLst>
        </pc:grpChg>
        <pc:grpChg chg="mod">
          <ac:chgData name="Padalu Krishna Raju Patra" userId="943e48c9-b636-4189-8002-90d71739e5a7" providerId="ADAL" clId="{B2390302-64BD-471B-8992-4BE17A9D00C2}" dt="2020-07-20T14:25:21.138" v="238" actId="207"/>
          <ac:grpSpMkLst>
            <pc:docMk/>
            <pc:sldMk cId="606343765" sldId="288"/>
            <ac:grpSpMk id="85" creationId="{00000000-0000-0000-0000-000000000000}"/>
          </ac:grpSpMkLst>
        </pc:grpChg>
        <pc:grpChg chg="mod">
          <ac:chgData name="Padalu Krishna Raju Patra" userId="943e48c9-b636-4189-8002-90d71739e5a7" providerId="ADAL" clId="{B2390302-64BD-471B-8992-4BE17A9D00C2}" dt="2020-07-20T14:25:21.138" v="238" actId="207"/>
          <ac:grpSpMkLst>
            <pc:docMk/>
            <pc:sldMk cId="606343765" sldId="288"/>
            <ac:grpSpMk id="87" creationId="{00000000-0000-0000-0000-000000000000}"/>
          </ac:grpSpMkLst>
        </pc:grpChg>
        <pc:grpChg chg="mod">
          <ac:chgData name="Padalu Krishna Raju Patra" userId="943e48c9-b636-4189-8002-90d71739e5a7" providerId="ADAL" clId="{B2390302-64BD-471B-8992-4BE17A9D00C2}" dt="2020-07-20T14:25:21.138" v="238" actId="207"/>
          <ac:grpSpMkLst>
            <pc:docMk/>
            <pc:sldMk cId="606343765" sldId="288"/>
            <ac:grpSpMk id="89" creationId="{00000000-0000-0000-0000-000000000000}"/>
          </ac:grpSpMkLst>
        </pc:grpChg>
        <pc:picChg chg="add mod">
          <ac:chgData name="Padalu Krishna Raju Patra" userId="943e48c9-b636-4189-8002-90d71739e5a7" providerId="ADAL" clId="{B2390302-64BD-471B-8992-4BE17A9D00C2}" dt="2020-07-20T14:25:21.138" v="238" actId="207"/>
          <ac:picMkLst>
            <pc:docMk/>
            <pc:sldMk cId="606343765" sldId="288"/>
            <ac:picMk id="90" creationId="{FEE94C42-5839-4F7C-959F-BD21FBCAD75A}"/>
          </ac:picMkLst>
        </pc:picChg>
      </pc:sldChg>
      <pc:sldChg chg="addSp modSp add">
        <pc:chgData name="Padalu Krishna Raju Patra" userId="943e48c9-b636-4189-8002-90d71739e5a7" providerId="ADAL" clId="{B2390302-64BD-471B-8992-4BE17A9D00C2}" dt="2020-07-20T14:25:57.511" v="239" actId="207"/>
        <pc:sldMkLst>
          <pc:docMk/>
          <pc:sldMk cId="1640227892" sldId="289"/>
        </pc:sldMkLst>
        <pc:spChg chg="mod">
          <ac:chgData name="Padalu Krishna Raju Patra" userId="943e48c9-b636-4189-8002-90d71739e5a7" providerId="ADAL" clId="{B2390302-64BD-471B-8992-4BE17A9D00C2}" dt="2020-07-20T14:25:57.511" v="239" actId="207"/>
          <ac:spMkLst>
            <pc:docMk/>
            <pc:sldMk cId="1640227892" sldId="289"/>
            <ac:spMk id="1048680" creationId="{00000000-0000-0000-0000-000000000000}"/>
          </ac:spMkLst>
        </pc:spChg>
        <pc:spChg chg="mod">
          <ac:chgData name="Padalu Krishna Raju Patra" userId="943e48c9-b636-4189-8002-90d71739e5a7" providerId="ADAL" clId="{B2390302-64BD-471B-8992-4BE17A9D00C2}" dt="2020-07-20T14:25:57.511" v="239" actId="207"/>
          <ac:spMkLst>
            <pc:docMk/>
            <pc:sldMk cId="1640227892" sldId="289"/>
            <ac:spMk id="1048685" creationId="{00000000-0000-0000-0000-000000000000}"/>
          </ac:spMkLst>
        </pc:spChg>
        <pc:spChg chg="mod">
          <ac:chgData name="Padalu Krishna Raju Patra" userId="943e48c9-b636-4189-8002-90d71739e5a7" providerId="ADAL" clId="{B2390302-64BD-471B-8992-4BE17A9D00C2}" dt="2020-07-20T14:25:57.511" v="239" actId="207"/>
          <ac:spMkLst>
            <pc:docMk/>
            <pc:sldMk cId="1640227892" sldId="289"/>
            <ac:spMk id="1048687" creationId="{00000000-0000-0000-0000-000000000000}"/>
          </ac:spMkLst>
        </pc:spChg>
        <pc:spChg chg="mod">
          <ac:chgData name="Padalu Krishna Raju Patra" userId="943e48c9-b636-4189-8002-90d71739e5a7" providerId="ADAL" clId="{B2390302-64BD-471B-8992-4BE17A9D00C2}" dt="2020-07-20T14:25:57.511" v="239" actId="207"/>
          <ac:spMkLst>
            <pc:docMk/>
            <pc:sldMk cId="1640227892" sldId="289"/>
            <ac:spMk id="1048697" creationId="{00000000-0000-0000-0000-000000000000}"/>
          </ac:spMkLst>
        </pc:spChg>
        <pc:spChg chg="mod">
          <ac:chgData name="Padalu Krishna Raju Patra" userId="943e48c9-b636-4189-8002-90d71739e5a7" providerId="ADAL" clId="{B2390302-64BD-471B-8992-4BE17A9D00C2}" dt="2020-07-20T14:25:57.511" v="239" actId="207"/>
          <ac:spMkLst>
            <pc:docMk/>
            <pc:sldMk cId="1640227892" sldId="289"/>
            <ac:spMk id="1048698" creationId="{00000000-0000-0000-0000-000000000000}"/>
          </ac:spMkLst>
        </pc:spChg>
        <pc:spChg chg="mod">
          <ac:chgData name="Padalu Krishna Raju Patra" userId="943e48c9-b636-4189-8002-90d71739e5a7" providerId="ADAL" clId="{B2390302-64BD-471B-8992-4BE17A9D00C2}" dt="2020-07-20T14:25:57.511" v="239" actId="207"/>
          <ac:spMkLst>
            <pc:docMk/>
            <pc:sldMk cId="1640227892" sldId="289"/>
            <ac:spMk id="1048706" creationId="{00000000-0000-0000-0000-000000000000}"/>
          </ac:spMkLst>
        </pc:spChg>
        <pc:spChg chg="mod">
          <ac:chgData name="Padalu Krishna Raju Patra" userId="943e48c9-b636-4189-8002-90d71739e5a7" providerId="ADAL" clId="{B2390302-64BD-471B-8992-4BE17A9D00C2}" dt="2020-07-20T14:25:57.511" v="239" actId="207"/>
          <ac:spMkLst>
            <pc:docMk/>
            <pc:sldMk cId="1640227892" sldId="289"/>
            <ac:spMk id="1048715" creationId="{00000000-0000-0000-0000-000000000000}"/>
          </ac:spMkLst>
        </pc:spChg>
        <pc:spChg chg="mod">
          <ac:chgData name="Padalu Krishna Raju Patra" userId="943e48c9-b636-4189-8002-90d71739e5a7" providerId="ADAL" clId="{B2390302-64BD-471B-8992-4BE17A9D00C2}" dt="2020-07-20T14:25:57.511" v="239" actId="207"/>
          <ac:spMkLst>
            <pc:docMk/>
            <pc:sldMk cId="1640227892" sldId="289"/>
            <ac:spMk id="1048716" creationId="{00000000-0000-0000-0000-000000000000}"/>
          </ac:spMkLst>
        </pc:spChg>
        <pc:spChg chg="mod">
          <ac:chgData name="Padalu Krishna Raju Patra" userId="943e48c9-b636-4189-8002-90d71739e5a7" providerId="ADAL" clId="{B2390302-64BD-471B-8992-4BE17A9D00C2}" dt="2020-07-20T14:25:57.511" v="239" actId="207"/>
          <ac:spMkLst>
            <pc:docMk/>
            <pc:sldMk cId="1640227892" sldId="289"/>
            <ac:spMk id="1048717" creationId="{00000000-0000-0000-0000-000000000000}"/>
          </ac:spMkLst>
        </pc:spChg>
        <pc:spChg chg="mod">
          <ac:chgData name="Padalu Krishna Raju Patra" userId="943e48c9-b636-4189-8002-90d71739e5a7" providerId="ADAL" clId="{B2390302-64BD-471B-8992-4BE17A9D00C2}" dt="2020-07-20T14:25:57.511" v="239" actId="207"/>
          <ac:spMkLst>
            <pc:docMk/>
            <pc:sldMk cId="1640227892" sldId="289"/>
            <ac:spMk id="1048718" creationId="{00000000-0000-0000-0000-000000000000}"/>
          </ac:spMkLst>
        </pc:spChg>
        <pc:spChg chg="mod">
          <ac:chgData name="Padalu Krishna Raju Patra" userId="943e48c9-b636-4189-8002-90d71739e5a7" providerId="ADAL" clId="{B2390302-64BD-471B-8992-4BE17A9D00C2}" dt="2020-07-20T14:25:57.511" v="239" actId="207"/>
          <ac:spMkLst>
            <pc:docMk/>
            <pc:sldMk cId="1640227892" sldId="289"/>
            <ac:spMk id="1048726" creationId="{00000000-0000-0000-0000-000000000000}"/>
          </ac:spMkLst>
        </pc:spChg>
        <pc:spChg chg="mod">
          <ac:chgData name="Padalu Krishna Raju Patra" userId="943e48c9-b636-4189-8002-90d71739e5a7" providerId="ADAL" clId="{B2390302-64BD-471B-8992-4BE17A9D00C2}" dt="2020-07-20T14:25:57.511" v="239" actId="207"/>
          <ac:spMkLst>
            <pc:docMk/>
            <pc:sldMk cId="1640227892" sldId="289"/>
            <ac:spMk id="1048727" creationId="{00000000-0000-0000-0000-000000000000}"/>
          </ac:spMkLst>
        </pc:spChg>
        <pc:spChg chg="mod">
          <ac:chgData name="Padalu Krishna Raju Patra" userId="943e48c9-b636-4189-8002-90d71739e5a7" providerId="ADAL" clId="{B2390302-64BD-471B-8992-4BE17A9D00C2}" dt="2020-07-20T14:25:57.511" v="239" actId="207"/>
          <ac:spMkLst>
            <pc:docMk/>
            <pc:sldMk cId="1640227892" sldId="289"/>
            <ac:spMk id="1048728" creationId="{00000000-0000-0000-0000-000000000000}"/>
          </ac:spMkLst>
        </pc:spChg>
        <pc:grpChg chg="mod">
          <ac:chgData name="Padalu Krishna Raju Patra" userId="943e48c9-b636-4189-8002-90d71739e5a7" providerId="ADAL" clId="{B2390302-64BD-471B-8992-4BE17A9D00C2}" dt="2020-07-20T14:25:57.511" v="239" actId="207"/>
          <ac:grpSpMkLst>
            <pc:docMk/>
            <pc:sldMk cId="1640227892" sldId="289"/>
            <ac:grpSpMk id="93" creationId="{00000000-0000-0000-0000-000000000000}"/>
          </ac:grpSpMkLst>
        </pc:grpChg>
        <pc:grpChg chg="mod">
          <ac:chgData name="Padalu Krishna Raju Patra" userId="943e48c9-b636-4189-8002-90d71739e5a7" providerId="ADAL" clId="{B2390302-64BD-471B-8992-4BE17A9D00C2}" dt="2020-07-20T14:25:57.511" v="239" actId="207"/>
          <ac:grpSpMkLst>
            <pc:docMk/>
            <pc:sldMk cId="1640227892" sldId="289"/>
            <ac:grpSpMk id="97" creationId="{00000000-0000-0000-0000-000000000000}"/>
          </ac:grpSpMkLst>
        </pc:grpChg>
        <pc:grpChg chg="mod">
          <ac:chgData name="Padalu Krishna Raju Patra" userId="943e48c9-b636-4189-8002-90d71739e5a7" providerId="ADAL" clId="{B2390302-64BD-471B-8992-4BE17A9D00C2}" dt="2020-07-20T14:25:57.511" v="239" actId="207"/>
          <ac:grpSpMkLst>
            <pc:docMk/>
            <pc:sldMk cId="1640227892" sldId="289"/>
            <ac:grpSpMk id="98" creationId="{00000000-0000-0000-0000-000000000000}"/>
          </ac:grpSpMkLst>
        </pc:grpChg>
        <pc:grpChg chg="mod">
          <ac:chgData name="Padalu Krishna Raju Patra" userId="943e48c9-b636-4189-8002-90d71739e5a7" providerId="ADAL" clId="{B2390302-64BD-471B-8992-4BE17A9D00C2}" dt="2020-07-20T14:25:57.511" v="239" actId="207"/>
          <ac:grpSpMkLst>
            <pc:docMk/>
            <pc:sldMk cId="1640227892" sldId="289"/>
            <ac:grpSpMk id="100" creationId="{00000000-0000-0000-0000-000000000000}"/>
          </ac:grpSpMkLst>
        </pc:grpChg>
        <pc:grpChg chg="mod">
          <ac:chgData name="Padalu Krishna Raju Patra" userId="943e48c9-b636-4189-8002-90d71739e5a7" providerId="ADAL" clId="{B2390302-64BD-471B-8992-4BE17A9D00C2}" dt="2020-07-20T14:25:57.511" v="239" actId="207"/>
          <ac:grpSpMkLst>
            <pc:docMk/>
            <pc:sldMk cId="1640227892" sldId="289"/>
            <ac:grpSpMk id="104" creationId="{00000000-0000-0000-0000-000000000000}"/>
          </ac:grpSpMkLst>
        </pc:grpChg>
        <pc:grpChg chg="mod">
          <ac:chgData name="Padalu Krishna Raju Patra" userId="943e48c9-b636-4189-8002-90d71739e5a7" providerId="ADAL" clId="{B2390302-64BD-471B-8992-4BE17A9D00C2}" dt="2020-07-20T14:25:57.511" v="239" actId="207"/>
          <ac:grpSpMkLst>
            <pc:docMk/>
            <pc:sldMk cId="1640227892" sldId="289"/>
            <ac:grpSpMk id="108" creationId="{00000000-0000-0000-0000-000000000000}"/>
          </ac:grpSpMkLst>
        </pc:grpChg>
        <pc:grpChg chg="mod">
          <ac:chgData name="Padalu Krishna Raju Patra" userId="943e48c9-b636-4189-8002-90d71739e5a7" providerId="ADAL" clId="{B2390302-64BD-471B-8992-4BE17A9D00C2}" dt="2020-07-20T14:25:57.511" v="239" actId="207"/>
          <ac:grpSpMkLst>
            <pc:docMk/>
            <pc:sldMk cId="1640227892" sldId="289"/>
            <ac:grpSpMk id="110" creationId="{00000000-0000-0000-0000-000000000000}"/>
          </ac:grpSpMkLst>
        </pc:grpChg>
        <pc:grpChg chg="mod">
          <ac:chgData name="Padalu Krishna Raju Patra" userId="943e48c9-b636-4189-8002-90d71739e5a7" providerId="ADAL" clId="{B2390302-64BD-471B-8992-4BE17A9D00C2}" dt="2020-07-20T14:25:57.511" v="239" actId="207"/>
          <ac:grpSpMkLst>
            <pc:docMk/>
            <pc:sldMk cId="1640227892" sldId="289"/>
            <ac:grpSpMk id="112" creationId="{00000000-0000-0000-0000-000000000000}"/>
          </ac:grpSpMkLst>
        </pc:grpChg>
        <pc:picChg chg="add mod">
          <ac:chgData name="Padalu Krishna Raju Patra" userId="943e48c9-b636-4189-8002-90d71739e5a7" providerId="ADAL" clId="{B2390302-64BD-471B-8992-4BE17A9D00C2}" dt="2020-07-20T14:25:57.511" v="239" actId="207"/>
          <ac:picMkLst>
            <pc:docMk/>
            <pc:sldMk cId="1640227892" sldId="289"/>
            <ac:picMk id="87" creationId="{A74AFAAA-E850-4E5F-A74D-197EFEE0822C}"/>
          </ac:picMkLst>
        </pc:picChg>
      </pc:sldChg>
      <pc:sldChg chg="addSp modSp add">
        <pc:chgData name="Padalu Krishna Raju Patra" userId="943e48c9-b636-4189-8002-90d71739e5a7" providerId="ADAL" clId="{B2390302-64BD-471B-8992-4BE17A9D00C2}" dt="2020-07-20T14:26:02.400" v="240" actId="207"/>
        <pc:sldMkLst>
          <pc:docMk/>
          <pc:sldMk cId="3436986723" sldId="290"/>
        </pc:sldMkLst>
        <pc:spChg chg="mod">
          <ac:chgData name="Padalu Krishna Raju Patra" userId="943e48c9-b636-4189-8002-90d71739e5a7" providerId="ADAL" clId="{B2390302-64BD-471B-8992-4BE17A9D00C2}" dt="2020-07-20T14:26:02.400" v="240" actId="207"/>
          <ac:spMkLst>
            <pc:docMk/>
            <pc:sldMk cId="3436986723" sldId="290"/>
            <ac:spMk id="1048729" creationId="{00000000-0000-0000-0000-000000000000}"/>
          </ac:spMkLst>
        </pc:spChg>
        <pc:spChg chg="mod">
          <ac:chgData name="Padalu Krishna Raju Patra" userId="943e48c9-b636-4189-8002-90d71739e5a7" providerId="ADAL" clId="{B2390302-64BD-471B-8992-4BE17A9D00C2}" dt="2020-07-20T14:26:02.400" v="240" actId="207"/>
          <ac:spMkLst>
            <pc:docMk/>
            <pc:sldMk cId="3436986723" sldId="290"/>
            <ac:spMk id="1048730" creationId="{00000000-0000-0000-0000-000000000000}"/>
          </ac:spMkLst>
        </pc:spChg>
        <pc:spChg chg="mod">
          <ac:chgData name="Padalu Krishna Raju Patra" userId="943e48c9-b636-4189-8002-90d71739e5a7" providerId="ADAL" clId="{B2390302-64BD-471B-8992-4BE17A9D00C2}" dt="2020-07-20T14:26:02.400" v="240" actId="207"/>
          <ac:spMkLst>
            <pc:docMk/>
            <pc:sldMk cId="3436986723" sldId="290"/>
            <ac:spMk id="1048731" creationId="{00000000-0000-0000-0000-000000000000}"/>
          </ac:spMkLst>
        </pc:spChg>
        <pc:spChg chg="mod">
          <ac:chgData name="Padalu Krishna Raju Patra" userId="943e48c9-b636-4189-8002-90d71739e5a7" providerId="ADAL" clId="{B2390302-64BD-471B-8992-4BE17A9D00C2}" dt="2020-07-20T14:26:02.400" v="240" actId="207"/>
          <ac:spMkLst>
            <pc:docMk/>
            <pc:sldMk cId="3436986723" sldId="290"/>
            <ac:spMk id="1048739" creationId="{00000000-0000-0000-0000-000000000000}"/>
          </ac:spMkLst>
        </pc:spChg>
        <pc:spChg chg="mod">
          <ac:chgData name="Padalu Krishna Raju Patra" userId="943e48c9-b636-4189-8002-90d71739e5a7" providerId="ADAL" clId="{B2390302-64BD-471B-8992-4BE17A9D00C2}" dt="2020-07-20T14:26:02.400" v="240" actId="207"/>
          <ac:spMkLst>
            <pc:docMk/>
            <pc:sldMk cId="3436986723" sldId="290"/>
            <ac:spMk id="1048757" creationId="{00000000-0000-0000-0000-000000000000}"/>
          </ac:spMkLst>
        </pc:spChg>
        <pc:spChg chg="mod">
          <ac:chgData name="Padalu Krishna Raju Patra" userId="943e48c9-b636-4189-8002-90d71739e5a7" providerId="ADAL" clId="{B2390302-64BD-471B-8992-4BE17A9D00C2}" dt="2020-07-20T14:26:02.400" v="240" actId="207"/>
          <ac:spMkLst>
            <pc:docMk/>
            <pc:sldMk cId="3436986723" sldId="290"/>
            <ac:spMk id="1048758" creationId="{00000000-0000-0000-0000-000000000000}"/>
          </ac:spMkLst>
        </pc:spChg>
        <pc:spChg chg="mod">
          <ac:chgData name="Padalu Krishna Raju Patra" userId="943e48c9-b636-4189-8002-90d71739e5a7" providerId="ADAL" clId="{B2390302-64BD-471B-8992-4BE17A9D00C2}" dt="2020-07-20T14:26:02.400" v="240" actId="207"/>
          <ac:spMkLst>
            <pc:docMk/>
            <pc:sldMk cId="3436986723" sldId="290"/>
            <ac:spMk id="1048775" creationId="{00000000-0000-0000-0000-000000000000}"/>
          </ac:spMkLst>
        </pc:spChg>
        <pc:spChg chg="mod">
          <ac:chgData name="Padalu Krishna Raju Patra" userId="943e48c9-b636-4189-8002-90d71739e5a7" providerId="ADAL" clId="{B2390302-64BD-471B-8992-4BE17A9D00C2}" dt="2020-07-20T14:26:02.400" v="240" actId="207"/>
          <ac:spMkLst>
            <pc:docMk/>
            <pc:sldMk cId="3436986723" sldId="290"/>
            <ac:spMk id="1048781" creationId="{00000000-0000-0000-0000-000000000000}"/>
          </ac:spMkLst>
        </pc:spChg>
        <pc:spChg chg="mod">
          <ac:chgData name="Padalu Krishna Raju Patra" userId="943e48c9-b636-4189-8002-90d71739e5a7" providerId="ADAL" clId="{B2390302-64BD-471B-8992-4BE17A9D00C2}" dt="2020-07-20T14:26:02.400" v="240" actId="207"/>
          <ac:spMkLst>
            <pc:docMk/>
            <pc:sldMk cId="3436986723" sldId="290"/>
            <ac:spMk id="1048782" creationId="{00000000-0000-0000-0000-000000000000}"/>
          </ac:spMkLst>
        </pc:spChg>
        <pc:spChg chg="mod">
          <ac:chgData name="Padalu Krishna Raju Patra" userId="943e48c9-b636-4189-8002-90d71739e5a7" providerId="ADAL" clId="{B2390302-64BD-471B-8992-4BE17A9D00C2}" dt="2020-07-20T14:26:02.400" v="240" actId="207"/>
          <ac:spMkLst>
            <pc:docMk/>
            <pc:sldMk cId="3436986723" sldId="290"/>
            <ac:spMk id="1048783" creationId="{00000000-0000-0000-0000-000000000000}"/>
          </ac:spMkLst>
        </pc:spChg>
        <pc:grpChg chg="mod">
          <ac:chgData name="Padalu Krishna Raju Patra" userId="943e48c9-b636-4189-8002-90d71739e5a7" providerId="ADAL" clId="{B2390302-64BD-471B-8992-4BE17A9D00C2}" dt="2020-07-20T14:26:02.400" v="240" actId="207"/>
          <ac:grpSpMkLst>
            <pc:docMk/>
            <pc:sldMk cId="3436986723" sldId="290"/>
            <ac:grpSpMk id="116" creationId="{00000000-0000-0000-0000-000000000000}"/>
          </ac:grpSpMkLst>
        </pc:grpChg>
        <pc:grpChg chg="mod">
          <ac:chgData name="Padalu Krishna Raju Patra" userId="943e48c9-b636-4189-8002-90d71739e5a7" providerId="ADAL" clId="{B2390302-64BD-471B-8992-4BE17A9D00C2}" dt="2020-07-20T14:26:02.400" v="240" actId="207"/>
          <ac:grpSpMkLst>
            <pc:docMk/>
            <pc:sldMk cId="3436986723" sldId="290"/>
            <ac:grpSpMk id="121" creationId="{00000000-0000-0000-0000-000000000000}"/>
          </ac:grpSpMkLst>
        </pc:grpChg>
        <pc:grpChg chg="mod">
          <ac:chgData name="Padalu Krishna Raju Patra" userId="943e48c9-b636-4189-8002-90d71739e5a7" providerId="ADAL" clId="{B2390302-64BD-471B-8992-4BE17A9D00C2}" dt="2020-07-20T14:26:02.400" v="240" actId="207"/>
          <ac:grpSpMkLst>
            <pc:docMk/>
            <pc:sldMk cId="3436986723" sldId="290"/>
            <ac:grpSpMk id="122" creationId="{00000000-0000-0000-0000-000000000000}"/>
          </ac:grpSpMkLst>
        </pc:grpChg>
        <pc:grpChg chg="mod">
          <ac:chgData name="Padalu Krishna Raju Patra" userId="943e48c9-b636-4189-8002-90d71739e5a7" providerId="ADAL" clId="{B2390302-64BD-471B-8992-4BE17A9D00C2}" dt="2020-07-20T14:26:02.400" v="240" actId="207"/>
          <ac:grpSpMkLst>
            <pc:docMk/>
            <pc:sldMk cId="3436986723" sldId="290"/>
            <ac:grpSpMk id="124" creationId="{00000000-0000-0000-0000-000000000000}"/>
          </ac:grpSpMkLst>
        </pc:grpChg>
        <pc:grpChg chg="mod">
          <ac:chgData name="Padalu Krishna Raju Patra" userId="943e48c9-b636-4189-8002-90d71739e5a7" providerId="ADAL" clId="{B2390302-64BD-471B-8992-4BE17A9D00C2}" dt="2020-07-20T14:26:02.400" v="240" actId="207"/>
          <ac:grpSpMkLst>
            <pc:docMk/>
            <pc:sldMk cId="3436986723" sldId="290"/>
            <ac:grpSpMk id="126" creationId="{00000000-0000-0000-0000-000000000000}"/>
          </ac:grpSpMkLst>
        </pc:grpChg>
        <pc:grpChg chg="mod">
          <ac:chgData name="Padalu Krishna Raju Patra" userId="943e48c9-b636-4189-8002-90d71739e5a7" providerId="ADAL" clId="{B2390302-64BD-471B-8992-4BE17A9D00C2}" dt="2020-07-20T14:26:02.400" v="240" actId="207"/>
          <ac:grpSpMkLst>
            <pc:docMk/>
            <pc:sldMk cId="3436986723" sldId="290"/>
            <ac:grpSpMk id="128" creationId="{00000000-0000-0000-0000-000000000000}"/>
          </ac:grpSpMkLst>
        </pc:grpChg>
        <pc:grpChg chg="mod">
          <ac:chgData name="Padalu Krishna Raju Patra" userId="943e48c9-b636-4189-8002-90d71739e5a7" providerId="ADAL" clId="{B2390302-64BD-471B-8992-4BE17A9D00C2}" dt="2020-07-20T14:26:02.400" v="240" actId="207"/>
          <ac:grpSpMkLst>
            <pc:docMk/>
            <pc:sldMk cId="3436986723" sldId="290"/>
            <ac:grpSpMk id="130" creationId="{00000000-0000-0000-0000-000000000000}"/>
          </ac:grpSpMkLst>
        </pc:grpChg>
        <pc:grpChg chg="mod">
          <ac:chgData name="Padalu Krishna Raju Patra" userId="943e48c9-b636-4189-8002-90d71739e5a7" providerId="ADAL" clId="{B2390302-64BD-471B-8992-4BE17A9D00C2}" dt="2020-07-20T14:26:02.400" v="240" actId="207"/>
          <ac:grpSpMkLst>
            <pc:docMk/>
            <pc:sldMk cId="3436986723" sldId="290"/>
            <ac:grpSpMk id="132" creationId="{00000000-0000-0000-0000-000000000000}"/>
          </ac:grpSpMkLst>
        </pc:grpChg>
        <pc:grpChg chg="mod">
          <ac:chgData name="Padalu Krishna Raju Patra" userId="943e48c9-b636-4189-8002-90d71739e5a7" providerId="ADAL" clId="{B2390302-64BD-471B-8992-4BE17A9D00C2}" dt="2020-07-20T14:26:02.400" v="240" actId="207"/>
          <ac:grpSpMkLst>
            <pc:docMk/>
            <pc:sldMk cId="3436986723" sldId="290"/>
            <ac:grpSpMk id="134" creationId="{00000000-0000-0000-0000-000000000000}"/>
          </ac:grpSpMkLst>
        </pc:grpChg>
        <pc:grpChg chg="mod">
          <ac:chgData name="Padalu Krishna Raju Patra" userId="943e48c9-b636-4189-8002-90d71739e5a7" providerId="ADAL" clId="{B2390302-64BD-471B-8992-4BE17A9D00C2}" dt="2020-07-20T14:26:02.400" v="240" actId="207"/>
          <ac:grpSpMkLst>
            <pc:docMk/>
            <pc:sldMk cId="3436986723" sldId="290"/>
            <ac:grpSpMk id="136" creationId="{00000000-0000-0000-0000-000000000000}"/>
          </ac:grpSpMkLst>
        </pc:grpChg>
        <pc:grpChg chg="mod">
          <ac:chgData name="Padalu Krishna Raju Patra" userId="943e48c9-b636-4189-8002-90d71739e5a7" providerId="ADAL" clId="{B2390302-64BD-471B-8992-4BE17A9D00C2}" dt="2020-07-20T14:26:02.400" v="240" actId="207"/>
          <ac:grpSpMkLst>
            <pc:docMk/>
            <pc:sldMk cId="3436986723" sldId="290"/>
            <ac:grpSpMk id="138" creationId="{00000000-0000-0000-0000-000000000000}"/>
          </ac:grpSpMkLst>
        </pc:grpChg>
        <pc:picChg chg="add mod">
          <ac:chgData name="Padalu Krishna Raju Patra" userId="943e48c9-b636-4189-8002-90d71739e5a7" providerId="ADAL" clId="{B2390302-64BD-471B-8992-4BE17A9D00C2}" dt="2020-07-20T14:26:02.400" v="240" actId="207"/>
          <ac:picMkLst>
            <pc:docMk/>
            <pc:sldMk cId="3436986723" sldId="290"/>
            <ac:picMk id="97" creationId="{96577103-08C2-42FD-A45D-615DC7A28FDC}"/>
          </ac:picMkLst>
        </pc:picChg>
      </pc:sldChg>
      <pc:sldChg chg="addSp modSp add">
        <pc:chgData name="Padalu Krishna Raju Patra" userId="943e48c9-b636-4189-8002-90d71739e5a7" providerId="ADAL" clId="{B2390302-64BD-471B-8992-4BE17A9D00C2}" dt="2020-07-20T14:26:06.288" v="241" actId="207"/>
        <pc:sldMkLst>
          <pc:docMk/>
          <pc:sldMk cId="1914616909" sldId="291"/>
        </pc:sldMkLst>
        <pc:spChg chg="mod">
          <ac:chgData name="Padalu Krishna Raju Patra" userId="943e48c9-b636-4189-8002-90d71739e5a7" providerId="ADAL" clId="{B2390302-64BD-471B-8992-4BE17A9D00C2}" dt="2020-07-20T14:26:06.288" v="241" actId="207"/>
          <ac:spMkLst>
            <pc:docMk/>
            <pc:sldMk cId="1914616909" sldId="291"/>
            <ac:spMk id="1048791" creationId="{00000000-0000-0000-0000-000000000000}"/>
          </ac:spMkLst>
        </pc:spChg>
        <pc:spChg chg="mod">
          <ac:chgData name="Padalu Krishna Raju Patra" userId="943e48c9-b636-4189-8002-90d71739e5a7" providerId="ADAL" clId="{B2390302-64BD-471B-8992-4BE17A9D00C2}" dt="2020-07-20T14:26:06.288" v="241" actId="207"/>
          <ac:spMkLst>
            <pc:docMk/>
            <pc:sldMk cId="1914616909" sldId="291"/>
            <ac:spMk id="1048795" creationId="{00000000-0000-0000-0000-000000000000}"/>
          </ac:spMkLst>
        </pc:spChg>
        <pc:spChg chg="mod">
          <ac:chgData name="Padalu Krishna Raju Patra" userId="943e48c9-b636-4189-8002-90d71739e5a7" providerId="ADAL" clId="{B2390302-64BD-471B-8992-4BE17A9D00C2}" dt="2020-07-20T14:26:06.288" v="241" actId="207"/>
          <ac:spMkLst>
            <pc:docMk/>
            <pc:sldMk cId="1914616909" sldId="291"/>
            <ac:spMk id="1048796" creationId="{00000000-0000-0000-0000-000000000000}"/>
          </ac:spMkLst>
        </pc:spChg>
        <pc:spChg chg="mod">
          <ac:chgData name="Padalu Krishna Raju Patra" userId="943e48c9-b636-4189-8002-90d71739e5a7" providerId="ADAL" clId="{B2390302-64BD-471B-8992-4BE17A9D00C2}" dt="2020-07-20T14:26:06.288" v="241" actId="207"/>
          <ac:spMkLst>
            <pc:docMk/>
            <pc:sldMk cId="1914616909" sldId="291"/>
            <ac:spMk id="1048797" creationId="{00000000-0000-0000-0000-000000000000}"/>
          </ac:spMkLst>
        </pc:spChg>
        <pc:spChg chg="mod">
          <ac:chgData name="Padalu Krishna Raju Patra" userId="943e48c9-b636-4189-8002-90d71739e5a7" providerId="ADAL" clId="{B2390302-64BD-471B-8992-4BE17A9D00C2}" dt="2020-07-20T14:26:06.288" v="241" actId="207"/>
          <ac:spMkLst>
            <pc:docMk/>
            <pc:sldMk cId="1914616909" sldId="291"/>
            <ac:spMk id="1048834" creationId="{00000000-0000-0000-0000-000000000000}"/>
          </ac:spMkLst>
        </pc:spChg>
        <pc:spChg chg="mod">
          <ac:chgData name="Padalu Krishna Raju Patra" userId="943e48c9-b636-4189-8002-90d71739e5a7" providerId="ADAL" clId="{B2390302-64BD-471B-8992-4BE17A9D00C2}" dt="2020-07-20T14:26:06.288" v="241" actId="207"/>
          <ac:spMkLst>
            <pc:docMk/>
            <pc:sldMk cId="1914616909" sldId="291"/>
            <ac:spMk id="1048835" creationId="{00000000-0000-0000-0000-000000000000}"/>
          </ac:spMkLst>
        </pc:spChg>
        <pc:spChg chg="mod">
          <ac:chgData name="Padalu Krishna Raju Patra" userId="943e48c9-b636-4189-8002-90d71739e5a7" providerId="ADAL" clId="{B2390302-64BD-471B-8992-4BE17A9D00C2}" dt="2020-07-20T14:26:06.288" v="241" actId="207"/>
          <ac:spMkLst>
            <pc:docMk/>
            <pc:sldMk cId="1914616909" sldId="291"/>
            <ac:spMk id="1048836" creationId="{00000000-0000-0000-0000-000000000000}"/>
          </ac:spMkLst>
        </pc:spChg>
        <pc:spChg chg="mod">
          <ac:chgData name="Padalu Krishna Raju Patra" userId="943e48c9-b636-4189-8002-90d71739e5a7" providerId="ADAL" clId="{B2390302-64BD-471B-8992-4BE17A9D00C2}" dt="2020-07-20T14:26:06.288" v="241" actId="207"/>
          <ac:spMkLst>
            <pc:docMk/>
            <pc:sldMk cId="1914616909" sldId="291"/>
            <ac:spMk id="1048837" creationId="{00000000-0000-0000-0000-000000000000}"/>
          </ac:spMkLst>
        </pc:spChg>
        <pc:spChg chg="mod">
          <ac:chgData name="Padalu Krishna Raju Patra" userId="943e48c9-b636-4189-8002-90d71739e5a7" providerId="ADAL" clId="{B2390302-64BD-471B-8992-4BE17A9D00C2}" dt="2020-07-20T14:26:06.288" v="241" actId="207"/>
          <ac:spMkLst>
            <pc:docMk/>
            <pc:sldMk cId="1914616909" sldId="291"/>
            <ac:spMk id="1048838" creationId="{00000000-0000-0000-0000-000000000000}"/>
          </ac:spMkLst>
        </pc:spChg>
        <pc:spChg chg="mod">
          <ac:chgData name="Padalu Krishna Raju Patra" userId="943e48c9-b636-4189-8002-90d71739e5a7" providerId="ADAL" clId="{B2390302-64BD-471B-8992-4BE17A9D00C2}" dt="2020-07-20T14:26:06.288" v="241" actId="207"/>
          <ac:spMkLst>
            <pc:docMk/>
            <pc:sldMk cId="1914616909" sldId="291"/>
            <ac:spMk id="1048839" creationId="{00000000-0000-0000-0000-000000000000}"/>
          </ac:spMkLst>
        </pc:spChg>
        <pc:spChg chg="mod">
          <ac:chgData name="Padalu Krishna Raju Patra" userId="943e48c9-b636-4189-8002-90d71739e5a7" providerId="ADAL" clId="{B2390302-64BD-471B-8992-4BE17A9D00C2}" dt="2020-07-20T14:26:06.288" v="241" actId="207"/>
          <ac:spMkLst>
            <pc:docMk/>
            <pc:sldMk cId="1914616909" sldId="291"/>
            <ac:spMk id="1048840" creationId="{00000000-0000-0000-0000-000000000000}"/>
          </ac:spMkLst>
        </pc:spChg>
        <pc:spChg chg="mod">
          <ac:chgData name="Padalu Krishna Raju Patra" userId="943e48c9-b636-4189-8002-90d71739e5a7" providerId="ADAL" clId="{B2390302-64BD-471B-8992-4BE17A9D00C2}" dt="2020-07-20T14:26:06.288" v="241" actId="207"/>
          <ac:spMkLst>
            <pc:docMk/>
            <pc:sldMk cId="1914616909" sldId="291"/>
            <ac:spMk id="1048841" creationId="{00000000-0000-0000-0000-000000000000}"/>
          </ac:spMkLst>
        </pc:spChg>
        <pc:spChg chg="mod">
          <ac:chgData name="Padalu Krishna Raju Patra" userId="943e48c9-b636-4189-8002-90d71739e5a7" providerId="ADAL" clId="{B2390302-64BD-471B-8992-4BE17A9D00C2}" dt="2020-07-20T14:26:06.288" v="241" actId="207"/>
          <ac:spMkLst>
            <pc:docMk/>
            <pc:sldMk cId="1914616909" sldId="291"/>
            <ac:spMk id="1048842" creationId="{00000000-0000-0000-0000-000000000000}"/>
          </ac:spMkLst>
        </pc:spChg>
        <pc:grpChg chg="mod">
          <ac:chgData name="Padalu Krishna Raju Patra" userId="943e48c9-b636-4189-8002-90d71739e5a7" providerId="ADAL" clId="{B2390302-64BD-471B-8992-4BE17A9D00C2}" dt="2020-07-20T14:26:06.288" v="241" actId="207"/>
          <ac:grpSpMkLst>
            <pc:docMk/>
            <pc:sldMk cId="1914616909" sldId="291"/>
            <ac:grpSpMk id="146" creationId="{00000000-0000-0000-0000-000000000000}"/>
          </ac:grpSpMkLst>
        </pc:grpChg>
        <pc:grpChg chg="mod">
          <ac:chgData name="Padalu Krishna Raju Patra" userId="943e48c9-b636-4189-8002-90d71739e5a7" providerId="ADAL" clId="{B2390302-64BD-471B-8992-4BE17A9D00C2}" dt="2020-07-20T14:26:06.288" v="241" actId="207"/>
          <ac:grpSpMkLst>
            <pc:docMk/>
            <pc:sldMk cId="1914616909" sldId="291"/>
            <ac:grpSpMk id="147" creationId="{00000000-0000-0000-0000-000000000000}"/>
          </ac:grpSpMkLst>
        </pc:grpChg>
        <pc:grpChg chg="mod">
          <ac:chgData name="Padalu Krishna Raju Patra" userId="943e48c9-b636-4189-8002-90d71739e5a7" providerId="ADAL" clId="{B2390302-64BD-471B-8992-4BE17A9D00C2}" dt="2020-07-20T14:26:06.288" v="241" actId="207"/>
          <ac:grpSpMkLst>
            <pc:docMk/>
            <pc:sldMk cId="1914616909" sldId="291"/>
            <ac:grpSpMk id="148" creationId="{00000000-0000-0000-0000-000000000000}"/>
          </ac:grpSpMkLst>
        </pc:grpChg>
        <pc:grpChg chg="mod">
          <ac:chgData name="Padalu Krishna Raju Patra" userId="943e48c9-b636-4189-8002-90d71739e5a7" providerId="ADAL" clId="{B2390302-64BD-471B-8992-4BE17A9D00C2}" dt="2020-07-20T14:26:06.288" v="241" actId="207"/>
          <ac:grpSpMkLst>
            <pc:docMk/>
            <pc:sldMk cId="1914616909" sldId="291"/>
            <ac:grpSpMk id="152" creationId="{00000000-0000-0000-0000-000000000000}"/>
          </ac:grpSpMkLst>
        </pc:grpChg>
        <pc:grpChg chg="mod">
          <ac:chgData name="Padalu Krishna Raju Patra" userId="943e48c9-b636-4189-8002-90d71739e5a7" providerId="ADAL" clId="{B2390302-64BD-471B-8992-4BE17A9D00C2}" dt="2020-07-20T14:26:06.288" v="241" actId="207"/>
          <ac:grpSpMkLst>
            <pc:docMk/>
            <pc:sldMk cId="1914616909" sldId="291"/>
            <ac:grpSpMk id="156" creationId="{00000000-0000-0000-0000-000000000000}"/>
          </ac:grpSpMkLst>
        </pc:grpChg>
        <pc:grpChg chg="mod">
          <ac:chgData name="Padalu Krishna Raju Patra" userId="943e48c9-b636-4189-8002-90d71739e5a7" providerId="ADAL" clId="{B2390302-64BD-471B-8992-4BE17A9D00C2}" dt="2020-07-20T14:26:06.288" v="241" actId="207"/>
          <ac:grpSpMkLst>
            <pc:docMk/>
            <pc:sldMk cId="1914616909" sldId="291"/>
            <ac:grpSpMk id="157" creationId="{00000000-0000-0000-0000-000000000000}"/>
          </ac:grpSpMkLst>
        </pc:grpChg>
        <pc:grpChg chg="mod">
          <ac:chgData name="Padalu Krishna Raju Patra" userId="943e48c9-b636-4189-8002-90d71739e5a7" providerId="ADAL" clId="{B2390302-64BD-471B-8992-4BE17A9D00C2}" dt="2020-07-20T14:26:06.288" v="241" actId="207"/>
          <ac:grpSpMkLst>
            <pc:docMk/>
            <pc:sldMk cId="1914616909" sldId="291"/>
            <ac:grpSpMk id="158" creationId="{00000000-0000-0000-0000-000000000000}"/>
          </ac:grpSpMkLst>
        </pc:grpChg>
        <pc:grpChg chg="mod">
          <ac:chgData name="Padalu Krishna Raju Patra" userId="943e48c9-b636-4189-8002-90d71739e5a7" providerId="ADAL" clId="{B2390302-64BD-471B-8992-4BE17A9D00C2}" dt="2020-07-20T14:26:06.288" v="241" actId="207"/>
          <ac:grpSpMkLst>
            <pc:docMk/>
            <pc:sldMk cId="1914616909" sldId="291"/>
            <ac:grpSpMk id="160" creationId="{00000000-0000-0000-0000-000000000000}"/>
          </ac:grpSpMkLst>
        </pc:grpChg>
        <pc:grpChg chg="mod">
          <ac:chgData name="Padalu Krishna Raju Patra" userId="943e48c9-b636-4189-8002-90d71739e5a7" providerId="ADAL" clId="{B2390302-64BD-471B-8992-4BE17A9D00C2}" dt="2020-07-20T14:26:06.288" v="241" actId="207"/>
          <ac:grpSpMkLst>
            <pc:docMk/>
            <pc:sldMk cId="1914616909" sldId="291"/>
            <ac:grpSpMk id="164" creationId="{00000000-0000-0000-0000-000000000000}"/>
          </ac:grpSpMkLst>
        </pc:grpChg>
        <pc:grpChg chg="mod">
          <ac:chgData name="Padalu Krishna Raju Patra" userId="943e48c9-b636-4189-8002-90d71739e5a7" providerId="ADAL" clId="{B2390302-64BD-471B-8992-4BE17A9D00C2}" dt="2020-07-20T14:26:06.288" v="241" actId="207"/>
          <ac:grpSpMkLst>
            <pc:docMk/>
            <pc:sldMk cId="1914616909" sldId="291"/>
            <ac:grpSpMk id="166" creationId="{00000000-0000-0000-0000-000000000000}"/>
          </ac:grpSpMkLst>
        </pc:grpChg>
        <pc:grpChg chg="mod">
          <ac:chgData name="Padalu Krishna Raju Patra" userId="943e48c9-b636-4189-8002-90d71739e5a7" providerId="ADAL" clId="{B2390302-64BD-471B-8992-4BE17A9D00C2}" dt="2020-07-20T14:26:06.288" v="241" actId="207"/>
          <ac:grpSpMkLst>
            <pc:docMk/>
            <pc:sldMk cId="1914616909" sldId="291"/>
            <ac:grpSpMk id="168" creationId="{00000000-0000-0000-0000-000000000000}"/>
          </ac:grpSpMkLst>
        </pc:grpChg>
        <pc:grpChg chg="mod">
          <ac:chgData name="Padalu Krishna Raju Patra" userId="943e48c9-b636-4189-8002-90d71739e5a7" providerId="ADAL" clId="{B2390302-64BD-471B-8992-4BE17A9D00C2}" dt="2020-07-20T14:26:06.288" v="241" actId="207"/>
          <ac:grpSpMkLst>
            <pc:docMk/>
            <pc:sldMk cId="1914616909" sldId="291"/>
            <ac:grpSpMk id="170" creationId="{00000000-0000-0000-0000-000000000000}"/>
          </ac:grpSpMkLst>
        </pc:grpChg>
        <pc:picChg chg="add mod">
          <ac:chgData name="Padalu Krishna Raju Patra" userId="943e48c9-b636-4189-8002-90d71739e5a7" providerId="ADAL" clId="{B2390302-64BD-471B-8992-4BE17A9D00C2}" dt="2020-07-20T14:26:06.288" v="241" actId="207"/>
          <ac:picMkLst>
            <pc:docMk/>
            <pc:sldMk cId="1914616909" sldId="291"/>
            <ac:picMk id="106" creationId="{EB8EF80B-FF18-4EF6-B06B-3A879234130A}"/>
          </ac:picMkLst>
        </pc:picChg>
      </pc:sldChg>
      <pc:sldChg chg="addSp modSp add">
        <pc:chgData name="Padalu Krishna Raju Patra" userId="943e48c9-b636-4189-8002-90d71739e5a7" providerId="ADAL" clId="{B2390302-64BD-471B-8992-4BE17A9D00C2}" dt="2020-07-20T14:26:11.372" v="242" actId="207"/>
        <pc:sldMkLst>
          <pc:docMk/>
          <pc:sldMk cId="3478141242" sldId="292"/>
        </pc:sldMkLst>
        <pc:spChg chg="mod">
          <ac:chgData name="Padalu Krishna Raju Patra" userId="943e48c9-b636-4189-8002-90d71739e5a7" providerId="ADAL" clId="{B2390302-64BD-471B-8992-4BE17A9D00C2}" dt="2020-07-20T14:26:11.372" v="242" actId="207"/>
          <ac:spMkLst>
            <pc:docMk/>
            <pc:sldMk cId="3478141242" sldId="292"/>
            <ac:spMk id="1048846" creationId="{00000000-0000-0000-0000-000000000000}"/>
          </ac:spMkLst>
        </pc:spChg>
        <pc:spChg chg="mod">
          <ac:chgData name="Padalu Krishna Raju Patra" userId="943e48c9-b636-4189-8002-90d71739e5a7" providerId="ADAL" clId="{B2390302-64BD-471B-8992-4BE17A9D00C2}" dt="2020-07-20T14:26:11.372" v="242" actId="207"/>
          <ac:spMkLst>
            <pc:docMk/>
            <pc:sldMk cId="3478141242" sldId="292"/>
            <ac:spMk id="1048863" creationId="{00000000-0000-0000-0000-000000000000}"/>
          </ac:spMkLst>
        </pc:spChg>
        <pc:spChg chg="mod">
          <ac:chgData name="Padalu Krishna Raju Patra" userId="943e48c9-b636-4189-8002-90d71739e5a7" providerId="ADAL" clId="{B2390302-64BD-471B-8992-4BE17A9D00C2}" dt="2020-07-20T14:26:11.372" v="242" actId="207"/>
          <ac:spMkLst>
            <pc:docMk/>
            <pc:sldMk cId="3478141242" sldId="292"/>
            <ac:spMk id="1048864" creationId="{00000000-0000-0000-0000-000000000000}"/>
          </ac:spMkLst>
        </pc:spChg>
        <pc:spChg chg="mod">
          <ac:chgData name="Padalu Krishna Raju Patra" userId="943e48c9-b636-4189-8002-90d71739e5a7" providerId="ADAL" clId="{B2390302-64BD-471B-8992-4BE17A9D00C2}" dt="2020-07-20T14:26:11.372" v="242" actId="207"/>
          <ac:spMkLst>
            <pc:docMk/>
            <pc:sldMk cId="3478141242" sldId="292"/>
            <ac:spMk id="1048865" creationId="{00000000-0000-0000-0000-000000000000}"/>
          </ac:spMkLst>
        </pc:spChg>
        <pc:grpChg chg="mod">
          <ac:chgData name="Padalu Krishna Raju Patra" userId="943e48c9-b636-4189-8002-90d71739e5a7" providerId="ADAL" clId="{B2390302-64BD-471B-8992-4BE17A9D00C2}" dt="2020-07-20T14:26:11.372" v="242" actId="207"/>
          <ac:grpSpMkLst>
            <pc:docMk/>
            <pc:sldMk cId="3478141242" sldId="292"/>
            <ac:grpSpMk id="176" creationId="{00000000-0000-0000-0000-000000000000}"/>
          </ac:grpSpMkLst>
        </pc:grpChg>
        <pc:grpChg chg="mod">
          <ac:chgData name="Padalu Krishna Raju Patra" userId="943e48c9-b636-4189-8002-90d71739e5a7" providerId="ADAL" clId="{B2390302-64BD-471B-8992-4BE17A9D00C2}" dt="2020-07-20T14:26:11.372" v="242" actId="207"/>
          <ac:grpSpMkLst>
            <pc:docMk/>
            <pc:sldMk cId="3478141242" sldId="292"/>
            <ac:grpSpMk id="177" creationId="{00000000-0000-0000-0000-000000000000}"/>
          </ac:grpSpMkLst>
        </pc:grpChg>
        <pc:grpChg chg="mod">
          <ac:chgData name="Padalu Krishna Raju Patra" userId="943e48c9-b636-4189-8002-90d71739e5a7" providerId="ADAL" clId="{B2390302-64BD-471B-8992-4BE17A9D00C2}" dt="2020-07-20T14:26:11.372" v="242" actId="207"/>
          <ac:grpSpMkLst>
            <pc:docMk/>
            <pc:sldMk cId="3478141242" sldId="292"/>
            <ac:grpSpMk id="178" creationId="{00000000-0000-0000-0000-000000000000}"/>
          </ac:grpSpMkLst>
        </pc:grpChg>
        <pc:grpChg chg="mod">
          <ac:chgData name="Padalu Krishna Raju Patra" userId="943e48c9-b636-4189-8002-90d71739e5a7" providerId="ADAL" clId="{B2390302-64BD-471B-8992-4BE17A9D00C2}" dt="2020-07-20T14:26:11.372" v="242" actId="207"/>
          <ac:grpSpMkLst>
            <pc:docMk/>
            <pc:sldMk cId="3478141242" sldId="292"/>
            <ac:grpSpMk id="179" creationId="{00000000-0000-0000-0000-000000000000}"/>
          </ac:grpSpMkLst>
        </pc:grpChg>
        <pc:grpChg chg="mod">
          <ac:chgData name="Padalu Krishna Raju Patra" userId="943e48c9-b636-4189-8002-90d71739e5a7" providerId="ADAL" clId="{B2390302-64BD-471B-8992-4BE17A9D00C2}" dt="2020-07-20T14:26:11.372" v="242" actId="207"/>
          <ac:grpSpMkLst>
            <pc:docMk/>
            <pc:sldMk cId="3478141242" sldId="292"/>
            <ac:grpSpMk id="180" creationId="{00000000-0000-0000-0000-000000000000}"/>
          </ac:grpSpMkLst>
        </pc:grpChg>
        <pc:grpChg chg="mod">
          <ac:chgData name="Padalu Krishna Raju Patra" userId="943e48c9-b636-4189-8002-90d71739e5a7" providerId="ADAL" clId="{B2390302-64BD-471B-8992-4BE17A9D00C2}" dt="2020-07-20T14:26:11.372" v="242" actId="207"/>
          <ac:grpSpMkLst>
            <pc:docMk/>
            <pc:sldMk cId="3478141242" sldId="292"/>
            <ac:grpSpMk id="181" creationId="{00000000-0000-0000-0000-000000000000}"/>
          </ac:grpSpMkLst>
        </pc:grpChg>
        <pc:grpChg chg="mod">
          <ac:chgData name="Padalu Krishna Raju Patra" userId="943e48c9-b636-4189-8002-90d71739e5a7" providerId="ADAL" clId="{B2390302-64BD-471B-8992-4BE17A9D00C2}" dt="2020-07-20T14:26:11.372" v="242" actId="207"/>
          <ac:grpSpMkLst>
            <pc:docMk/>
            <pc:sldMk cId="3478141242" sldId="292"/>
            <ac:grpSpMk id="182" creationId="{00000000-0000-0000-0000-000000000000}"/>
          </ac:grpSpMkLst>
        </pc:grpChg>
        <pc:grpChg chg="mod">
          <ac:chgData name="Padalu Krishna Raju Patra" userId="943e48c9-b636-4189-8002-90d71739e5a7" providerId="ADAL" clId="{B2390302-64BD-471B-8992-4BE17A9D00C2}" dt="2020-07-20T14:26:11.372" v="242" actId="207"/>
          <ac:grpSpMkLst>
            <pc:docMk/>
            <pc:sldMk cId="3478141242" sldId="292"/>
            <ac:grpSpMk id="184" creationId="{00000000-0000-0000-0000-000000000000}"/>
          </ac:grpSpMkLst>
        </pc:grpChg>
        <pc:grpChg chg="mod">
          <ac:chgData name="Padalu Krishna Raju Patra" userId="943e48c9-b636-4189-8002-90d71739e5a7" providerId="ADAL" clId="{B2390302-64BD-471B-8992-4BE17A9D00C2}" dt="2020-07-20T14:26:11.372" v="242" actId="207"/>
          <ac:grpSpMkLst>
            <pc:docMk/>
            <pc:sldMk cId="3478141242" sldId="292"/>
            <ac:grpSpMk id="186" creationId="{00000000-0000-0000-0000-000000000000}"/>
          </ac:grpSpMkLst>
        </pc:grpChg>
        <pc:grpChg chg="mod">
          <ac:chgData name="Padalu Krishna Raju Patra" userId="943e48c9-b636-4189-8002-90d71739e5a7" providerId="ADAL" clId="{B2390302-64BD-471B-8992-4BE17A9D00C2}" dt="2020-07-20T14:26:11.372" v="242" actId="207"/>
          <ac:grpSpMkLst>
            <pc:docMk/>
            <pc:sldMk cId="3478141242" sldId="292"/>
            <ac:grpSpMk id="188" creationId="{00000000-0000-0000-0000-000000000000}"/>
          </ac:grpSpMkLst>
        </pc:grpChg>
        <pc:grpChg chg="mod">
          <ac:chgData name="Padalu Krishna Raju Patra" userId="943e48c9-b636-4189-8002-90d71739e5a7" providerId="ADAL" clId="{B2390302-64BD-471B-8992-4BE17A9D00C2}" dt="2020-07-20T14:26:11.372" v="242" actId="207"/>
          <ac:grpSpMkLst>
            <pc:docMk/>
            <pc:sldMk cId="3478141242" sldId="292"/>
            <ac:grpSpMk id="190" creationId="{00000000-0000-0000-0000-000000000000}"/>
          </ac:grpSpMkLst>
        </pc:grpChg>
        <pc:picChg chg="add mod">
          <ac:chgData name="Padalu Krishna Raju Patra" userId="943e48c9-b636-4189-8002-90d71739e5a7" providerId="ADAL" clId="{B2390302-64BD-471B-8992-4BE17A9D00C2}" dt="2020-07-20T14:26:11.372" v="242" actId="207"/>
          <ac:picMkLst>
            <pc:docMk/>
            <pc:sldMk cId="3478141242" sldId="292"/>
            <ac:picMk id="58" creationId="{BA8CD888-286D-4637-9681-80943D971538}"/>
          </ac:picMkLst>
        </pc:picChg>
      </pc:sldChg>
      <pc:sldChg chg="addSp modSp add">
        <pc:chgData name="Padalu Krishna Raju Patra" userId="943e48c9-b636-4189-8002-90d71739e5a7" providerId="ADAL" clId="{B2390302-64BD-471B-8992-4BE17A9D00C2}" dt="2020-07-20T14:26:16.635" v="243" actId="207"/>
        <pc:sldMkLst>
          <pc:docMk/>
          <pc:sldMk cId="3661773000" sldId="293"/>
        </pc:sldMkLst>
        <pc:spChg chg="mod">
          <ac:chgData name="Padalu Krishna Raju Patra" userId="943e48c9-b636-4189-8002-90d71739e5a7" providerId="ADAL" clId="{B2390302-64BD-471B-8992-4BE17A9D00C2}" dt="2020-07-20T14:26:16.635" v="243" actId="207"/>
          <ac:spMkLst>
            <pc:docMk/>
            <pc:sldMk cId="3661773000" sldId="293"/>
            <ac:spMk id="1048866" creationId="{00000000-0000-0000-0000-000000000000}"/>
          </ac:spMkLst>
        </pc:spChg>
        <pc:spChg chg="mod">
          <ac:chgData name="Padalu Krishna Raju Patra" userId="943e48c9-b636-4189-8002-90d71739e5a7" providerId="ADAL" clId="{B2390302-64BD-471B-8992-4BE17A9D00C2}" dt="2020-07-20T14:26:16.635" v="243" actId="207"/>
          <ac:spMkLst>
            <pc:docMk/>
            <pc:sldMk cId="3661773000" sldId="293"/>
            <ac:spMk id="1048867" creationId="{00000000-0000-0000-0000-000000000000}"/>
          </ac:spMkLst>
        </pc:spChg>
        <pc:spChg chg="mod">
          <ac:chgData name="Padalu Krishna Raju Patra" userId="943e48c9-b636-4189-8002-90d71739e5a7" providerId="ADAL" clId="{B2390302-64BD-471B-8992-4BE17A9D00C2}" dt="2020-07-20T14:26:16.635" v="243" actId="207"/>
          <ac:spMkLst>
            <pc:docMk/>
            <pc:sldMk cId="3661773000" sldId="293"/>
            <ac:spMk id="1048868" creationId="{00000000-0000-0000-0000-000000000000}"/>
          </ac:spMkLst>
        </pc:spChg>
        <pc:spChg chg="mod">
          <ac:chgData name="Padalu Krishna Raju Patra" userId="943e48c9-b636-4189-8002-90d71739e5a7" providerId="ADAL" clId="{B2390302-64BD-471B-8992-4BE17A9D00C2}" dt="2020-07-20T14:26:16.635" v="243" actId="207"/>
          <ac:spMkLst>
            <pc:docMk/>
            <pc:sldMk cId="3661773000" sldId="293"/>
            <ac:spMk id="1048869" creationId="{00000000-0000-0000-0000-000000000000}"/>
          </ac:spMkLst>
        </pc:spChg>
        <pc:spChg chg="mod">
          <ac:chgData name="Padalu Krishna Raju Patra" userId="943e48c9-b636-4189-8002-90d71739e5a7" providerId="ADAL" clId="{B2390302-64BD-471B-8992-4BE17A9D00C2}" dt="2020-07-20T14:26:16.635" v="243" actId="207"/>
          <ac:spMkLst>
            <pc:docMk/>
            <pc:sldMk cId="3661773000" sldId="293"/>
            <ac:spMk id="1048875" creationId="{00000000-0000-0000-0000-000000000000}"/>
          </ac:spMkLst>
        </pc:spChg>
        <pc:spChg chg="mod">
          <ac:chgData name="Padalu Krishna Raju Patra" userId="943e48c9-b636-4189-8002-90d71739e5a7" providerId="ADAL" clId="{B2390302-64BD-471B-8992-4BE17A9D00C2}" dt="2020-07-20T14:26:16.635" v="243" actId="207"/>
          <ac:spMkLst>
            <pc:docMk/>
            <pc:sldMk cId="3661773000" sldId="293"/>
            <ac:spMk id="1048880" creationId="{00000000-0000-0000-0000-000000000000}"/>
          </ac:spMkLst>
        </pc:spChg>
        <pc:spChg chg="mod">
          <ac:chgData name="Padalu Krishna Raju Patra" userId="943e48c9-b636-4189-8002-90d71739e5a7" providerId="ADAL" clId="{B2390302-64BD-471B-8992-4BE17A9D00C2}" dt="2020-07-20T14:26:16.635" v="243" actId="207"/>
          <ac:spMkLst>
            <pc:docMk/>
            <pc:sldMk cId="3661773000" sldId="293"/>
            <ac:spMk id="1048882" creationId="{00000000-0000-0000-0000-000000000000}"/>
          </ac:spMkLst>
        </pc:spChg>
        <pc:spChg chg="mod">
          <ac:chgData name="Padalu Krishna Raju Patra" userId="943e48c9-b636-4189-8002-90d71739e5a7" providerId="ADAL" clId="{B2390302-64BD-471B-8992-4BE17A9D00C2}" dt="2020-07-20T14:26:16.635" v="243" actId="207"/>
          <ac:spMkLst>
            <pc:docMk/>
            <pc:sldMk cId="3661773000" sldId="293"/>
            <ac:spMk id="1048883" creationId="{00000000-0000-0000-0000-000000000000}"/>
          </ac:spMkLst>
        </pc:spChg>
        <pc:spChg chg="mod">
          <ac:chgData name="Padalu Krishna Raju Patra" userId="943e48c9-b636-4189-8002-90d71739e5a7" providerId="ADAL" clId="{B2390302-64BD-471B-8992-4BE17A9D00C2}" dt="2020-07-20T14:26:16.635" v="243" actId="207"/>
          <ac:spMkLst>
            <pc:docMk/>
            <pc:sldMk cId="3661773000" sldId="293"/>
            <ac:spMk id="1048884" creationId="{00000000-0000-0000-0000-000000000000}"/>
          </ac:spMkLst>
        </pc:spChg>
        <pc:spChg chg="mod">
          <ac:chgData name="Padalu Krishna Raju Patra" userId="943e48c9-b636-4189-8002-90d71739e5a7" providerId="ADAL" clId="{B2390302-64BD-471B-8992-4BE17A9D00C2}" dt="2020-07-20T14:26:16.635" v="243" actId="207"/>
          <ac:spMkLst>
            <pc:docMk/>
            <pc:sldMk cId="3661773000" sldId="293"/>
            <ac:spMk id="1048885" creationId="{00000000-0000-0000-0000-000000000000}"/>
          </ac:spMkLst>
        </pc:spChg>
        <pc:grpChg chg="mod">
          <ac:chgData name="Padalu Krishna Raju Patra" userId="943e48c9-b636-4189-8002-90d71739e5a7" providerId="ADAL" clId="{B2390302-64BD-471B-8992-4BE17A9D00C2}" dt="2020-07-20T14:26:16.635" v="243" actId="207"/>
          <ac:grpSpMkLst>
            <pc:docMk/>
            <pc:sldMk cId="3661773000" sldId="293"/>
            <ac:grpSpMk id="193" creationId="{00000000-0000-0000-0000-000000000000}"/>
          </ac:grpSpMkLst>
        </pc:grpChg>
        <pc:grpChg chg="mod">
          <ac:chgData name="Padalu Krishna Raju Patra" userId="943e48c9-b636-4189-8002-90d71739e5a7" providerId="ADAL" clId="{B2390302-64BD-471B-8992-4BE17A9D00C2}" dt="2020-07-20T14:26:16.635" v="243" actId="207"/>
          <ac:grpSpMkLst>
            <pc:docMk/>
            <pc:sldMk cId="3661773000" sldId="293"/>
            <ac:grpSpMk id="194" creationId="{00000000-0000-0000-0000-000000000000}"/>
          </ac:grpSpMkLst>
        </pc:grpChg>
        <pc:grpChg chg="mod">
          <ac:chgData name="Padalu Krishna Raju Patra" userId="943e48c9-b636-4189-8002-90d71739e5a7" providerId="ADAL" clId="{B2390302-64BD-471B-8992-4BE17A9D00C2}" dt="2020-07-20T14:26:16.635" v="243" actId="207"/>
          <ac:grpSpMkLst>
            <pc:docMk/>
            <pc:sldMk cId="3661773000" sldId="293"/>
            <ac:grpSpMk id="196" creationId="{00000000-0000-0000-0000-000000000000}"/>
          </ac:grpSpMkLst>
        </pc:grpChg>
        <pc:grpChg chg="mod">
          <ac:chgData name="Padalu Krishna Raju Patra" userId="943e48c9-b636-4189-8002-90d71739e5a7" providerId="ADAL" clId="{B2390302-64BD-471B-8992-4BE17A9D00C2}" dt="2020-07-20T14:26:16.635" v="243" actId="207"/>
          <ac:grpSpMkLst>
            <pc:docMk/>
            <pc:sldMk cId="3661773000" sldId="293"/>
            <ac:grpSpMk id="198" creationId="{00000000-0000-0000-0000-000000000000}"/>
          </ac:grpSpMkLst>
        </pc:grpChg>
        <pc:grpChg chg="mod">
          <ac:chgData name="Padalu Krishna Raju Patra" userId="943e48c9-b636-4189-8002-90d71739e5a7" providerId="ADAL" clId="{B2390302-64BD-471B-8992-4BE17A9D00C2}" dt="2020-07-20T14:26:16.635" v="243" actId="207"/>
          <ac:grpSpMkLst>
            <pc:docMk/>
            <pc:sldMk cId="3661773000" sldId="293"/>
            <ac:grpSpMk id="199" creationId="{00000000-0000-0000-0000-000000000000}"/>
          </ac:grpSpMkLst>
        </pc:grpChg>
        <pc:grpChg chg="mod">
          <ac:chgData name="Padalu Krishna Raju Patra" userId="943e48c9-b636-4189-8002-90d71739e5a7" providerId="ADAL" clId="{B2390302-64BD-471B-8992-4BE17A9D00C2}" dt="2020-07-20T14:26:16.635" v="243" actId="207"/>
          <ac:grpSpMkLst>
            <pc:docMk/>
            <pc:sldMk cId="3661773000" sldId="293"/>
            <ac:grpSpMk id="200" creationId="{00000000-0000-0000-0000-000000000000}"/>
          </ac:grpSpMkLst>
        </pc:grpChg>
        <pc:grpChg chg="mod">
          <ac:chgData name="Padalu Krishna Raju Patra" userId="943e48c9-b636-4189-8002-90d71739e5a7" providerId="ADAL" clId="{B2390302-64BD-471B-8992-4BE17A9D00C2}" dt="2020-07-20T14:26:16.635" v="243" actId="207"/>
          <ac:grpSpMkLst>
            <pc:docMk/>
            <pc:sldMk cId="3661773000" sldId="293"/>
            <ac:grpSpMk id="201" creationId="{00000000-0000-0000-0000-000000000000}"/>
          </ac:grpSpMkLst>
        </pc:grpChg>
        <pc:picChg chg="add mod">
          <ac:chgData name="Padalu Krishna Raju Patra" userId="943e48c9-b636-4189-8002-90d71739e5a7" providerId="ADAL" clId="{B2390302-64BD-471B-8992-4BE17A9D00C2}" dt="2020-07-20T14:26:16.635" v="243" actId="207"/>
          <ac:picMkLst>
            <pc:docMk/>
            <pc:sldMk cId="3661773000" sldId="293"/>
            <ac:picMk id="52" creationId="{DB11409A-6ED1-4759-8851-6E8F5313959C}"/>
          </ac:picMkLst>
        </pc:picChg>
        <pc:cxnChg chg="mod">
          <ac:chgData name="Padalu Krishna Raju Patra" userId="943e48c9-b636-4189-8002-90d71739e5a7" providerId="ADAL" clId="{B2390302-64BD-471B-8992-4BE17A9D00C2}" dt="2020-07-20T14:26:16.635" v="243" actId="207"/>
          <ac:cxnSpMkLst>
            <pc:docMk/>
            <pc:sldMk cId="3661773000" sldId="293"/>
            <ac:cxnSpMk id="3145851" creationId="{00000000-0000-0000-0000-000000000000}"/>
          </ac:cxnSpMkLst>
        </pc:cxnChg>
      </pc:sldChg>
      <pc:sldChg chg="addSp modSp add">
        <pc:chgData name="Padalu Krishna Raju Patra" userId="943e48c9-b636-4189-8002-90d71739e5a7" providerId="ADAL" clId="{B2390302-64BD-471B-8992-4BE17A9D00C2}" dt="2020-07-20T14:26:21.485" v="244" actId="207"/>
        <pc:sldMkLst>
          <pc:docMk/>
          <pc:sldMk cId="3436428834" sldId="294"/>
        </pc:sldMkLst>
        <pc:spChg chg="mod">
          <ac:chgData name="Padalu Krishna Raju Patra" userId="943e48c9-b636-4189-8002-90d71739e5a7" providerId="ADAL" clId="{B2390302-64BD-471B-8992-4BE17A9D00C2}" dt="2020-07-20T14:26:21.485" v="244" actId="207"/>
          <ac:spMkLst>
            <pc:docMk/>
            <pc:sldMk cId="3436428834" sldId="294"/>
            <ac:spMk id="1048886" creationId="{00000000-0000-0000-0000-000000000000}"/>
          </ac:spMkLst>
        </pc:spChg>
        <pc:spChg chg="mod">
          <ac:chgData name="Padalu Krishna Raju Patra" userId="943e48c9-b636-4189-8002-90d71739e5a7" providerId="ADAL" clId="{B2390302-64BD-471B-8992-4BE17A9D00C2}" dt="2020-07-20T14:26:21.485" v="244" actId="207"/>
          <ac:spMkLst>
            <pc:docMk/>
            <pc:sldMk cId="3436428834" sldId="294"/>
            <ac:spMk id="1048893" creationId="{00000000-0000-0000-0000-000000000000}"/>
          </ac:spMkLst>
        </pc:spChg>
        <pc:spChg chg="mod">
          <ac:chgData name="Padalu Krishna Raju Patra" userId="943e48c9-b636-4189-8002-90d71739e5a7" providerId="ADAL" clId="{B2390302-64BD-471B-8992-4BE17A9D00C2}" dt="2020-07-20T14:26:21.485" v="244" actId="207"/>
          <ac:spMkLst>
            <pc:docMk/>
            <pc:sldMk cId="3436428834" sldId="294"/>
            <ac:spMk id="1048895" creationId="{00000000-0000-0000-0000-000000000000}"/>
          </ac:spMkLst>
        </pc:spChg>
        <pc:spChg chg="mod">
          <ac:chgData name="Padalu Krishna Raju Patra" userId="943e48c9-b636-4189-8002-90d71739e5a7" providerId="ADAL" clId="{B2390302-64BD-471B-8992-4BE17A9D00C2}" dt="2020-07-20T14:26:21.485" v="244" actId="207"/>
          <ac:spMkLst>
            <pc:docMk/>
            <pc:sldMk cId="3436428834" sldId="294"/>
            <ac:spMk id="1048902" creationId="{00000000-0000-0000-0000-000000000000}"/>
          </ac:spMkLst>
        </pc:spChg>
        <pc:spChg chg="mod">
          <ac:chgData name="Padalu Krishna Raju Patra" userId="943e48c9-b636-4189-8002-90d71739e5a7" providerId="ADAL" clId="{B2390302-64BD-471B-8992-4BE17A9D00C2}" dt="2020-07-20T14:26:21.485" v="244" actId="207"/>
          <ac:spMkLst>
            <pc:docMk/>
            <pc:sldMk cId="3436428834" sldId="294"/>
            <ac:spMk id="1048908" creationId="{00000000-0000-0000-0000-000000000000}"/>
          </ac:spMkLst>
        </pc:spChg>
        <pc:spChg chg="mod">
          <ac:chgData name="Padalu Krishna Raju Patra" userId="943e48c9-b636-4189-8002-90d71739e5a7" providerId="ADAL" clId="{B2390302-64BD-471B-8992-4BE17A9D00C2}" dt="2020-07-20T14:26:21.485" v="244" actId="207"/>
          <ac:spMkLst>
            <pc:docMk/>
            <pc:sldMk cId="3436428834" sldId="294"/>
            <ac:spMk id="1048909" creationId="{00000000-0000-0000-0000-000000000000}"/>
          </ac:spMkLst>
        </pc:spChg>
        <pc:spChg chg="mod">
          <ac:chgData name="Padalu Krishna Raju Patra" userId="943e48c9-b636-4189-8002-90d71739e5a7" providerId="ADAL" clId="{B2390302-64BD-471B-8992-4BE17A9D00C2}" dt="2020-07-20T14:26:21.485" v="244" actId="207"/>
          <ac:spMkLst>
            <pc:docMk/>
            <pc:sldMk cId="3436428834" sldId="294"/>
            <ac:spMk id="1048910" creationId="{00000000-0000-0000-0000-000000000000}"/>
          </ac:spMkLst>
        </pc:spChg>
        <pc:spChg chg="mod">
          <ac:chgData name="Padalu Krishna Raju Patra" userId="943e48c9-b636-4189-8002-90d71739e5a7" providerId="ADAL" clId="{B2390302-64BD-471B-8992-4BE17A9D00C2}" dt="2020-07-20T14:26:21.485" v="244" actId="207"/>
          <ac:spMkLst>
            <pc:docMk/>
            <pc:sldMk cId="3436428834" sldId="294"/>
            <ac:spMk id="1048911" creationId="{00000000-0000-0000-0000-000000000000}"/>
          </ac:spMkLst>
        </pc:spChg>
        <pc:spChg chg="mod">
          <ac:chgData name="Padalu Krishna Raju Patra" userId="943e48c9-b636-4189-8002-90d71739e5a7" providerId="ADAL" clId="{B2390302-64BD-471B-8992-4BE17A9D00C2}" dt="2020-07-20T14:26:21.485" v="244" actId="207"/>
          <ac:spMkLst>
            <pc:docMk/>
            <pc:sldMk cId="3436428834" sldId="294"/>
            <ac:spMk id="1048912" creationId="{00000000-0000-0000-0000-000000000000}"/>
          </ac:spMkLst>
        </pc:spChg>
        <pc:spChg chg="mod">
          <ac:chgData name="Padalu Krishna Raju Patra" userId="943e48c9-b636-4189-8002-90d71739e5a7" providerId="ADAL" clId="{B2390302-64BD-471B-8992-4BE17A9D00C2}" dt="2020-07-20T14:26:21.485" v="244" actId="207"/>
          <ac:spMkLst>
            <pc:docMk/>
            <pc:sldMk cId="3436428834" sldId="294"/>
            <ac:spMk id="1048913" creationId="{00000000-0000-0000-0000-000000000000}"/>
          </ac:spMkLst>
        </pc:spChg>
        <pc:grpChg chg="mod">
          <ac:chgData name="Padalu Krishna Raju Patra" userId="943e48c9-b636-4189-8002-90d71739e5a7" providerId="ADAL" clId="{B2390302-64BD-471B-8992-4BE17A9D00C2}" dt="2020-07-20T14:26:21.485" v="244" actId="207"/>
          <ac:grpSpMkLst>
            <pc:docMk/>
            <pc:sldMk cId="3436428834" sldId="294"/>
            <ac:grpSpMk id="204" creationId="{00000000-0000-0000-0000-000000000000}"/>
          </ac:grpSpMkLst>
        </pc:grpChg>
        <pc:grpChg chg="mod">
          <ac:chgData name="Padalu Krishna Raju Patra" userId="943e48c9-b636-4189-8002-90d71739e5a7" providerId="ADAL" clId="{B2390302-64BD-471B-8992-4BE17A9D00C2}" dt="2020-07-20T14:26:21.485" v="244" actId="207"/>
          <ac:grpSpMkLst>
            <pc:docMk/>
            <pc:sldMk cId="3436428834" sldId="294"/>
            <ac:grpSpMk id="206" creationId="{00000000-0000-0000-0000-000000000000}"/>
          </ac:grpSpMkLst>
        </pc:grpChg>
        <pc:grpChg chg="mod">
          <ac:chgData name="Padalu Krishna Raju Patra" userId="943e48c9-b636-4189-8002-90d71739e5a7" providerId="ADAL" clId="{B2390302-64BD-471B-8992-4BE17A9D00C2}" dt="2020-07-20T14:26:21.485" v="244" actId="207"/>
          <ac:grpSpMkLst>
            <pc:docMk/>
            <pc:sldMk cId="3436428834" sldId="294"/>
            <ac:grpSpMk id="208" creationId="{00000000-0000-0000-0000-000000000000}"/>
          </ac:grpSpMkLst>
        </pc:grpChg>
        <pc:grpChg chg="mod">
          <ac:chgData name="Padalu Krishna Raju Patra" userId="943e48c9-b636-4189-8002-90d71739e5a7" providerId="ADAL" clId="{B2390302-64BD-471B-8992-4BE17A9D00C2}" dt="2020-07-20T14:26:21.485" v="244" actId="207"/>
          <ac:grpSpMkLst>
            <pc:docMk/>
            <pc:sldMk cId="3436428834" sldId="294"/>
            <ac:grpSpMk id="209" creationId="{00000000-0000-0000-0000-000000000000}"/>
          </ac:grpSpMkLst>
        </pc:grpChg>
        <pc:grpChg chg="mod">
          <ac:chgData name="Padalu Krishna Raju Patra" userId="943e48c9-b636-4189-8002-90d71739e5a7" providerId="ADAL" clId="{B2390302-64BD-471B-8992-4BE17A9D00C2}" dt="2020-07-20T14:26:21.485" v="244" actId="207"/>
          <ac:grpSpMkLst>
            <pc:docMk/>
            <pc:sldMk cId="3436428834" sldId="294"/>
            <ac:grpSpMk id="211" creationId="{00000000-0000-0000-0000-000000000000}"/>
          </ac:grpSpMkLst>
        </pc:grpChg>
        <pc:grpChg chg="mod">
          <ac:chgData name="Padalu Krishna Raju Patra" userId="943e48c9-b636-4189-8002-90d71739e5a7" providerId="ADAL" clId="{B2390302-64BD-471B-8992-4BE17A9D00C2}" dt="2020-07-20T14:26:21.485" v="244" actId="207"/>
          <ac:grpSpMkLst>
            <pc:docMk/>
            <pc:sldMk cId="3436428834" sldId="294"/>
            <ac:grpSpMk id="213" creationId="{00000000-0000-0000-0000-000000000000}"/>
          </ac:grpSpMkLst>
        </pc:grpChg>
        <pc:grpChg chg="mod">
          <ac:chgData name="Padalu Krishna Raju Patra" userId="943e48c9-b636-4189-8002-90d71739e5a7" providerId="ADAL" clId="{B2390302-64BD-471B-8992-4BE17A9D00C2}" dt="2020-07-20T14:26:21.485" v="244" actId="207"/>
          <ac:grpSpMkLst>
            <pc:docMk/>
            <pc:sldMk cId="3436428834" sldId="294"/>
            <ac:grpSpMk id="215" creationId="{00000000-0000-0000-0000-000000000000}"/>
          </ac:grpSpMkLst>
        </pc:grpChg>
        <pc:grpChg chg="mod">
          <ac:chgData name="Padalu Krishna Raju Patra" userId="943e48c9-b636-4189-8002-90d71739e5a7" providerId="ADAL" clId="{B2390302-64BD-471B-8992-4BE17A9D00C2}" dt="2020-07-20T14:26:21.485" v="244" actId="207"/>
          <ac:grpSpMkLst>
            <pc:docMk/>
            <pc:sldMk cId="3436428834" sldId="294"/>
            <ac:grpSpMk id="216" creationId="{00000000-0000-0000-0000-000000000000}"/>
          </ac:grpSpMkLst>
        </pc:grpChg>
        <pc:grpChg chg="mod">
          <ac:chgData name="Padalu Krishna Raju Patra" userId="943e48c9-b636-4189-8002-90d71739e5a7" providerId="ADAL" clId="{B2390302-64BD-471B-8992-4BE17A9D00C2}" dt="2020-07-20T14:26:21.485" v="244" actId="207"/>
          <ac:grpSpMkLst>
            <pc:docMk/>
            <pc:sldMk cId="3436428834" sldId="294"/>
            <ac:grpSpMk id="218" creationId="{00000000-0000-0000-0000-000000000000}"/>
          </ac:grpSpMkLst>
        </pc:grpChg>
        <pc:grpChg chg="mod">
          <ac:chgData name="Padalu Krishna Raju Patra" userId="943e48c9-b636-4189-8002-90d71739e5a7" providerId="ADAL" clId="{B2390302-64BD-471B-8992-4BE17A9D00C2}" dt="2020-07-20T14:26:21.485" v="244" actId="207"/>
          <ac:grpSpMkLst>
            <pc:docMk/>
            <pc:sldMk cId="3436428834" sldId="294"/>
            <ac:grpSpMk id="219" creationId="{00000000-0000-0000-0000-000000000000}"/>
          </ac:grpSpMkLst>
        </pc:grpChg>
        <pc:grpChg chg="mod">
          <ac:chgData name="Padalu Krishna Raju Patra" userId="943e48c9-b636-4189-8002-90d71739e5a7" providerId="ADAL" clId="{B2390302-64BD-471B-8992-4BE17A9D00C2}" dt="2020-07-20T14:26:21.485" v="244" actId="207"/>
          <ac:grpSpMkLst>
            <pc:docMk/>
            <pc:sldMk cId="3436428834" sldId="294"/>
            <ac:grpSpMk id="220" creationId="{00000000-0000-0000-0000-000000000000}"/>
          </ac:grpSpMkLst>
        </pc:grpChg>
        <pc:picChg chg="add mod">
          <ac:chgData name="Padalu Krishna Raju Patra" userId="943e48c9-b636-4189-8002-90d71739e5a7" providerId="ADAL" clId="{B2390302-64BD-471B-8992-4BE17A9D00C2}" dt="2020-07-20T14:26:21.485" v="244" actId="207"/>
          <ac:picMkLst>
            <pc:docMk/>
            <pc:sldMk cId="3436428834" sldId="294"/>
            <ac:picMk id="71" creationId="{D12F9814-A099-4CFD-B7EB-4E2C3554ACF4}"/>
          </ac:picMkLst>
        </pc:picChg>
        <pc:picChg chg="mod">
          <ac:chgData name="Padalu Krishna Raju Patra" userId="943e48c9-b636-4189-8002-90d71739e5a7" providerId="ADAL" clId="{B2390302-64BD-471B-8992-4BE17A9D00C2}" dt="2020-07-20T14:26:21.485" v="244" actId="207"/>
          <ac:picMkLst>
            <pc:docMk/>
            <pc:sldMk cId="3436428834" sldId="294"/>
            <ac:picMk id="2097152" creationId="{00000000-0000-0000-0000-000000000000}"/>
          </ac:picMkLst>
        </pc:picChg>
        <pc:cxnChg chg="mod">
          <ac:chgData name="Padalu Krishna Raju Patra" userId="943e48c9-b636-4189-8002-90d71739e5a7" providerId="ADAL" clId="{B2390302-64BD-471B-8992-4BE17A9D00C2}" dt="2020-07-20T14:26:21.485" v="244" actId="207"/>
          <ac:cxnSpMkLst>
            <pc:docMk/>
            <pc:sldMk cId="3436428834" sldId="294"/>
            <ac:cxnSpMk id="3145856" creationId="{00000000-0000-0000-0000-000000000000}"/>
          </ac:cxnSpMkLst>
        </pc:cxnChg>
        <pc:cxnChg chg="mod">
          <ac:chgData name="Padalu Krishna Raju Patra" userId="943e48c9-b636-4189-8002-90d71739e5a7" providerId="ADAL" clId="{B2390302-64BD-471B-8992-4BE17A9D00C2}" dt="2020-07-20T14:26:21.485" v="244" actId="207"/>
          <ac:cxnSpMkLst>
            <pc:docMk/>
            <pc:sldMk cId="3436428834" sldId="294"/>
            <ac:cxnSpMk id="3145863" creationId="{00000000-0000-0000-0000-000000000000}"/>
          </ac:cxnSpMkLst>
        </pc:cxnChg>
      </pc:sldChg>
      <pc:sldChg chg="addSp modSp add">
        <pc:chgData name="Padalu Krishna Raju Patra" userId="943e48c9-b636-4189-8002-90d71739e5a7" providerId="ADAL" clId="{B2390302-64BD-471B-8992-4BE17A9D00C2}" dt="2020-07-20T14:26:26.565" v="245" actId="207"/>
        <pc:sldMkLst>
          <pc:docMk/>
          <pc:sldMk cId="67204302" sldId="295"/>
        </pc:sldMkLst>
        <pc:spChg chg="mod">
          <ac:chgData name="Padalu Krishna Raju Patra" userId="943e48c9-b636-4189-8002-90d71739e5a7" providerId="ADAL" clId="{B2390302-64BD-471B-8992-4BE17A9D00C2}" dt="2020-07-20T14:26:26.565" v="245" actId="207"/>
          <ac:spMkLst>
            <pc:docMk/>
            <pc:sldMk cId="67204302" sldId="295"/>
            <ac:spMk id="1048914" creationId="{00000000-0000-0000-0000-000000000000}"/>
          </ac:spMkLst>
        </pc:spChg>
        <pc:spChg chg="mod">
          <ac:chgData name="Padalu Krishna Raju Patra" userId="943e48c9-b636-4189-8002-90d71739e5a7" providerId="ADAL" clId="{B2390302-64BD-471B-8992-4BE17A9D00C2}" dt="2020-07-20T14:26:26.565" v="245" actId="207"/>
          <ac:spMkLst>
            <pc:docMk/>
            <pc:sldMk cId="67204302" sldId="295"/>
            <ac:spMk id="1048921" creationId="{00000000-0000-0000-0000-000000000000}"/>
          </ac:spMkLst>
        </pc:spChg>
        <pc:spChg chg="mod">
          <ac:chgData name="Padalu Krishna Raju Patra" userId="943e48c9-b636-4189-8002-90d71739e5a7" providerId="ADAL" clId="{B2390302-64BD-471B-8992-4BE17A9D00C2}" dt="2020-07-20T14:26:26.565" v="245" actId="207"/>
          <ac:spMkLst>
            <pc:docMk/>
            <pc:sldMk cId="67204302" sldId="295"/>
            <ac:spMk id="1048925" creationId="{00000000-0000-0000-0000-000000000000}"/>
          </ac:spMkLst>
        </pc:spChg>
        <pc:spChg chg="mod">
          <ac:chgData name="Padalu Krishna Raju Patra" userId="943e48c9-b636-4189-8002-90d71739e5a7" providerId="ADAL" clId="{B2390302-64BD-471B-8992-4BE17A9D00C2}" dt="2020-07-20T14:26:26.565" v="245" actId="207"/>
          <ac:spMkLst>
            <pc:docMk/>
            <pc:sldMk cId="67204302" sldId="295"/>
            <ac:spMk id="1048930" creationId="{00000000-0000-0000-0000-000000000000}"/>
          </ac:spMkLst>
        </pc:spChg>
        <pc:spChg chg="mod">
          <ac:chgData name="Padalu Krishna Raju Patra" userId="943e48c9-b636-4189-8002-90d71739e5a7" providerId="ADAL" clId="{B2390302-64BD-471B-8992-4BE17A9D00C2}" dt="2020-07-20T14:26:26.565" v="245" actId="207"/>
          <ac:spMkLst>
            <pc:docMk/>
            <pc:sldMk cId="67204302" sldId="295"/>
            <ac:spMk id="1048933" creationId="{00000000-0000-0000-0000-000000000000}"/>
          </ac:spMkLst>
        </pc:spChg>
        <pc:spChg chg="mod">
          <ac:chgData name="Padalu Krishna Raju Patra" userId="943e48c9-b636-4189-8002-90d71739e5a7" providerId="ADAL" clId="{B2390302-64BD-471B-8992-4BE17A9D00C2}" dt="2020-07-20T14:26:26.565" v="245" actId="207"/>
          <ac:spMkLst>
            <pc:docMk/>
            <pc:sldMk cId="67204302" sldId="295"/>
            <ac:spMk id="1048935" creationId="{00000000-0000-0000-0000-000000000000}"/>
          </ac:spMkLst>
        </pc:spChg>
        <pc:spChg chg="mod">
          <ac:chgData name="Padalu Krishna Raju Patra" userId="943e48c9-b636-4189-8002-90d71739e5a7" providerId="ADAL" clId="{B2390302-64BD-471B-8992-4BE17A9D00C2}" dt="2020-07-20T14:26:26.565" v="245" actId="207"/>
          <ac:spMkLst>
            <pc:docMk/>
            <pc:sldMk cId="67204302" sldId="295"/>
            <ac:spMk id="1048936" creationId="{00000000-0000-0000-0000-000000000000}"/>
          </ac:spMkLst>
        </pc:spChg>
        <pc:spChg chg="mod">
          <ac:chgData name="Padalu Krishna Raju Patra" userId="943e48c9-b636-4189-8002-90d71739e5a7" providerId="ADAL" clId="{B2390302-64BD-471B-8992-4BE17A9D00C2}" dt="2020-07-20T14:26:26.565" v="245" actId="207"/>
          <ac:spMkLst>
            <pc:docMk/>
            <pc:sldMk cId="67204302" sldId="295"/>
            <ac:spMk id="1048937" creationId="{00000000-0000-0000-0000-000000000000}"/>
          </ac:spMkLst>
        </pc:spChg>
        <pc:spChg chg="mod">
          <ac:chgData name="Padalu Krishna Raju Patra" userId="943e48c9-b636-4189-8002-90d71739e5a7" providerId="ADAL" clId="{B2390302-64BD-471B-8992-4BE17A9D00C2}" dt="2020-07-20T14:26:26.565" v="245" actId="207"/>
          <ac:spMkLst>
            <pc:docMk/>
            <pc:sldMk cId="67204302" sldId="295"/>
            <ac:spMk id="1048938" creationId="{00000000-0000-0000-0000-000000000000}"/>
          </ac:spMkLst>
        </pc:spChg>
        <pc:spChg chg="mod">
          <ac:chgData name="Padalu Krishna Raju Patra" userId="943e48c9-b636-4189-8002-90d71739e5a7" providerId="ADAL" clId="{B2390302-64BD-471B-8992-4BE17A9D00C2}" dt="2020-07-20T14:26:26.565" v="245" actId="207"/>
          <ac:spMkLst>
            <pc:docMk/>
            <pc:sldMk cId="67204302" sldId="295"/>
            <ac:spMk id="1048939" creationId="{00000000-0000-0000-0000-000000000000}"/>
          </ac:spMkLst>
        </pc:spChg>
        <pc:spChg chg="mod">
          <ac:chgData name="Padalu Krishna Raju Patra" userId="943e48c9-b636-4189-8002-90d71739e5a7" providerId="ADAL" clId="{B2390302-64BD-471B-8992-4BE17A9D00C2}" dt="2020-07-20T14:26:26.565" v="245" actId="207"/>
          <ac:spMkLst>
            <pc:docMk/>
            <pc:sldMk cId="67204302" sldId="295"/>
            <ac:spMk id="1048941" creationId="{00000000-0000-0000-0000-000000000000}"/>
          </ac:spMkLst>
        </pc:spChg>
        <pc:spChg chg="mod">
          <ac:chgData name="Padalu Krishna Raju Patra" userId="943e48c9-b636-4189-8002-90d71739e5a7" providerId="ADAL" clId="{B2390302-64BD-471B-8992-4BE17A9D00C2}" dt="2020-07-20T14:26:26.565" v="245" actId="207"/>
          <ac:spMkLst>
            <pc:docMk/>
            <pc:sldMk cId="67204302" sldId="295"/>
            <ac:spMk id="1048944" creationId="{00000000-0000-0000-0000-000000000000}"/>
          </ac:spMkLst>
        </pc:spChg>
        <pc:spChg chg="mod">
          <ac:chgData name="Padalu Krishna Raju Patra" userId="943e48c9-b636-4189-8002-90d71739e5a7" providerId="ADAL" clId="{B2390302-64BD-471B-8992-4BE17A9D00C2}" dt="2020-07-20T14:26:26.565" v="245" actId="207"/>
          <ac:spMkLst>
            <pc:docMk/>
            <pc:sldMk cId="67204302" sldId="295"/>
            <ac:spMk id="1048957" creationId="{00000000-0000-0000-0000-000000000000}"/>
          </ac:spMkLst>
        </pc:spChg>
        <pc:spChg chg="mod">
          <ac:chgData name="Padalu Krishna Raju Patra" userId="943e48c9-b636-4189-8002-90d71739e5a7" providerId="ADAL" clId="{B2390302-64BD-471B-8992-4BE17A9D00C2}" dt="2020-07-20T14:26:26.565" v="245" actId="207"/>
          <ac:spMkLst>
            <pc:docMk/>
            <pc:sldMk cId="67204302" sldId="295"/>
            <ac:spMk id="1048958" creationId="{00000000-0000-0000-0000-000000000000}"/>
          </ac:spMkLst>
        </pc:spChg>
        <pc:spChg chg="mod">
          <ac:chgData name="Padalu Krishna Raju Patra" userId="943e48c9-b636-4189-8002-90d71739e5a7" providerId="ADAL" clId="{B2390302-64BD-471B-8992-4BE17A9D00C2}" dt="2020-07-20T14:26:26.565" v="245" actId="207"/>
          <ac:spMkLst>
            <pc:docMk/>
            <pc:sldMk cId="67204302" sldId="295"/>
            <ac:spMk id="1048959" creationId="{00000000-0000-0000-0000-000000000000}"/>
          </ac:spMkLst>
        </pc:spChg>
        <pc:grpChg chg="mod">
          <ac:chgData name="Padalu Krishna Raju Patra" userId="943e48c9-b636-4189-8002-90d71739e5a7" providerId="ADAL" clId="{B2390302-64BD-471B-8992-4BE17A9D00C2}" dt="2020-07-20T14:26:26.565" v="245" actId="207"/>
          <ac:grpSpMkLst>
            <pc:docMk/>
            <pc:sldMk cId="67204302" sldId="295"/>
            <ac:grpSpMk id="225" creationId="{00000000-0000-0000-0000-000000000000}"/>
          </ac:grpSpMkLst>
        </pc:grpChg>
        <pc:grpChg chg="mod">
          <ac:chgData name="Padalu Krishna Raju Patra" userId="943e48c9-b636-4189-8002-90d71739e5a7" providerId="ADAL" clId="{B2390302-64BD-471B-8992-4BE17A9D00C2}" dt="2020-07-20T14:26:26.565" v="245" actId="207"/>
          <ac:grpSpMkLst>
            <pc:docMk/>
            <pc:sldMk cId="67204302" sldId="295"/>
            <ac:grpSpMk id="227" creationId="{00000000-0000-0000-0000-000000000000}"/>
          </ac:grpSpMkLst>
        </pc:grpChg>
        <pc:grpChg chg="mod">
          <ac:chgData name="Padalu Krishna Raju Patra" userId="943e48c9-b636-4189-8002-90d71739e5a7" providerId="ADAL" clId="{B2390302-64BD-471B-8992-4BE17A9D00C2}" dt="2020-07-20T14:26:26.565" v="245" actId="207"/>
          <ac:grpSpMkLst>
            <pc:docMk/>
            <pc:sldMk cId="67204302" sldId="295"/>
            <ac:grpSpMk id="229" creationId="{00000000-0000-0000-0000-000000000000}"/>
          </ac:grpSpMkLst>
        </pc:grpChg>
        <pc:grpChg chg="mod">
          <ac:chgData name="Padalu Krishna Raju Patra" userId="943e48c9-b636-4189-8002-90d71739e5a7" providerId="ADAL" clId="{B2390302-64BD-471B-8992-4BE17A9D00C2}" dt="2020-07-20T14:26:26.565" v="245" actId="207"/>
          <ac:grpSpMkLst>
            <pc:docMk/>
            <pc:sldMk cId="67204302" sldId="295"/>
            <ac:grpSpMk id="230" creationId="{00000000-0000-0000-0000-000000000000}"/>
          </ac:grpSpMkLst>
        </pc:grpChg>
        <pc:grpChg chg="mod">
          <ac:chgData name="Padalu Krishna Raju Patra" userId="943e48c9-b636-4189-8002-90d71739e5a7" providerId="ADAL" clId="{B2390302-64BD-471B-8992-4BE17A9D00C2}" dt="2020-07-20T14:26:26.565" v="245" actId="207"/>
          <ac:grpSpMkLst>
            <pc:docMk/>
            <pc:sldMk cId="67204302" sldId="295"/>
            <ac:grpSpMk id="232" creationId="{00000000-0000-0000-0000-000000000000}"/>
          </ac:grpSpMkLst>
        </pc:grpChg>
        <pc:grpChg chg="mod">
          <ac:chgData name="Padalu Krishna Raju Patra" userId="943e48c9-b636-4189-8002-90d71739e5a7" providerId="ADAL" clId="{B2390302-64BD-471B-8992-4BE17A9D00C2}" dt="2020-07-20T14:26:26.565" v="245" actId="207"/>
          <ac:grpSpMkLst>
            <pc:docMk/>
            <pc:sldMk cId="67204302" sldId="295"/>
            <ac:grpSpMk id="234" creationId="{00000000-0000-0000-0000-000000000000}"/>
          </ac:grpSpMkLst>
        </pc:grpChg>
        <pc:grpChg chg="mod">
          <ac:chgData name="Padalu Krishna Raju Patra" userId="943e48c9-b636-4189-8002-90d71739e5a7" providerId="ADAL" clId="{B2390302-64BD-471B-8992-4BE17A9D00C2}" dt="2020-07-20T14:26:26.565" v="245" actId="207"/>
          <ac:grpSpMkLst>
            <pc:docMk/>
            <pc:sldMk cId="67204302" sldId="295"/>
            <ac:grpSpMk id="235" creationId="{00000000-0000-0000-0000-000000000000}"/>
          </ac:grpSpMkLst>
        </pc:grpChg>
        <pc:grpChg chg="mod">
          <ac:chgData name="Padalu Krishna Raju Patra" userId="943e48c9-b636-4189-8002-90d71739e5a7" providerId="ADAL" clId="{B2390302-64BD-471B-8992-4BE17A9D00C2}" dt="2020-07-20T14:26:26.565" v="245" actId="207"/>
          <ac:grpSpMkLst>
            <pc:docMk/>
            <pc:sldMk cId="67204302" sldId="295"/>
            <ac:grpSpMk id="237" creationId="{00000000-0000-0000-0000-000000000000}"/>
          </ac:grpSpMkLst>
        </pc:grpChg>
        <pc:grpChg chg="mod">
          <ac:chgData name="Padalu Krishna Raju Patra" userId="943e48c9-b636-4189-8002-90d71739e5a7" providerId="ADAL" clId="{B2390302-64BD-471B-8992-4BE17A9D00C2}" dt="2020-07-20T14:26:26.565" v="245" actId="207"/>
          <ac:grpSpMkLst>
            <pc:docMk/>
            <pc:sldMk cId="67204302" sldId="295"/>
            <ac:grpSpMk id="239" creationId="{00000000-0000-0000-0000-000000000000}"/>
          </ac:grpSpMkLst>
        </pc:grpChg>
        <pc:grpChg chg="mod">
          <ac:chgData name="Padalu Krishna Raju Patra" userId="943e48c9-b636-4189-8002-90d71739e5a7" providerId="ADAL" clId="{B2390302-64BD-471B-8992-4BE17A9D00C2}" dt="2020-07-20T14:26:26.565" v="245" actId="207"/>
          <ac:grpSpMkLst>
            <pc:docMk/>
            <pc:sldMk cId="67204302" sldId="295"/>
            <ac:grpSpMk id="241" creationId="{00000000-0000-0000-0000-000000000000}"/>
          </ac:grpSpMkLst>
        </pc:grpChg>
        <pc:grpChg chg="mod">
          <ac:chgData name="Padalu Krishna Raju Patra" userId="943e48c9-b636-4189-8002-90d71739e5a7" providerId="ADAL" clId="{B2390302-64BD-471B-8992-4BE17A9D00C2}" dt="2020-07-20T14:26:26.565" v="245" actId="207"/>
          <ac:grpSpMkLst>
            <pc:docMk/>
            <pc:sldMk cId="67204302" sldId="295"/>
            <ac:grpSpMk id="242" creationId="{00000000-0000-0000-0000-000000000000}"/>
          </ac:grpSpMkLst>
        </pc:grpChg>
        <pc:grpChg chg="mod">
          <ac:chgData name="Padalu Krishna Raju Patra" userId="943e48c9-b636-4189-8002-90d71739e5a7" providerId="ADAL" clId="{B2390302-64BD-471B-8992-4BE17A9D00C2}" dt="2020-07-20T14:26:26.565" v="245" actId="207"/>
          <ac:grpSpMkLst>
            <pc:docMk/>
            <pc:sldMk cId="67204302" sldId="295"/>
            <ac:grpSpMk id="245" creationId="{00000000-0000-0000-0000-000000000000}"/>
          </ac:grpSpMkLst>
        </pc:grpChg>
        <pc:grpChg chg="mod">
          <ac:chgData name="Padalu Krishna Raju Patra" userId="943e48c9-b636-4189-8002-90d71739e5a7" providerId="ADAL" clId="{B2390302-64BD-471B-8992-4BE17A9D00C2}" dt="2020-07-20T14:26:26.565" v="245" actId="207"/>
          <ac:grpSpMkLst>
            <pc:docMk/>
            <pc:sldMk cId="67204302" sldId="295"/>
            <ac:grpSpMk id="246" creationId="{00000000-0000-0000-0000-000000000000}"/>
          </ac:grpSpMkLst>
        </pc:grpChg>
        <pc:grpChg chg="mod">
          <ac:chgData name="Padalu Krishna Raju Patra" userId="943e48c9-b636-4189-8002-90d71739e5a7" providerId="ADAL" clId="{B2390302-64BD-471B-8992-4BE17A9D00C2}" dt="2020-07-20T14:26:26.565" v="245" actId="207"/>
          <ac:grpSpMkLst>
            <pc:docMk/>
            <pc:sldMk cId="67204302" sldId="295"/>
            <ac:grpSpMk id="250" creationId="{00000000-0000-0000-0000-000000000000}"/>
          </ac:grpSpMkLst>
        </pc:grpChg>
        <pc:picChg chg="add mod">
          <ac:chgData name="Padalu Krishna Raju Patra" userId="943e48c9-b636-4189-8002-90d71739e5a7" providerId="ADAL" clId="{B2390302-64BD-471B-8992-4BE17A9D00C2}" dt="2020-07-20T14:26:26.565" v="245" actId="207"/>
          <ac:picMkLst>
            <pc:docMk/>
            <pc:sldMk cId="67204302" sldId="295"/>
            <ac:picMk id="137" creationId="{01629B41-9B80-4360-9135-93AF9538BFEF}"/>
          </ac:picMkLst>
        </pc:picChg>
        <pc:picChg chg="mod">
          <ac:chgData name="Padalu Krishna Raju Patra" userId="943e48c9-b636-4189-8002-90d71739e5a7" providerId="ADAL" clId="{B2390302-64BD-471B-8992-4BE17A9D00C2}" dt="2020-07-20T14:26:26.565" v="245" actId="207"/>
          <ac:picMkLst>
            <pc:docMk/>
            <pc:sldMk cId="67204302" sldId="295"/>
            <ac:picMk id="2097153" creationId="{00000000-0000-0000-0000-000000000000}"/>
          </ac:picMkLst>
        </pc:picChg>
        <pc:cxnChg chg="mod">
          <ac:chgData name="Padalu Krishna Raju Patra" userId="943e48c9-b636-4189-8002-90d71739e5a7" providerId="ADAL" clId="{B2390302-64BD-471B-8992-4BE17A9D00C2}" dt="2020-07-20T14:26:26.565" v="245" actId="207"/>
          <ac:cxnSpMkLst>
            <pc:docMk/>
            <pc:sldMk cId="67204302" sldId="295"/>
            <ac:cxnSpMk id="3145877" creationId="{00000000-0000-0000-0000-000000000000}"/>
          </ac:cxnSpMkLst>
        </pc:cxnChg>
        <pc:cxnChg chg="mod">
          <ac:chgData name="Padalu Krishna Raju Patra" userId="943e48c9-b636-4189-8002-90d71739e5a7" providerId="ADAL" clId="{B2390302-64BD-471B-8992-4BE17A9D00C2}" dt="2020-07-20T14:26:26.565" v="245" actId="207"/>
          <ac:cxnSpMkLst>
            <pc:docMk/>
            <pc:sldMk cId="67204302" sldId="295"/>
            <ac:cxnSpMk id="3145882" creationId="{00000000-0000-0000-0000-000000000000}"/>
          </ac:cxnSpMkLst>
        </pc:cxnChg>
        <pc:cxnChg chg="mod">
          <ac:chgData name="Padalu Krishna Raju Patra" userId="943e48c9-b636-4189-8002-90d71739e5a7" providerId="ADAL" clId="{B2390302-64BD-471B-8992-4BE17A9D00C2}" dt="2020-07-20T14:26:26.565" v="245" actId="207"/>
          <ac:cxnSpMkLst>
            <pc:docMk/>
            <pc:sldMk cId="67204302" sldId="295"/>
            <ac:cxnSpMk id="3145883" creationId="{00000000-0000-0000-0000-000000000000}"/>
          </ac:cxnSpMkLst>
        </pc:cxnChg>
        <pc:cxnChg chg="mod">
          <ac:chgData name="Padalu Krishna Raju Patra" userId="943e48c9-b636-4189-8002-90d71739e5a7" providerId="ADAL" clId="{B2390302-64BD-471B-8992-4BE17A9D00C2}" dt="2020-07-20T14:26:26.565" v="245" actId="207"/>
          <ac:cxnSpMkLst>
            <pc:docMk/>
            <pc:sldMk cId="67204302" sldId="295"/>
            <ac:cxnSpMk id="3145892" creationId="{00000000-0000-0000-0000-000000000000}"/>
          </ac:cxnSpMkLst>
        </pc:cxnChg>
        <pc:cxnChg chg="mod">
          <ac:chgData name="Padalu Krishna Raju Patra" userId="943e48c9-b636-4189-8002-90d71739e5a7" providerId="ADAL" clId="{B2390302-64BD-471B-8992-4BE17A9D00C2}" dt="2020-07-20T14:26:26.565" v="245" actId="207"/>
          <ac:cxnSpMkLst>
            <pc:docMk/>
            <pc:sldMk cId="67204302" sldId="295"/>
            <ac:cxnSpMk id="3145900" creationId="{00000000-0000-0000-0000-000000000000}"/>
          </ac:cxnSpMkLst>
        </pc:cxnChg>
        <pc:cxnChg chg="mod">
          <ac:chgData name="Padalu Krishna Raju Patra" userId="943e48c9-b636-4189-8002-90d71739e5a7" providerId="ADAL" clId="{B2390302-64BD-471B-8992-4BE17A9D00C2}" dt="2020-07-20T14:26:26.565" v="245" actId="207"/>
          <ac:cxnSpMkLst>
            <pc:docMk/>
            <pc:sldMk cId="67204302" sldId="295"/>
            <ac:cxnSpMk id="3145901" creationId="{00000000-0000-0000-0000-000000000000}"/>
          </ac:cxnSpMkLst>
        </pc:cxnChg>
      </pc:sldChg>
      <pc:sldChg chg="addSp modSp add">
        <pc:chgData name="Padalu Krishna Raju Patra" userId="943e48c9-b636-4189-8002-90d71739e5a7" providerId="ADAL" clId="{B2390302-64BD-471B-8992-4BE17A9D00C2}" dt="2020-07-20T14:26:32.528" v="246" actId="207"/>
        <pc:sldMkLst>
          <pc:docMk/>
          <pc:sldMk cId="29713258" sldId="296"/>
        </pc:sldMkLst>
        <pc:spChg chg="mod">
          <ac:chgData name="Padalu Krishna Raju Patra" userId="943e48c9-b636-4189-8002-90d71739e5a7" providerId="ADAL" clId="{B2390302-64BD-471B-8992-4BE17A9D00C2}" dt="2020-07-20T14:26:32.528" v="246" actId="207"/>
          <ac:spMkLst>
            <pc:docMk/>
            <pc:sldMk cId="29713258" sldId="296"/>
            <ac:spMk id="1048960" creationId="{00000000-0000-0000-0000-000000000000}"/>
          </ac:spMkLst>
        </pc:spChg>
        <pc:spChg chg="mod">
          <ac:chgData name="Padalu Krishna Raju Patra" userId="943e48c9-b636-4189-8002-90d71739e5a7" providerId="ADAL" clId="{B2390302-64BD-471B-8992-4BE17A9D00C2}" dt="2020-07-20T14:26:32.528" v="246" actId="207"/>
          <ac:spMkLst>
            <pc:docMk/>
            <pc:sldMk cId="29713258" sldId="296"/>
            <ac:spMk id="1048961" creationId="{00000000-0000-0000-0000-000000000000}"/>
          </ac:spMkLst>
        </pc:spChg>
        <pc:spChg chg="mod">
          <ac:chgData name="Padalu Krishna Raju Patra" userId="943e48c9-b636-4189-8002-90d71739e5a7" providerId="ADAL" clId="{B2390302-64BD-471B-8992-4BE17A9D00C2}" dt="2020-07-20T14:26:32.528" v="246" actId="207"/>
          <ac:spMkLst>
            <pc:docMk/>
            <pc:sldMk cId="29713258" sldId="296"/>
            <ac:spMk id="1048964" creationId="{00000000-0000-0000-0000-000000000000}"/>
          </ac:spMkLst>
        </pc:spChg>
        <pc:spChg chg="mod">
          <ac:chgData name="Padalu Krishna Raju Patra" userId="943e48c9-b636-4189-8002-90d71739e5a7" providerId="ADAL" clId="{B2390302-64BD-471B-8992-4BE17A9D00C2}" dt="2020-07-20T14:26:32.528" v="246" actId="207"/>
          <ac:spMkLst>
            <pc:docMk/>
            <pc:sldMk cId="29713258" sldId="296"/>
            <ac:spMk id="1048969" creationId="{00000000-0000-0000-0000-000000000000}"/>
          </ac:spMkLst>
        </pc:spChg>
        <pc:spChg chg="mod">
          <ac:chgData name="Padalu Krishna Raju Patra" userId="943e48c9-b636-4189-8002-90d71739e5a7" providerId="ADAL" clId="{B2390302-64BD-471B-8992-4BE17A9D00C2}" dt="2020-07-20T14:26:32.528" v="246" actId="207"/>
          <ac:spMkLst>
            <pc:docMk/>
            <pc:sldMk cId="29713258" sldId="296"/>
            <ac:spMk id="1048971" creationId="{00000000-0000-0000-0000-000000000000}"/>
          </ac:spMkLst>
        </pc:spChg>
        <pc:spChg chg="mod">
          <ac:chgData name="Padalu Krishna Raju Patra" userId="943e48c9-b636-4189-8002-90d71739e5a7" providerId="ADAL" clId="{B2390302-64BD-471B-8992-4BE17A9D00C2}" dt="2020-07-20T14:26:32.528" v="246" actId="207"/>
          <ac:spMkLst>
            <pc:docMk/>
            <pc:sldMk cId="29713258" sldId="296"/>
            <ac:spMk id="1048972" creationId="{00000000-0000-0000-0000-000000000000}"/>
          </ac:spMkLst>
        </pc:spChg>
        <pc:spChg chg="mod">
          <ac:chgData name="Padalu Krishna Raju Patra" userId="943e48c9-b636-4189-8002-90d71739e5a7" providerId="ADAL" clId="{B2390302-64BD-471B-8992-4BE17A9D00C2}" dt="2020-07-20T14:26:32.528" v="246" actId="207"/>
          <ac:spMkLst>
            <pc:docMk/>
            <pc:sldMk cId="29713258" sldId="296"/>
            <ac:spMk id="1048973" creationId="{00000000-0000-0000-0000-000000000000}"/>
          </ac:spMkLst>
        </pc:spChg>
        <pc:spChg chg="mod">
          <ac:chgData name="Padalu Krishna Raju Patra" userId="943e48c9-b636-4189-8002-90d71739e5a7" providerId="ADAL" clId="{B2390302-64BD-471B-8992-4BE17A9D00C2}" dt="2020-07-20T14:26:32.528" v="246" actId="207"/>
          <ac:spMkLst>
            <pc:docMk/>
            <pc:sldMk cId="29713258" sldId="296"/>
            <ac:spMk id="1048974" creationId="{00000000-0000-0000-0000-000000000000}"/>
          </ac:spMkLst>
        </pc:spChg>
        <pc:spChg chg="mod">
          <ac:chgData name="Padalu Krishna Raju Patra" userId="943e48c9-b636-4189-8002-90d71739e5a7" providerId="ADAL" clId="{B2390302-64BD-471B-8992-4BE17A9D00C2}" dt="2020-07-20T14:26:32.528" v="246" actId="207"/>
          <ac:spMkLst>
            <pc:docMk/>
            <pc:sldMk cId="29713258" sldId="296"/>
            <ac:spMk id="1048975" creationId="{00000000-0000-0000-0000-000000000000}"/>
          </ac:spMkLst>
        </pc:spChg>
        <pc:spChg chg="mod">
          <ac:chgData name="Padalu Krishna Raju Patra" userId="943e48c9-b636-4189-8002-90d71739e5a7" providerId="ADAL" clId="{B2390302-64BD-471B-8992-4BE17A9D00C2}" dt="2020-07-20T14:26:32.528" v="246" actId="207"/>
          <ac:spMkLst>
            <pc:docMk/>
            <pc:sldMk cId="29713258" sldId="296"/>
            <ac:spMk id="1048976" creationId="{00000000-0000-0000-0000-000000000000}"/>
          </ac:spMkLst>
        </pc:spChg>
        <pc:spChg chg="mod">
          <ac:chgData name="Padalu Krishna Raju Patra" userId="943e48c9-b636-4189-8002-90d71739e5a7" providerId="ADAL" clId="{B2390302-64BD-471B-8992-4BE17A9D00C2}" dt="2020-07-20T14:26:32.528" v="246" actId="207"/>
          <ac:spMkLst>
            <pc:docMk/>
            <pc:sldMk cId="29713258" sldId="296"/>
            <ac:spMk id="1048977" creationId="{00000000-0000-0000-0000-000000000000}"/>
          </ac:spMkLst>
        </pc:spChg>
        <pc:spChg chg="mod">
          <ac:chgData name="Padalu Krishna Raju Patra" userId="943e48c9-b636-4189-8002-90d71739e5a7" providerId="ADAL" clId="{B2390302-64BD-471B-8992-4BE17A9D00C2}" dt="2020-07-20T14:26:32.528" v="246" actId="207"/>
          <ac:spMkLst>
            <pc:docMk/>
            <pc:sldMk cId="29713258" sldId="296"/>
            <ac:spMk id="1048978" creationId="{00000000-0000-0000-0000-000000000000}"/>
          </ac:spMkLst>
        </pc:spChg>
        <pc:spChg chg="mod">
          <ac:chgData name="Padalu Krishna Raju Patra" userId="943e48c9-b636-4189-8002-90d71739e5a7" providerId="ADAL" clId="{B2390302-64BD-471B-8992-4BE17A9D00C2}" dt="2020-07-20T14:26:32.528" v="246" actId="207"/>
          <ac:spMkLst>
            <pc:docMk/>
            <pc:sldMk cId="29713258" sldId="296"/>
            <ac:spMk id="1048979" creationId="{00000000-0000-0000-0000-000000000000}"/>
          </ac:spMkLst>
        </pc:spChg>
        <pc:spChg chg="mod">
          <ac:chgData name="Padalu Krishna Raju Patra" userId="943e48c9-b636-4189-8002-90d71739e5a7" providerId="ADAL" clId="{B2390302-64BD-471B-8992-4BE17A9D00C2}" dt="2020-07-20T14:26:32.528" v="246" actId="207"/>
          <ac:spMkLst>
            <pc:docMk/>
            <pc:sldMk cId="29713258" sldId="296"/>
            <ac:spMk id="1048980" creationId="{00000000-0000-0000-0000-000000000000}"/>
          </ac:spMkLst>
        </pc:spChg>
        <pc:spChg chg="mod">
          <ac:chgData name="Padalu Krishna Raju Patra" userId="943e48c9-b636-4189-8002-90d71739e5a7" providerId="ADAL" clId="{B2390302-64BD-471B-8992-4BE17A9D00C2}" dt="2020-07-20T14:26:32.528" v="246" actId="207"/>
          <ac:spMkLst>
            <pc:docMk/>
            <pc:sldMk cId="29713258" sldId="296"/>
            <ac:spMk id="1048981" creationId="{00000000-0000-0000-0000-000000000000}"/>
          </ac:spMkLst>
        </pc:spChg>
        <pc:spChg chg="mod">
          <ac:chgData name="Padalu Krishna Raju Patra" userId="943e48c9-b636-4189-8002-90d71739e5a7" providerId="ADAL" clId="{B2390302-64BD-471B-8992-4BE17A9D00C2}" dt="2020-07-20T14:26:32.528" v="246" actId="207"/>
          <ac:spMkLst>
            <pc:docMk/>
            <pc:sldMk cId="29713258" sldId="296"/>
            <ac:spMk id="1048982" creationId="{00000000-0000-0000-0000-000000000000}"/>
          </ac:spMkLst>
        </pc:spChg>
        <pc:grpChg chg="mod">
          <ac:chgData name="Padalu Krishna Raju Patra" userId="943e48c9-b636-4189-8002-90d71739e5a7" providerId="ADAL" clId="{B2390302-64BD-471B-8992-4BE17A9D00C2}" dt="2020-07-20T14:26:32.528" v="246" actId="207"/>
          <ac:grpSpMkLst>
            <pc:docMk/>
            <pc:sldMk cId="29713258" sldId="296"/>
            <ac:grpSpMk id="264" creationId="{00000000-0000-0000-0000-000000000000}"/>
          </ac:grpSpMkLst>
        </pc:grpChg>
        <pc:grpChg chg="mod">
          <ac:chgData name="Padalu Krishna Raju Patra" userId="943e48c9-b636-4189-8002-90d71739e5a7" providerId="ADAL" clId="{B2390302-64BD-471B-8992-4BE17A9D00C2}" dt="2020-07-20T14:26:32.528" v="246" actId="207"/>
          <ac:grpSpMkLst>
            <pc:docMk/>
            <pc:sldMk cId="29713258" sldId="296"/>
            <ac:grpSpMk id="265" creationId="{00000000-0000-0000-0000-000000000000}"/>
          </ac:grpSpMkLst>
        </pc:grpChg>
        <pc:grpChg chg="mod">
          <ac:chgData name="Padalu Krishna Raju Patra" userId="943e48c9-b636-4189-8002-90d71739e5a7" providerId="ADAL" clId="{B2390302-64BD-471B-8992-4BE17A9D00C2}" dt="2020-07-20T14:26:32.528" v="246" actId="207"/>
          <ac:grpSpMkLst>
            <pc:docMk/>
            <pc:sldMk cId="29713258" sldId="296"/>
            <ac:grpSpMk id="266" creationId="{00000000-0000-0000-0000-000000000000}"/>
          </ac:grpSpMkLst>
        </pc:grpChg>
        <pc:grpChg chg="mod">
          <ac:chgData name="Padalu Krishna Raju Patra" userId="943e48c9-b636-4189-8002-90d71739e5a7" providerId="ADAL" clId="{B2390302-64BD-471B-8992-4BE17A9D00C2}" dt="2020-07-20T14:26:32.528" v="246" actId="207"/>
          <ac:grpSpMkLst>
            <pc:docMk/>
            <pc:sldMk cId="29713258" sldId="296"/>
            <ac:grpSpMk id="268" creationId="{00000000-0000-0000-0000-000000000000}"/>
          </ac:grpSpMkLst>
        </pc:grpChg>
        <pc:grpChg chg="mod">
          <ac:chgData name="Padalu Krishna Raju Patra" userId="943e48c9-b636-4189-8002-90d71739e5a7" providerId="ADAL" clId="{B2390302-64BD-471B-8992-4BE17A9D00C2}" dt="2020-07-20T14:26:32.528" v="246" actId="207"/>
          <ac:grpSpMkLst>
            <pc:docMk/>
            <pc:sldMk cId="29713258" sldId="296"/>
            <ac:grpSpMk id="270" creationId="{00000000-0000-0000-0000-000000000000}"/>
          </ac:grpSpMkLst>
        </pc:grpChg>
        <pc:picChg chg="add mod">
          <ac:chgData name="Padalu Krishna Raju Patra" userId="943e48c9-b636-4189-8002-90d71739e5a7" providerId="ADAL" clId="{B2390302-64BD-471B-8992-4BE17A9D00C2}" dt="2020-07-20T14:26:32.528" v="246" actId="207"/>
          <ac:picMkLst>
            <pc:docMk/>
            <pc:sldMk cId="29713258" sldId="296"/>
            <ac:picMk id="46" creationId="{D8AD4171-A536-4F20-AA36-B21DE7D0F33A}"/>
          </ac:picMkLst>
        </pc:picChg>
        <pc:cxnChg chg="mod">
          <ac:chgData name="Padalu Krishna Raju Patra" userId="943e48c9-b636-4189-8002-90d71739e5a7" providerId="ADAL" clId="{B2390302-64BD-471B-8992-4BE17A9D00C2}" dt="2020-07-20T14:26:32.528" v="246" actId="207"/>
          <ac:cxnSpMkLst>
            <pc:docMk/>
            <pc:sldMk cId="29713258" sldId="296"/>
            <ac:cxnSpMk id="3145937" creationId="{00000000-0000-0000-0000-000000000000}"/>
          </ac:cxnSpMkLst>
        </pc:cxnChg>
      </pc:sldChg>
      <pc:sldChg chg="addSp modSp add">
        <pc:chgData name="Padalu Krishna Raju Patra" userId="943e48c9-b636-4189-8002-90d71739e5a7" providerId="ADAL" clId="{B2390302-64BD-471B-8992-4BE17A9D00C2}" dt="2020-07-20T14:26:37.252" v="247" actId="207"/>
        <pc:sldMkLst>
          <pc:docMk/>
          <pc:sldMk cId="447088460" sldId="297"/>
        </pc:sldMkLst>
        <pc:spChg chg="mod">
          <ac:chgData name="Padalu Krishna Raju Patra" userId="943e48c9-b636-4189-8002-90d71739e5a7" providerId="ADAL" clId="{B2390302-64BD-471B-8992-4BE17A9D00C2}" dt="2020-07-20T14:26:37.252" v="247" actId="207"/>
          <ac:spMkLst>
            <pc:docMk/>
            <pc:sldMk cId="447088460" sldId="297"/>
            <ac:spMk id="1048983" creationId="{00000000-0000-0000-0000-000000000000}"/>
          </ac:spMkLst>
        </pc:spChg>
        <pc:spChg chg="mod">
          <ac:chgData name="Padalu Krishna Raju Patra" userId="943e48c9-b636-4189-8002-90d71739e5a7" providerId="ADAL" clId="{B2390302-64BD-471B-8992-4BE17A9D00C2}" dt="2020-07-20T14:26:37.252" v="247" actId="207"/>
          <ac:spMkLst>
            <pc:docMk/>
            <pc:sldMk cId="447088460" sldId="297"/>
            <ac:spMk id="1048984" creationId="{00000000-0000-0000-0000-000000000000}"/>
          </ac:spMkLst>
        </pc:spChg>
        <pc:spChg chg="mod">
          <ac:chgData name="Padalu Krishna Raju Patra" userId="943e48c9-b636-4189-8002-90d71739e5a7" providerId="ADAL" clId="{B2390302-64BD-471B-8992-4BE17A9D00C2}" dt="2020-07-20T14:26:37.252" v="247" actId="207"/>
          <ac:spMkLst>
            <pc:docMk/>
            <pc:sldMk cId="447088460" sldId="297"/>
            <ac:spMk id="1048985" creationId="{00000000-0000-0000-0000-000000000000}"/>
          </ac:spMkLst>
        </pc:spChg>
        <pc:spChg chg="mod">
          <ac:chgData name="Padalu Krishna Raju Patra" userId="943e48c9-b636-4189-8002-90d71739e5a7" providerId="ADAL" clId="{B2390302-64BD-471B-8992-4BE17A9D00C2}" dt="2020-07-20T14:26:37.252" v="247" actId="207"/>
          <ac:spMkLst>
            <pc:docMk/>
            <pc:sldMk cId="447088460" sldId="297"/>
            <ac:spMk id="1048992" creationId="{00000000-0000-0000-0000-000000000000}"/>
          </ac:spMkLst>
        </pc:spChg>
        <pc:spChg chg="mod">
          <ac:chgData name="Padalu Krishna Raju Patra" userId="943e48c9-b636-4189-8002-90d71739e5a7" providerId="ADAL" clId="{B2390302-64BD-471B-8992-4BE17A9D00C2}" dt="2020-07-20T14:26:37.252" v="247" actId="207"/>
          <ac:spMkLst>
            <pc:docMk/>
            <pc:sldMk cId="447088460" sldId="297"/>
            <ac:spMk id="1048996" creationId="{00000000-0000-0000-0000-000000000000}"/>
          </ac:spMkLst>
        </pc:spChg>
        <pc:spChg chg="mod">
          <ac:chgData name="Padalu Krishna Raju Patra" userId="943e48c9-b636-4189-8002-90d71739e5a7" providerId="ADAL" clId="{B2390302-64BD-471B-8992-4BE17A9D00C2}" dt="2020-07-20T14:26:37.252" v="247" actId="207"/>
          <ac:spMkLst>
            <pc:docMk/>
            <pc:sldMk cId="447088460" sldId="297"/>
            <ac:spMk id="1049003" creationId="{00000000-0000-0000-0000-000000000000}"/>
          </ac:spMkLst>
        </pc:spChg>
        <pc:spChg chg="mod">
          <ac:chgData name="Padalu Krishna Raju Patra" userId="943e48c9-b636-4189-8002-90d71739e5a7" providerId="ADAL" clId="{B2390302-64BD-471B-8992-4BE17A9D00C2}" dt="2020-07-20T14:26:37.252" v="247" actId="207"/>
          <ac:spMkLst>
            <pc:docMk/>
            <pc:sldMk cId="447088460" sldId="297"/>
            <ac:spMk id="1049014" creationId="{00000000-0000-0000-0000-000000000000}"/>
          </ac:spMkLst>
        </pc:spChg>
        <pc:spChg chg="mod">
          <ac:chgData name="Padalu Krishna Raju Patra" userId="943e48c9-b636-4189-8002-90d71739e5a7" providerId="ADAL" clId="{B2390302-64BD-471B-8992-4BE17A9D00C2}" dt="2020-07-20T14:26:37.252" v="247" actId="207"/>
          <ac:spMkLst>
            <pc:docMk/>
            <pc:sldMk cId="447088460" sldId="297"/>
            <ac:spMk id="1049015" creationId="{00000000-0000-0000-0000-000000000000}"/>
          </ac:spMkLst>
        </pc:spChg>
        <pc:spChg chg="mod">
          <ac:chgData name="Padalu Krishna Raju Patra" userId="943e48c9-b636-4189-8002-90d71739e5a7" providerId="ADAL" clId="{B2390302-64BD-471B-8992-4BE17A9D00C2}" dt="2020-07-20T14:26:37.252" v="247" actId="207"/>
          <ac:spMkLst>
            <pc:docMk/>
            <pc:sldMk cId="447088460" sldId="297"/>
            <ac:spMk id="1049016" creationId="{00000000-0000-0000-0000-000000000000}"/>
          </ac:spMkLst>
        </pc:spChg>
        <pc:grpChg chg="mod">
          <ac:chgData name="Padalu Krishna Raju Patra" userId="943e48c9-b636-4189-8002-90d71739e5a7" providerId="ADAL" clId="{B2390302-64BD-471B-8992-4BE17A9D00C2}" dt="2020-07-20T14:26:37.252" v="247" actId="207"/>
          <ac:grpSpMkLst>
            <pc:docMk/>
            <pc:sldMk cId="447088460" sldId="297"/>
            <ac:grpSpMk id="273" creationId="{00000000-0000-0000-0000-000000000000}"/>
          </ac:grpSpMkLst>
        </pc:grpChg>
        <pc:grpChg chg="mod">
          <ac:chgData name="Padalu Krishna Raju Patra" userId="943e48c9-b636-4189-8002-90d71739e5a7" providerId="ADAL" clId="{B2390302-64BD-471B-8992-4BE17A9D00C2}" dt="2020-07-20T14:26:37.252" v="247" actId="207"/>
          <ac:grpSpMkLst>
            <pc:docMk/>
            <pc:sldMk cId="447088460" sldId="297"/>
            <ac:grpSpMk id="275" creationId="{00000000-0000-0000-0000-000000000000}"/>
          </ac:grpSpMkLst>
        </pc:grpChg>
        <pc:grpChg chg="mod">
          <ac:chgData name="Padalu Krishna Raju Patra" userId="943e48c9-b636-4189-8002-90d71739e5a7" providerId="ADAL" clId="{B2390302-64BD-471B-8992-4BE17A9D00C2}" dt="2020-07-20T14:26:37.252" v="247" actId="207"/>
          <ac:grpSpMkLst>
            <pc:docMk/>
            <pc:sldMk cId="447088460" sldId="297"/>
            <ac:grpSpMk id="277" creationId="{00000000-0000-0000-0000-000000000000}"/>
          </ac:grpSpMkLst>
        </pc:grpChg>
        <pc:grpChg chg="mod">
          <ac:chgData name="Padalu Krishna Raju Patra" userId="943e48c9-b636-4189-8002-90d71739e5a7" providerId="ADAL" clId="{B2390302-64BD-471B-8992-4BE17A9D00C2}" dt="2020-07-20T14:26:37.252" v="247" actId="207"/>
          <ac:grpSpMkLst>
            <pc:docMk/>
            <pc:sldMk cId="447088460" sldId="297"/>
            <ac:grpSpMk id="278" creationId="{00000000-0000-0000-0000-000000000000}"/>
          </ac:grpSpMkLst>
        </pc:grpChg>
        <pc:grpChg chg="mod">
          <ac:chgData name="Padalu Krishna Raju Patra" userId="943e48c9-b636-4189-8002-90d71739e5a7" providerId="ADAL" clId="{B2390302-64BD-471B-8992-4BE17A9D00C2}" dt="2020-07-20T14:26:37.252" v="247" actId="207"/>
          <ac:grpSpMkLst>
            <pc:docMk/>
            <pc:sldMk cId="447088460" sldId="297"/>
            <ac:grpSpMk id="280" creationId="{00000000-0000-0000-0000-000000000000}"/>
          </ac:grpSpMkLst>
        </pc:grpChg>
        <pc:grpChg chg="mod">
          <ac:chgData name="Padalu Krishna Raju Patra" userId="943e48c9-b636-4189-8002-90d71739e5a7" providerId="ADAL" clId="{B2390302-64BD-471B-8992-4BE17A9D00C2}" dt="2020-07-20T14:26:37.252" v="247" actId="207"/>
          <ac:grpSpMkLst>
            <pc:docMk/>
            <pc:sldMk cId="447088460" sldId="297"/>
            <ac:grpSpMk id="282" creationId="{00000000-0000-0000-0000-000000000000}"/>
          </ac:grpSpMkLst>
        </pc:grpChg>
        <pc:grpChg chg="mod">
          <ac:chgData name="Padalu Krishna Raju Patra" userId="943e48c9-b636-4189-8002-90d71739e5a7" providerId="ADAL" clId="{B2390302-64BD-471B-8992-4BE17A9D00C2}" dt="2020-07-20T14:26:37.252" v="247" actId="207"/>
          <ac:grpSpMkLst>
            <pc:docMk/>
            <pc:sldMk cId="447088460" sldId="297"/>
            <ac:grpSpMk id="283" creationId="{00000000-0000-0000-0000-000000000000}"/>
          </ac:grpSpMkLst>
        </pc:grpChg>
        <pc:grpChg chg="mod">
          <ac:chgData name="Padalu Krishna Raju Patra" userId="943e48c9-b636-4189-8002-90d71739e5a7" providerId="ADAL" clId="{B2390302-64BD-471B-8992-4BE17A9D00C2}" dt="2020-07-20T14:26:37.252" v="247" actId="207"/>
          <ac:grpSpMkLst>
            <pc:docMk/>
            <pc:sldMk cId="447088460" sldId="297"/>
            <ac:grpSpMk id="285" creationId="{00000000-0000-0000-0000-000000000000}"/>
          </ac:grpSpMkLst>
        </pc:grpChg>
        <pc:grpChg chg="mod">
          <ac:chgData name="Padalu Krishna Raju Patra" userId="943e48c9-b636-4189-8002-90d71739e5a7" providerId="ADAL" clId="{B2390302-64BD-471B-8992-4BE17A9D00C2}" dt="2020-07-20T14:26:37.252" v="247" actId="207"/>
          <ac:grpSpMkLst>
            <pc:docMk/>
            <pc:sldMk cId="447088460" sldId="297"/>
            <ac:grpSpMk id="287" creationId="{00000000-0000-0000-0000-000000000000}"/>
          </ac:grpSpMkLst>
        </pc:grpChg>
        <pc:grpChg chg="mod">
          <ac:chgData name="Padalu Krishna Raju Patra" userId="943e48c9-b636-4189-8002-90d71739e5a7" providerId="ADAL" clId="{B2390302-64BD-471B-8992-4BE17A9D00C2}" dt="2020-07-20T14:26:37.252" v="247" actId="207"/>
          <ac:grpSpMkLst>
            <pc:docMk/>
            <pc:sldMk cId="447088460" sldId="297"/>
            <ac:grpSpMk id="289" creationId="{00000000-0000-0000-0000-000000000000}"/>
          </ac:grpSpMkLst>
        </pc:grpChg>
        <pc:grpChg chg="mod">
          <ac:chgData name="Padalu Krishna Raju Patra" userId="943e48c9-b636-4189-8002-90d71739e5a7" providerId="ADAL" clId="{B2390302-64BD-471B-8992-4BE17A9D00C2}" dt="2020-07-20T14:26:37.252" v="247" actId="207"/>
          <ac:grpSpMkLst>
            <pc:docMk/>
            <pc:sldMk cId="447088460" sldId="297"/>
            <ac:grpSpMk id="291" creationId="{00000000-0000-0000-0000-000000000000}"/>
          </ac:grpSpMkLst>
        </pc:grpChg>
        <pc:grpChg chg="mod">
          <ac:chgData name="Padalu Krishna Raju Patra" userId="943e48c9-b636-4189-8002-90d71739e5a7" providerId="ADAL" clId="{B2390302-64BD-471B-8992-4BE17A9D00C2}" dt="2020-07-20T14:26:37.252" v="247" actId="207"/>
          <ac:grpSpMkLst>
            <pc:docMk/>
            <pc:sldMk cId="447088460" sldId="297"/>
            <ac:grpSpMk id="293" creationId="{00000000-0000-0000-0000-000000000000}"/>
          </ac:grpSpMkLst>
        </pc:grpChg>
        <pc:grpChg chg="mod">
          <ac:chgData name="Padalu Krishna Raju Patra" userId="943e48c9-b636-4189-8002-90d71739e5a7" providerId="ADAL" clId="{B2390302-64BD-471B-8992-4BE17A9D00C2}" dt="2020-07-20T14:26:37.252" v="247" actId="207"/>
          <ac:grpSpMkLst>
            <pc:docMk/>
            <pc:sldMk cId="447088460" sldId="297"/>
            <ac:grpSpMk id="295" creationId="{00000000-0000-0000-0000-000000000000}"/>
          </ac:grpSpMkLst>
        </pc:grpChg>
        <pc:picChg chg="add mod">
          <ac:chgData name="Padalu Krishna Raju Patra" userId="943e48c9-b636-4189-8002-90d71739e5a7" providerId="ADAL" clId="{B2390302-64BD-471B-8992-4BE17A9D00C2}" dt="2020-07-20T14:26:37.252" v="247" actId="207"/>
          <ac:picMkLst>
            <pc:docMk/>
            <pc:sldMk cId="447088460" sldId="297"/>
            <ac:picMk id="91" creationId="{99D16A31-E2D5-423A-9C3D-2F3334143A2A}"/>
          </ac:picMkLst>
        </pc:picChg>
        <pc:cxnChg chg="mod">
          <ac:chgData name="Padalu Krishna Raju Patra" userId="943e48c9-b636-4189-8002-90d71739e5a7" providerId="ADAL" clId="{B2390302-64BD-471B-8992-4BE17A9D00C2}" dt="2020-07-20T14:26:37.252" v="247" actId="207"/>
          <ac:cxnSpMkLst>
            <pc:docMk/>
            <pc:sldMk cId="447088460" sldId="297"/>
            <ac:cxnSpMk id="3145940" creationId="{00000000-0000-0000-0000-000000000000}"/>
          </ac:cxnSpMkLst>
        </pc:cxnChg>
        <pc:cxnChg chg="mod">
          <ac:chgData name="Padalu Krishna Raju Patra" userId="943e48c9-b636-4189-8002-90d71739e5a7" providerId="ADAL" clId="{B2390302-64BD-471B-8992-4BE17A9D00C2}" dt="2020-07-20T14:26:37.252" v="247" actId="207"/>
          <ac:cxnSpMkLst>
            <pc:docMk/>
            <pc:sldMk cId="447088460" sldId="297"/>
            <ac:cxnSpMk id="3145945" creationId="{00000000-0000-0000-0000-000000000000}"/>
          </ac:cxnSpMkLst>
        </pc:cxnChg>
        <pc:cxnChg chg="mod">
          <ac:chgData name="Padalu Krishna Raju Patra" userId="943e48c9-b636-4189-8002-90d71739e5a7" providerId="ADAL" clId="{B2390302-64BD-471B-8992-4BE17A9D00C2}" dt="2020-07-20T14:26:37.252" v="247" actId="207"/>
          <ac:cxnSpMkLst>
            <pc:docMk/>
            <pc:sldMk cId="447088460" sldId="297"/>
            <ac:cxnSpMk id="3145946" creationId="{00000000-0000-0000-0000-000000000000}"/>
          </ac:cxnSpMkLst>
        </pc:cxnChg>
      </pc:sldChg>
      <pc:sldChg chg="addSp modSp add">
        <pc:chgData name="Padalu Krishna Raju Patra" userId="943e48c9-b636-4189-8002-90d71739e5a7" providerId="ADAL" clId="{B2390302-64BD-471B-8992-4BE17A9D00C2}" dt="2020-07-20T14:26:41.077" v="248" actId="207"/>
        <pc:sldMkLst>
          <pc:docMk/>
          <pc:sldMk cId="262505049" sldId="298"/>
        </pc:sldMkLst>
        <pc:spChg chg="mod">
          <ac:chgData name="Padalu Krishna Raju Patra" userId="943e48c9-b636-4189-8002-90d71739e5a7" providerId="ADAL" clId="{B2390302-64BD-471B-8992-4BE17A9D00C2}" dt="2020-07-20T14:26:41.077" v="248" actId="207"/>
          <ac:spMkLst>
            <pc:docMk/>
            <pc:sldMk cId="262505049" sldId="298"/>
            <ac:spMk id="1049017" creationId="{00000000-0000-0000-0000-000000000000}"/>
          </ac:spMkLst>
        </pc:spChg>
        <pc:spChg chg="mod">
          <ac:chgData name="Padalu Krishna Raju Patra" userId="943e48c9-b636-4189-8002-90d71739e5a7" providerId="ADAL" clId="{B2390302-64BD-471B-8992-4BE17A9D00C2}" dt="2020-07-20T14:26:41.077" v="248" actId="207"/>
          <ac:spMkLst>
            <pc:docMk/>
            <pc:sldMk cId="262505049" sldId="298"/>
            <ac:spMk id="1049018" creationId="{00000000-0000-0000-0000-000000000000}"/>
          </ac:spMkLst>
        </pc:spChg>
        <pc:spChg chg="mod">
          <ac:chgData name="Padalu Krishna Raju Patra" userId="943e48c9-b636-4189-8002-90d71739e5a7" providerId="ADAL" clId="{B2390302-64BD-471B-8992-4BE17A9D00C2}" dt="2020-07-20T14:26:41.077" v="248" actId="207"/>
          <ac:spMkLst>
            <pc:docMk/>
            <pc:sldMk cId="262505049" sldId="298"/>
            <ac:spMk id="1049023" creationId="{00000000-0000-0000-0000-000000000000}"/>
          </ac:spMkLst>
        </pc:spChg>
        <pc:spChg chg="mod">
          <ac:chgData name="Padalu Krishna Raju Patra" userId="943e48c9-b636-4189-8002-90d71739e5a7" providerId="ADAL" clId="{B2390302-64BD-471B-8992-4BE17A9D00C2}" dt="2020-07-20T14:26:41.077" v="248" actId="207"/>
          <ac:spMkLst>
            <pc:docMk/>
            <pc:sldMk cId="262505049" sldId="298"/>
            <ac:spMk id="1049028" creationId="{00000000-0000-0000-0000-000000000000}"/>
          </ac:spMkLst>
        </pc:spChg>
        <pc:spChg chg="mod">
          <ac:chgData name="Padalu Krishna Raju Patra" userId="943e48c9-b636-4189-8002-90d71739e5a7" providerId="ADAL" clId="{B2390302-64BD-471B-8992-4BE17A9D00C2}" dt="2020-07-20T14:26:41.077" v="248" actId="207"/>
          <ac:spMkLst>
            <pc:docMk/>
            <pc:sldMk cId="262505049" sldId="298"/>
            <ac:spMk id="1049030" creationId="{00000000-0000-0000-0000-000000000000}"/>
          </ac:spMkLst>
        </pc:spChg>
        <pc:spChg chg="mod">
          <ac:chgData name="Padalu Krishna Raju Patra" userId="943e48c9-b636-4189-8002-90d71739e5a7" providerId="ADAL" clId="{B2390302-64BD-471B-8992-4BE17A9D00C2}" dt="2020-07-20T14:26:41.077" v="248" actId="207"/>
          <ac:spMkLst>
            <pc:docMk/>
            <pc:sldMk cId="262505049" sldId="298"/>
            <ac:spMk id="1049031" creationId="{00000000-0000-0000-0000-000000000000}"/>
          </ac:spMkLst>
        </pc:spChg>
        <pc:spChg chg="mod">
          <ac:chgData name="Padalu Krishna Raju Patra" userId="943e48c9-b636-4189-8002-90d71739e5a7" providerId="ADAL" clId="{B2390302-64BD-471B-8992-4BE17A9D00C2}" dt="2020-07-20T14:26:41.077" v="248" actId="207"/>
          <ac:spMkLst>
            <pc:docMk/>
            <pc:sldMk cId="262505049" sldId="298"/>
            <ac:spMk id="1049042" creationId="{00000000-0000-0000-0000-000000000000}"/>
          </ac:spMkLst>
        </pc:spChg>
        <pc:spChg chg="mod">
          <ac:chgData name="Padalu Krishna Raju Patra" userId="943e48c9-b636-4189-8002-90d71739e5a7" providerId="ADAL" clId="{B2390302-64BD-471B-8992-4BE17A9D00C2}" dt="2020-07-20T14:26:41.077" v="248" actId="207"/>
          <ac:spMkLst>
            <pc:docMk/>
            <pc:sldMk cId="262505049" sldId="298"/>
            <ac:spMk id="1049043" creationId="{00000000-0000-0000-0000-000000000000}"/>
          </ac:spMkLst>
        </pc:spChg>
        <pc:spChg chg="mod">
          <ac:chgData name="Padalu Krishna Raju Patra" userId="943e48c9-b636-4189-8002-90d71739e5a7" providerId="ADAL" clId="{B2390302-64BD-471B-8992-4BE17A9D00C2}" dt="2020-07-20T14:26:41.077" v="248" actId="207"/>
          <ac:spMkLst>
            <pc:docMk/>
            <pc:sldMk cId="262505049" sldId="298"/>
            <ac:spMk id="1049044" creationId="{00000000-0000-0000-0000-000000000000}"/>
          </ac:spMkLst>
        </pc:spChg>
        <pc:grpChg chg="mod">
          <ac:chgData name="Padalu Krishna Raju Patra" userId="943e48c9-b636-4189-8002-90d71739e5a7" providerId="ADAL" clId="{B2390302-64BD-471B-8992-4BE17A9D00C2}" dt="2020-07-20T14:26:41.077" v="248" actId="207"/>
          <ac:grpSpMkLst>
            <pc:docMk/>
            <pc:sldMk cId="262505049" sldId="298"/>
            <ac:grpSpMk id="301" creationId="{00000000-0000-0000-0000-000000000000}"/>
          </ac:grpSpMkLst>
        </pc:grpChg>
        <pc:grpChg chg="mod">
          <ac:chgData name="Padalu Krishna Raju Patra" userId="943e48c9-b636-4189-8002-90d71739e5a7" providerId="ADAL" clId="{B2390302-64BD-471B-8992-4BE17A9D00C2}" dt="2020-07-20T14:26:41.077" v="248" actId="207"/>
          <ac:grpSpMkLst>
            <pc:docMk/>
            <pc:sldMk cId="262505049" sldId="298"/>
            <ac:grpSpMk id="302" creationId="{00000000-0000-0000-0000-000000000000}"/>
          </ac:grpSpMkLst>
        </pc:grpChg>
        <pc:grpChg chg="mod">
          <ac:chgData name="Padalu Krishna Raju Patra" userId="943e48c9-b636-4189-8002-90d71739e5a7" providerId="ADAL" clId="{B2390302-64BD-471B-8992-4BE17A9D00C2}" dt="2020-07-20T14:26:41.077" v="248" actId="207"/>
          <ac:grpSpMkLst>
            <pc:docMk/>
            <pc:sldMk cId="262505049" sldId="298"/>
            <ac:grpSpMk id="303" creationId="{00000000-0000-0000-0000-000000000000}"/>
          </ac:grpSpMkLst>
        </pc:grpChg>
        <pc:grpChg chg="mod">
          <ac:chgData name="Padalu Krishna Raju Patra" userId="943e48c9-b636-4189-8002-90d71739e5a7" providerId="ADAL" clId="{B2390302-64BD-471B-8992-4BE17A9D00C2}" dt="2020-07-20T14:26:41.077" v="248" actId="207"/>
          <ac:grpSpMkLst>
            <pc:docMk/>
            <pc:sldMk cId="262505049" sldId="298"/>
            <ac:grpSpMk id="304" creationId="{00000000-0000-0000-0000-000000000000}"/>
          </ac:grpSpMkLst>
        </pc:grpChg>
        <pc:grpChg chg="mod">
          <ac:chgData name="Padalu Krishna Raju Patra" userId="943e48c9-b636-4189-8002-90d71739e5a7" providerId="ADAL" clId="{B2390302-64BD-471B-8992-4BE17A9D00C2}" dt="2020-07-20T14:26:41.077" v="248" actId="207"/>
          <ac:grpSpMkLst>
            <pc:docMk/>
            <pc:sldMk cId="262505049" sldId="298"/>
            <ac:grpSpMk id="305" creationId="{00000000-0000-0000-0000-000000000000}"/>
          </ac:grpSpMkLst>
        </pc:grpChg>
        <pc:grpChg chg="mod">
          <ac:chgData name="Padalu Krishna Raju Patra" userId="943e48c9-b636-4189-8002-90d71739e5a7" providerId="ADAL" clId="{B2390302-64BD-471B-8992-4BE17A9D00C2}" dt="2020-07-20T14:26:41.077" v="248" actId="207"/>
          <ac:grpSpMkLst>
            <pc:docMk/>
            <pc:sldMk cId="262505049" sldId="298"/>
            <ac:grpSpMk id="307" creationId="{00000000-0000-0000-0000-000000000000}"/>
          </ac:grpSpMkLst>
        </pc:grpChg>
        <pc:grpChg chg="mod">
          <ac:chgData name="Padalu Krishna Raju Patra" userId="943e48c9-b636-4189-8002-90d71739e5a7" providerId="ADAL" clId="{B2390302-64BD-471B-8992-4BE17A9D00C2}" dt="2020-07-20T14:26:41.077" v="248" actId="207"/>
          <ac:grpSpMkLst>
            <pc:docMk/>
            <pc:sldMk cId="262505049" sldId="298"/>
            <ac:grpSpMk id="309" creationId="{00000000-0000-0000-0000-000000000000}"/>
          </ac:grpSpMkLst>
        </pc:grpChg>
        <pc:grpChg chg="mod">
          <ac:chgData name="Padalu Krishna Raju Patra" userId="943e48c9-b636-4189-8002-90d71739e5a7" providerId="ADAL" clId="{B2390302-64BD-471B-8992-4BE17A9D00C2}" dt="2020-07-20T14:26:41.077" v="248" actId="207"/>
          <ac:grpSpMkLst>
            <pc:docMk/>
            <pc:sldMk cId="262505049" sldId="298"/>
            <ac:grpSpMk id="311" creationId="{00000000-0000-0000-0000-000000000000}"/>
          </ac:grpSpMkLst>
        </pc:grpChg>
        <pc:grpChg chg="mod">
          <ac:chgData name="Padalu Krishna Raju Patra" userId="943e48c9-b636-4189-8002-90d71739e5a7" providerId="ADAL" clId="{B2390302-64BD-471B-8992-4BE17A9D00C2}" dt="2020-07-20T14:26:41.077" v="248" actId="207"/>
          <ac:grpSpMkLst>
            <pc:docMk/>
            <pc:sldMk cId="262505049" sldId="298"/>
            <ac:grpSpMk id="313" creationId="{00000000-0000-0000-0000-000000000000}"/>
          </ac:grpSpMkLst>
        </pc:grpChg>
        <pc:grpChg chg="mod">
          <ac:chgData name="Padalu Krishna Raju Patra" userId="943e48c9-b636-4189-8002-90d71739e5a7" providerId="ADAL" clId="{B2390302-64BD-471B-8992-4BE17A9D00C2}" dt="2020-07-20T14:26:41.077" v="248" actId="207"/>
          <ac:grpSpMkLst>
            <pc:docMk/>
            <pc:sldMk cId="262505049" sldId="298"/>
            <ac:grpSpMk id="316" creationId="{00000000-0000-0000-0000-000000000000}"/>
          </ac:grpSpMkLst>
        </pc:grpChg>
        <pc:picChg chg="add mod">
          <ac:chgData name="Padalu Krishna Raju Patra" userId="943e48c9-b636-4189-8002-90d71739e5a7" providerId="ADAL" clId="{B2390302-64BD-471B-8992-4BE17A9D00C2}" dt="2020-07-20T14:26:41.077" v="248" actId="207"/>
          <ac:picMkLst>
            <pc:docMk/>
            <pc:sldMk cId="262505049" sldId="298"/>
            <ac:picMk id="79" creationId="{614DA241-0F83-454D-8ABC-017E529813F6}"/>
          </ac:picMkLst>
        </pc:picChg>
        <pc:cxnChg chg="mod">
          <ac:chgData name="Padalu Krishna Raju Patra" userId="943e48c9-b636-4189-8002-90d71739e5a7" providerId="ADAL" clId="{B2390302-64BD-471B-8992-4BE17A9D00C2}" dt="2020-07-20T14:26:41.077" v="248" actId="207"/>
          <ac:cxnSpMkLst>
            <pc:docMk/>
            <pc:sldMk cId="262505049" sldId="298"/>
            <ac:cxnSpMk id="3145983" creationId="{00000000-0000-0000-0000-000000000000}"/>
          </ac:cxnSpMkLst>
        </pc:cxnChg>
      </pc:sldChg>
      <pc:sldChg chg="addSp modSp add del">
        <pc:chgData name="Padalu Krishna Raju Patra" userId="943e48c9-b636-4189-8002-90d71739e5a7" providerId="ADAL" clId="{B2390302-64BD-471B-8992-4BE17A9D00C2}" dt="2020-07-20T14:28:26.743" v="260" actId="2696"/>
        <pc:sldMkLst>
          <pc:docMk/>
          <pc:sldMk cId="369215761" sldId="299"/>
        </pc:sldMkLst>
        <pc:picChg chg="mod">
          <ac:chgData name="Padalu Krishna Raju Patra" userId="943e48c9-b636-4189-8002-90d71739e5a7" providerId="ADAL" clId="{B2390302-64BD-471B-8992-4BE17A9D00C2}" dt="2020-07-20T14:16:41.809" v="143" actId="14100"/>
          <ac:picMkLst>
            <pc:docMk/>
            <pc:sldMk cId="369215761" sldId="299"/>
            <ac:picMk id="3" creationId="{BCBF06DE-8D19-4016-B536-CFECC8DAC830}"/>
          </ac:picMkLst>
        </pc:picChg>
        <pc:picChg chg="add">
          <ac:chgData name="Padalu Krishna Raju Patra" userId="943e48c9-b636-4189-8002-90d71739e5a7" providerId="ADAL" clId="{B2390302-64BD-471B-8992-4BE17A9D00C2}" dt="2020-07-20T14:15:42.795" v="129"/>
          <ac:picMkLst>
            <pc:docMk/>
            <pc:sldMk cId="369215761" sldId="299"/>
            <ac:picMk id="4" creationId="{6EF4D163-BF9E-4705-A907-13349FE32889}"/>
          </ac:picMkLst>
        </pc:picChg>
      </pc:sldChg>
      <pc:sldChg chg="addSp add del">
        <pc:chgData name="Padalu Krishna Raju Patra" userId="943e48c9-b636-4189-8002-90d71739e5a7" providerId="ADAL" clId="{B2390302-64BD-471B-8992-4BE17A9D00C2}" dt="2020-07-20T14:28:27.757" v="261" actId="2696"/>
        <pc:sldMkLst>
          <pc:docMk/>
          <pc:sldMk cId="2025104425" sldId="300"/>
        </pc:sldMkLst>
        <pc:picChg chg="add">
          <ac:chgData name="Padalu Krishna Raju Patra" userId="943e48c9-b636-4189-8002-90d71739e5a7" providerId="ADAL" clId="{B2390302-64BD-471B-8992-4BE17A9D00C2}" dt="2020-07-20T14:15:44.314" v="130"/>
          <ac:picMkLst>
            <pc:docMk/>
            <pc:sldMk cId="2025104425" sldId="300"/>
            <ac:picMk id="4" creationId="{97294991-CBFF-4DDC-A91D-072734444086}"/>
          </ac:picMkLst>
        </pc:picChg>
      </pc:sldChg>
      <pc:sldChg chg="addSp add del">
        <pc:chgData name="Padalu Krishna Raju Patra" userId="943e48c9-b636-4189-8002-90d71739e5a7" providerId="ADAL" clId="{B2390302-64BD-471B-8992-4BE17A9D00C2}" dt="2020-07-20T14:28:28.220" v="262" actId="2696"/>
        <pc:sldMkLst>
          <pc:docMk/>
          <pc:sldMk cId="3556688386" sldId="301"/>
        </pc:sldMkLst>
        <pc:picChg chg="add">
          <ac:chgData name="Padalu Krishna Raju Patra" userId="943e48c9-b636-4189-8002-90d71739e5a7" providerId="ADAL" clId="{B2390302-64BD-471B-8992-4BE17A9D00C2}" dt="2020-07-20T14:15:45.586" v="131"/>
          <ac:picMkLst>
            <pc:docMk/>
            <pc:sldMk cId="3556688386" sldId="301"/>
            <ac:picMk id="4" creationId="{8ED0E4B1-04B1-401B-9EE0-36A737A79EFD}"/>
          </ac:picMkLst>
        </pc:picChg>
      </pc:sldChg>
      <pc:sldChg chg="addSp add del">
        <pc:chgData name="Padalu Krishna Raju Patra" userId="943e48c9-b636-4189-8002-90d71739e5a7" providerId="ADAL" clId="{B2390302-64BD-471B-8992-4BE17A9D00C2}" dt="2020-07-20T14:28:28.670" v="263" actId="2696"/>
        <pc:sldMkLst>
          <pc:docMk/>
          <pc:sldMk cId="1470541894" sldId="302"/>
        </pc:sldMkLst>
        <pc:picChg chg="add">
          <ac:chgData name="Padalu Krishna Raju Patra" userId="943e48c9-b636-4189-8002-90d71739e5a7" providerId="ADAL" clId="{B2390302-64BD-471B-8992-4BE17A9D00C2}" dt="2020-07-20T14:15:46.788" v="132"/>
          <ac:picMkLst>
            <pc:docMk/>
            <pc:sldMk cId="1470541894" sldId="302"/>
            <ac:picMk id="4" creationId="{ACDF5AC5-41EE-4913-8D63-D9D0F61602F3}"/>
          </ac:picMkLst>
        </pc:picChg>
      </pc:sldChg>
      <pc:sldChg chg="addSp add del">
        <pc:chgData name="Padalu Krishna Raju Patra" userId="943e48c9-b636-4189-8002-90d71739e5a7" providerId="ADAL" clId="{B2390302-64BD-471B-8992-4BE17A9D00C2}" dt="2020-07-20T14:28:29.151" v="264" actId="2696"/>
        <pc:sldMkLst>
          <pc:docMk/>
          <pc:sldMk cId="3958587243" sldId="303"/>
        </pc:sldMkLst>
        <pc:picChg chg="add">
          <ac:chgData name="Padalu Krishna Raju Patra" userId="943e48c9-b636-4189-8002-90d71739e5a7" providerId="ADAL" clId="{B2390302-64BD-471B-8992-4BE17A9D00C2}" dt="2020-07-20T14:15:48.253" v="133"/>
          <ac:picMkLst>
            <pc:docMk/>
            <pc:sldMk cId="3958587243" sldId="303"/>
            <ac:picMk id="4" creationId="{4C754A4C-0BC5-446E-931C-9FA4EAB84C62}"/>
          </ac:picMkLst>
        </pc:picChg>
      </pc:sldChg>
      <pc:sldChg chg="addSp add del">
        <pc:chgData name="Padalu Krishna Raju Patra" userId="943e48c9-b636-4189-8002-90d71739e5a7" providerId="ADAL" clId="{B2390302-64BD-471B-8992-4BE17A9D00C2}" dt="2020-07-20T14:28:29.789" v="265" actId="2696"/>
        <pc:sldMkLst>
          <pc:docMk/>
          <pc:sldMk cId="1103959463" sldId="304"/>
        </pc:sldMkLst>
        <pc:picChg chg="add">
          <ac:chgData name="Padalu Krishna Raju Patra" userId="943e48c9-b636-4189-8002-90d71739e5a7" providerId="ADAL" clId="{B2390302-64BD-471B-8992-4BE17A9D00C2}" dt="2020-07-20T14:15:49.583" v="134"/>
          <ac:picMkLst>
            <pc:docMk/>
            <pc:sldMk cId="1103959463" sldId="304"/>
            <ac:picMk id="4" creationId="{41F9739D-359E-4B4E-8DFD-6FF02DA7068C}"/>
          </ac:picMkLst>
        </pc:picChg>
      </pc:sldChg>
      <pc:sldChg chg="addSp modSp add del">
        <pc:chgData name="Padalu Krishna Raju Patra" userId="943e48c9-b636-4189-8002-90d71739e5a7" providerId="ADAL" clId="{B2390302-64BD-471B-8992-4BE17A9D00C2}" dt="2020-07-20T14:28:30.368" v="266" actId="2696"/>
        <pc:sldMkLst>
          <pc:docMk/>
          <pc:sldMk cId="300205900" sldId="305"/>
        </pc:sldMkLst>
        <pc:picChg chg="mod">
          <ac:chgData name="Padalu Krishna Raju Patra" userId="943e48c9-b636-4189-8002-90d71739e5a7" providerId="ADAL" clId="{B2390302-64BD-471B-8992-4BE17A9D00C2}" dt="2020-07-20T14:22:18.200" v="213" actId="14100"/>
          <ac:picMkLst>
            <pc:docMk/>
            <pc:sldMk cId="300205900" sldId="305"/>
            <ac:picMk id="3" creationId="{BDE1B2E3-4C67-4501-8334-E8E0E1084DED}"/>
          </ac:picMkLst>
        </pc:picChg>
        <pc:picChg chg="add">
          <ac:chgData name="Padalu Krishna Raju Patra" userId="943e48c9-b636-4189-8002-90d71739e5a7" providerId="ADAL" clId="{B2390302-64BD-471B-8992-4BE17A9D00C2}" dt="2020-07-20T14:15:50.917" v="135"/>
          <ac:picMkLst>
            <pc:docMk/>
            <pc:sldMk cId="300205900" sldId="305"/>
            <ac:picMk id="4" creationId="{AF4E012A-F131-4403-B1C9-FD097FB09796}"/>
          </ac:picMkLst>
        </pc:picChg>
      </pc:sldChg>
      <pc:sldChg chg="addSp modSp add">
        <pc:chgData name="Padalu Krishna Raju Patra" userId="943e48c9-b636-4189-8002-90d71739e5a7" providerId="ADAL" clId="{B2390302-64BD-471B-8992-4BE17A9D00C2}" dt="2020-07-20T14:27:19.358" v="256" actId="207"/>
        <pc:sldMkLst>
          <pc:docMk/>
          <pc:sldMk cId="2365094652" sldId="311"/>
        </pc:sldMkLst>
        <pc:spChg chg="mod">
          <ac:chgData name="Padalu Krishna Raju Patra" userId="943e48c9-b636-4189-8002-90d71739e5a7" providerId="ADAL" clId="{B2390302-64BD-471B-8992-4BE17A9D00C2}" dt="2020-07-20T14:27:19.358" v="256" actId="207"/>
          <ac:spMkLst>
            <pc:docMk/>
            <pc:sldMk cId="2365094652" sldId="311"/>
            <ac:spMk id="1048956" creationId="{00000000-0000-0000-0000-000000000000}"/>
          </ac:spMkLst>
        </pc:spChg>
        <pc:spChg chg="mod">
          <ac:chgData name="Padalu Krishna Raju Patra" userId="943e48c9-b636-4189-8002-90d71739e5a7" providerId="ADAL" clId="{B2390302-64BD-471B-8992-4BE17A9D00C2}" dt="2020-07-20T14:27:19.358" v="256" actId="207"/>
          <ac:spMkLst>
            <pc:docMk/>
            <pc:sldMk cId="2365094652" sldId="311"/>
            <ac:spMk id="1048966" creationId="{00000000-0000-0000-0000-000000000000}"/>
          </ac:spMkLst>
        </pc:spChg>
        <pc:spChg chg="mod">
          <ac:chgData name="Padalu Krishna Raju Patra" userId="943e48c9-b636-4189-8002-90d71739e5a7" providerId="ADAL" clId="{B2390302-64BD-471B-8992-4BE17A9D00C2}" dt="2020-07-20T14:27:19.358" v="256" actId="207"/>
          <ac:spMkLst>
            <pc:docMk/>
            <pc:sldMk cId="2365094652" sldId="311"/>
            <ac:spMk id="1048967" creationId="{00000000-0000-0000-0000-000000000000}"/>
          </ac:spMkLst>
        </pc:spChg>
        <pc:spChg chg="mod">
          <ac:chgData name="Padalu Krishna Raju Patra" userId="943e48c9-b636-4189-8002-90d71739e5a7" providerId="ADAL" clId="{B2390302-64BD-471B-8992-4BE17A9D00C2}" dt="2020-07-20T14:27:19.358" v="256" actId="207"/>
          <ac:spMkLst>
            <pc:docMk/>
            <pc:sldMk cId="2365094652" sldId="311"/>
            <ac:spMk id="1048968" creationId="{00000000-0000-0000-0000-000000000000}"/>
          </ac:spMkLst>
        </pc:spChg>
        <pc:spChg chg="mod">
          <ac:chgData name="Padalu Krishna Raju Patra" userId="943e48c9-b636-4189-8002-90d71739e5a7" providerId="ADAL" clId="{B2390302-64BD-471B-8992-4BE17A9D00C2}" dt="2020-07-20T14:27:19.358" v="256" actId="207"/>
          <ac:spMkLst>
            <pc:docMk/>
            <pc:sldMk cId="2365094652" sldId="311"/>
            <ac:spMk id="1048969" creationId="{00000000-0000-0000-0000-000000000000}"/>
          </ac:spMkLst>
        </pc:spChg>
        <pc:spChg chg="mod">
          <ac:chgData name="Padalu Krishna Raju Patra" userId="943e48c9-b636-4189-8002-90d71739e5a7" providerId="ADAL" clId="{B2390302-64BD-471B-8992-4BE17A9D00C2}" dt="2020-07-20T14:27:19.358" v="256" actId="207"/>
          <ac:spMkLst>
            <pc:docMk/>
            <pc:sldMk cId="2365094652" sldId="311"/>
            <ac:spMk id="1048990" creationId="{00000000-0000-0000-0000-000000000000}"/>
          </ac:spMkLst>
        </pc:spChg>
        <pc:spChg chg="mod">
          <ac:chgData name="Padalu Krishna Raju Patra" userId="943e48c9-b636-4189-8002-90d71739e5a7" providerId="ADAL" clId="{B2390302-64BD-471B-8992-4BE17A9D00C2}" dt="2020-07-20T14:27:19.358" v="256" actId="207"/>
          <ac:spMkLst>
            <pc:docMk/>
            <pc:sldMk cId="2365094652" sldId="311"/>
            <ac:spMk id="1048991" creationId="{00000000-0000-0000-0000-000000000000}"/>
          </ac:spMkLst>
        </pc:spChg>
        <pc:spChg chg="mod">
          <ac:chgData name="Padalu Krishna Raju Patra" userId="943e48c9-b636-4189-8002-90d71739e5a7" providerId="ADAL" clId="{B2390302-64BD-471B-8992-4BE17A9D00C2}" dt="2020-07-20T14:27:19.358" v="256" actId="207"/>
          <ac:spMkLst>
            <pc:docMk/>
            <pc:sldMk cId="2365094652" sldId="311"/>
            <ac:spMk id="1048992" creationId="{00000000-0000-0000-0000-000000000000}"/>
          </ac:spMkLst>
        </pc:spChg>
        <pc:spChg chg="mod">
          <ac:chgData name="Padalu Krishna Raju Patra" userId="943e48c9-b636-4189-8002-90d71739e5a7" providerId="ADAL" clId="{B2390302-64BD-471B-8992-4BE17A9D00C2}" dt="2020-07-20T14:27:19.358" v="256" actId="207"/>
          <ac:spMkLst>
            <pc:docMk/>
            <pc:sldMk cId="2365094652" sldId="311"/>
            <ac:spMk id="1048993" creationId="{00000000-0000-0000-0000-000000000000}"/>
          </ac:spMkLst>
        </pc:spChg>
        <pc:spChg chg="mod">
          <ac:chgData name="Padalu Krishna Raju Patra" userId="943e48c9-b636-4189-8002-90d71739e5a7" providerId="ADAL" clId="{B2390302-64BD-471B-8992-4BE17A9D00C2}" dt="2020-07-20T14:27:19.358" v="256" actId="207"/>
          <ac:spMkLst>
            <pc:docMk/>
            <pc:sldMk cId="2365094652" sldId="311"/>
            <ac:spMk id="1048994" creationId="{00000000-0000-0000-0000-000000000000}"/>
          </ac:spMkLst>
        </pc:spChg>
        <pc:spChg chg="mod">
          <ac:chgData name="Padalu Krishna Raju Patra" userId="943e48c9-b636-4189-8002-90d71739e5a7" providerId="ADAL" clId="{B2390302-64BD-471B-8992-4BE17A9D00C2}" dt="2020-07-20T14:27:19.358" v="256" actId="207"/>
          <ac:spMkLst>
            <pc:docMk/>
            <pc:sldMk cId="2365094652" sldId="311"/>
            <ac:spMk id="1048995" creationId="{00000000-0000-0000-0000-000000000000}"/>
          </ac:spMkLst>
        </pc:spChg>
        <pc:grpChg chg="mod">
          <ac:chgData name="Padalu Krishna Raju Patra" userId="943e48c9-b636-4189-8002-90d71739e5a7" providerId="ADAL" clId="{B2390302-64BD-471B-8992-4BE17A9D00C2}" dt="2020-07-20T14:27:19.358" v="256" actId="207"/>
          <ac:grpSpMkLst>
            <pc:docMk/>
            <pc:sldMk cId="2365094652" sldId="311"/>
            <ac:grpSpMk id="210" creationId="{00000000-0000-0000-0000-000000000000}"/>
          </ac:grpSpMkLst>
        </pc:grpChg>
        <pc:grpChg chg="mod">
          <ac:chgData name="Padalu Krishna Raju Patra" userId="943e48c9-b636-4189-8002-90d71739e5a7" providerId="ADAL" clId="{B2390302-64BD-471B-8992-4BE17A9D00C2}" dt="2020-07-20T14:27:19.358" v="256" actId="207"/>
          <ac:grpSpMkLst>
            <pc:docMk/>
            <pc:sldMk cId="2365094652" sldId="311"/>
            <ac:grpSpMk id="212" creationId="{00000000-0000-0000-0000-000000000000}"/>
          </ac:grpSpMkLst>
        </pc:grpChg>
        <pc:grpChg chg="mod">
          <ac:chgData name="Padalu Krishna Raju Patra" userId="943e48c9-b636-4189-8002-90d71739e5a7" providerId="ADAL" clId="{B2390302-64BD-471B-8992-4BE17A9D00C2}" dt="2020-07-20T14:27:19.358" v="256" actId="207"/>
          <ac:grpSpMkLst>
            <pc:docMk/>
            <pc:sldMk cId="2365094652" sldId="311"/>
            <ac:grpSpMk id="215" creationId="{00000000-0000-0000-0000-000000000000}"/>
          </ac:grpSpMkLst>
        </pc:grpChg>
        <pc:grpChg chg="mod">
          <ac:chgData name="Padalu Krishna Raju Patra" userId="943e48c9-b636-4189-8002-90d71739e5a7" providerId="ADAL" clId="{B2390302-64BD-471B-8992-4BE17A9D00C2}" dt="2020-07-20T14:27:19.358" v="256" actId="207"/>
          <ac:grpSpMkLst>
            <pc:docMk/>
            <pc:sldMk cId="2365094652" sldId="311"/>
            <ac:grpSpMk id="216" creationId="{00000000-0000-0000-0000-000000000000}"/>
          </ac:grpSpMkLst>
        </pc:grpChg>
        <pc:grpChg chg="mod">
          <ac:chgData name="Padalu Krishna Raju Patra" userId="943e48c9-b636-4189-8002-90d71739e5a7" providerId="ADAL" clId="{B2390302-64BD-471B-8992-4BE17A9D00C2}" dt="2020-07-20T14:27:19.358" v="256" actId="207"/>
          <ac:grpSpMkLst>
            <pc:docMk/>
            <pc:sldMk cId="2365094652" sldId="311"/>
            <ac:grpSpMk id="218" creationId="{00000000-0000-0000-0000-000000000000}"/>
          </ac:grpSpMkLst>
        </pc:grpChg>
        <pc:grpChg chg="mod">
          <ac:chgData name="Padalu Krishna Raju Patra" userId="943e48c9-b636-4189-8002-90d71739e5a7" providerId="ADAL" clId="{B2390302-64BD-471B-8992-4BE17A9D00C2}" dt="2020-07-20T14:27:19.358" v="256" actId="207"/>
          <ac:grpSpMkLst>
            <pc:docMk/>
            <pc:sldMk cId="2365094652" sldId="311"/>
            <ac:grpSpMk id="219" creationId="{00000000-0000-0000-0000-000000000000}"/>
          </ac:grpSpMkLst>
        </pc:grpChg>
        <pc:grpChg chg="mod">
          <ac:chgData name="Padalu Krishna Raju Patra" userId="943e48c9-b636-4189-8002-90d71739e5a7" providerId="ADAL" clId="{B2390302-64BD-471B-8992-4BE17A9D00C2}" dt="2020-07-20T14:27:19.358" v="256" actId="207"/>
          <ac:grpSpMkLst>
            <pc:docMk/>
            <pc:sldMk cId="2365094652" sldId="311"/>
            <ac:grpSpMk id="223" creationId="{00000000-0000-0000-0000-000000000000}"/>
          </ac:grpSpMkLst>
        </pc:grpChg>
        <pc:grpChg chg="mod">
          <ac:chgData name="Padalu Krishna Raju Patra" userId="943e48c9-b636-4189-8002-90d71739e5a7" providerId="ADAL" clId="{B2390302-64BD-471B-8992-4BE17A9D00C2}" dt="2020-07-20T14:27:19.358" v="256" actId="207"/>
          <ac:grpSpMkLst>
            <pc:docMk/>
            <pc:sldMk cId="2365094652" sldId="311"/>
            <ac:grpSpMk id="226" creationId="{00000000-0000-0000-0000-000000000000}"/>
          </ac:grpSpMkLst>
        </pc:grpChg>
        <pc:grpChg chg="mod">
          <ac:chgData name="Padalu Krishna Raju Patra" userId="943e48c9-b636-4189-8002-90d71739e5a7" providerId="ADAL" clId="{B2390302-64BD-471B-8992-4BE17A9D00C2}" dt="2020-07-20T14:27:19.358" v="256" actId="207"/>
          <ac:grpSpMkLst>
            <pc:docMk/>
            <pc:sldMk cId="2365094652" sldId="311"/>
            <ac:grpSpMk id="227" creationId="{00000000-0000-0000-0000-000000000000}"/>
          </ac:grpSpMkLst>
        </pc:grpChg>
        <pc:picChg chg="add mod">
          <ac:chgData name="Padalu Krishna Raju Patra" userId="943e48c9-b636-4189-8002-90d71739e5a7" providerId="ADAL" clId="{B2390302-64BD-471B-8992-4BE17A9D00C2}" dt="2020-07-20T14:27:19.358" v="256" actId="207"/>
          <ac:picMkLst>
            <pc:docMk/>
            <pc:sldMk cId="2365094652" sldId="311"/>
            <ac:picMk id="92" creationId="{D2B122A6-95AB-4F45-8209-F2640D96F6A2}"/>
          </ac:picMkLst>
        </pc:picChg>
      </pc:sldChg>
      <pc:sldChg chg="del">
        <pc:chgData name="Padalu Krishna Raju Patra" userId="943e48c9-b636-4189-8002-90d71739e5a7" providerId="ADAL" clId="{B2390302-64BD-471B-8992-4BE17A9D00C2}" dt="2020-07-20T14:03:42.471" v="0" actId="2696"/>
        <pc:sldMkLst>
          <pc:docMk/>
          <pc:sldMk cId="1075303274" sldId="462"/>
        </pc:sldMkLst>
      </pc:sldChg>
      <pc:sldChg chg="addSp delSp modSp del modAnim">
        <pc:chgData name="Padalu Krishna Raju Patra" userId="943e48c9-b636-4189-8002-90d71739e5a7" providerId="ADAL" clId="{B2390302-64BD-471B-8992-4BE17A9D00C2}" dt="2020-07-20T14:16:03.565" v="138" actId="2696"/>
        <pc:sldMkLst>
          <pc:docMk/>
          <pc:sldMk cId="1490074136" sldId="463"/>
        </pc:sldMkLst>
        <pc:spChg chg="add del">
          <ac:chgData name="Padalu Krishna Raju Patra" userId="943e48c9-b636-4189-8002-90d71739e5a7" providerId="ADAL" clId="{B2390302-64BD-471B-8992-4BE17A9D00C2}" dt="2020-07-20T14:05:44.845" v="21" actId="478"/>
          <ac:spMkLst>
            <pc:docMk/>
            <pc:sldMk cId="1490074136" sldId="463"/>
            <ac:spMk id="2" creationId="{EE34331B-7A09-4452-AEE9-43265DD60EA6}"/>
          </ac:spMkLst>
        </pc:spChg>
        <pc:spChg chg="del mod">
          <ac:chgData name="Padalu Krishna Raju Patra" userId="943e48c9-b636-4189-8002-90d71739e5a7" providerId="ADAL" clId="{B2390302-64BD-471B-8992-4BE17A9D00C2}" dt="2020-07-20T14:05:54.190" v="25" actId="478"/>
          <ac:spMkLst>
            <pc:docMk/>
            <pc:sldMk cId="1490074136" sldId="463"/>
            <ac:spMk id="3" creationId="{20B98525-2D49-458A-94C4-3CE67BDDADF1}"/>
          </ac:spMkLst>
        </pc:spChg>
        <pc:spChg chg="del mod">
          <ac:chgData name="Padalu Krishna Raju Patra" userId="943e48c9-b636-4189-8002-90d71739e5a7" providerId="ADAL" clId="{B2390302-64BD-471B-8992-4BE17A9D00C2}" dt="2020-07-20T14:12:29.769" v="82" actId="478"/>
          <ac:spMkLst>
            <pc:docMk/>
            <pc:sldMk cId="1490074136" sldId="463"/>
            <ac:spMk id="5" creationId="{7FEA0DF9-1F18-4BF4-BE97-DC1992ADD306}"/>
          </ac:spMkLst>
        </pc:spChg>
        <pc:spChg chg="add del mod">
          <ac:chgData name="Padalu Krishna Raju Patra" userId="943e48c9-b636-4189-8002-90d71739e5a7" providerId="ADAL" clId="{B2390302-64BD-471B-8992-4BE17A9D00C2}" dt="2020-07-20T14:05:57.138" v="26" actId="478"/>
          <ac:spMkLst>
            <pc:docMk/>
            <pc:sldMk cId="1490074136" sldId="463"/>
            <ac:spMk id="7" creationId="{259308DB-D9FA-4217-B72A-B4624BD95269}"/>
          </ac:spMkLst>
        </pc:spChg>
        <pc:spChg chg="add del">
          <ac:chgData name="Padalu Krishna Raju Patra" userId="943e48c9-b636-4189-8002-90d71739e5a7" providerId="ADAL" clId="{B2390302-64BD-471B-8992-4BE17A9D00C2}" dt="2020-07-20T14:06:12.719" v="28"/>
          <ac:spMkLst>
            <pc:docMk/>
            <pc:sldMk cId="1490074136" sldId="463"/>
            <ac:spMk id="11" creationId="{93E83C8F-1A9D-434E-8AC8-07674196BE80}"/>
          </ac:spMkLst>
        </pc:spChg>
        <pc:spChg chg="add del">
          <ac:chgData name="Padalu Krishna Raju Patra" userId="943e48c9-b636-4189-8002-90d71739e5a7" providerId="ADAL" clId="{B2390302-64BD-471B-8992-4BE17A9D00C2}" dt="2020-07-20T14:06:36.523" v="30"/>
          <ac:spMkLst>
            <pc:docMk/>
            <pc:sldMk cId="1490074136" sldId="463"/>
            <ac:spMk id="12" creationId="{916DA971-606A-4DB5-8177-0596999679FB}"/>
          </ac:spMkLst>
        </pc:spChg>
        <pc:spChg chg="add del mod">
          <ac:chgData name="Padalu Krishna Raju Patra" userId="943e48c9-b636-4189-8002-90d71739e5a7" providerId="ADAL" clId="{B2390302-64BD-471B-8992-4BE17A9D00C2}" dt="2020-07-20T14:12:29.769" v="82" actId="478"/>
          <ac:spMkLst>
            <pc:docMk/>
            <pc:sldMk cId="1490074136" sldId="463"/>
            <ac:spMk id="13" creationId="{A9AD66CB-7707-4B4E-B675-C655507F9F60}"/>
          </ac:spMkLst>
        </pc:spChg>
        <pc:spChg chg="add del mod">
          <ac:chgData name="Padalu Krishna Raju Patra" userId="943e48c9-b636-4189-8002-90d71739e5a7" providerId="ADAL" clId="{B2390302-64BD-471B-8992-4BE17A9D00C2}" dt="2020-07-20T14:12:38.734" v="85" actId="478"/>
          <ac:spMkLst>
            <pc:docMk/>
            <pc:sldMk cId="1490074136" sldId="463"/>
            <ac:spMk id="15" creationId="{07262B5F-DD6C-4FF0-A763-869CD52F8216}"/>
          </ac:spMkLst>
        </pc:spChg>
        <pc:spChg chg="add del mod">
          <ac:chgData name="Padalu Krishna Raju Patra" userId="943e48c9-b636-4189-8002-90d71739e5a7" providerId="ADAL" clId="{B2390302-64BD-471B-8992-4BE17A9D00C2}" dt="2020-07-20T14:12:35.959" v="84" actId="478"/>
          <ac:spMkLst>
            <pc:docMk/>
            <pc:sldMk cId="1490074136" sldId="463"/>
            <ac:spMk id="17" creationId="{72956EBD-DC71-4D83-92C1-AD5595055117}"/>
          </ac:spMkLst>
        </pc:spChg>
        <pc:graphicFrameChg chg="del">
          <ac:chgData name="Padalu Krishna Raju Patra" userId="943e48c9-b636-4189-8002-90d71739e5a7" providerId="ADAL" clId="{B2390302-64BD-471B-8992-4BE17A9D00C2}" dt="2020-07-20T14:05:15.791" v="11" actId="478"/>
          <ac:graphicFrameMkLst>
            <pc:docMk/>
            <pc:sldMk cId="1490074136" sldId="463"/>
            <ac:graphicFrameMk id="8" creationId="{7E1AEC04-B001-4133-A539-0EEBFA85CDF9}"/>
          </ac:graphicFrameMkLst>
        </pc:graphicFrameChg>
        <pc:picChg chg="mod">
          <ac:chgData name="Padalu Krishna Raju Patra" userId="943e48c9-b636-4189-8002-90d71739e5a7" providerId="ADAL" clId="{B2390302-64BD-471B-8992-4BE17A9D00C2}" dt="2020-07-20T14:11:59.644" v="80" actId="1035"/>
          <ac:picMkLst>
            <pc:docMk/>
            <pc:sldMk cId="1490074136" sldId="463"/>
            <ac:picMk id="4" creationId="{A0F3506D-809E-4D40-AB7B-048E6AA8C809}"/>
          </ac:picMkLst>
        </pc:picChg>
        <pc:picChg chg="del mod">
          <ac:chgData name="Padalu Krishna Raju Patra" userId="943e48c9-b636-4189-8002-90d71739e5a7" providerId="ADAL" clId="{B2390302-64BD-471B-8992-4BE17A9D00C2}" dt="2020-07-20T14:05:14.738" v="10" actId="478"/>
          <ac:picMkLst>
            <pc:docMk/>
            <pc:sldMk cId="1490074136" sldId="463"/>
            <ac:picMk id="9" creationId="{50C2AB3A-8F3B-4226-8A06-22AE44748329}"/>
          </ac:picMkLst>
        </pc:picChg>
        <pc:picChg chg="del">
          <ac:chgData name="Padalu Krishna Raju Patra" userId="943e48c9-b636-4189-8002-90d71739e5a7" providerId="ADAL" clId="{B2390302-64BD-471B-8992-4BE17A9D00C2}" dt="2020-07-20T14:05:13.664" v="8" actId="478"/>
          <ac:picMkLst>
            <pc:docMk/>
            <pc:sldMk cId="1490074136" sldId="463"/>
            <ac:picMk id="10" creationId="{A502D1EE-1765-4EC4-96CC-FA069B358BF8}"/>
          </ac:picMkLst>
        </pc:picChg>
        <pc:picChg chg="add mod">
          <ac:chgData name="Padalu Krishna Raju Patra" userId="943e48c9-b636-4189-8002-90d71739e5a7" providerId="ADAL" clId="{B2390302-64BD-471B-8992-4BE17A9D00C2}" dt="2020-07-20T14:14:52.988" v="100" actId="1037"/>
          <ac:picMkLst>
            <pc:docMk/>
            <pc:sldMk cId="1490074136" sldId="463"/>
            <ac:picMk id="16" creationId="{84FD45E0-1189-4C08-9B7A-294C883A4875}"/>
          </ac:picMkLst>
        </pc:picChg>
      </pc:sldChg>
      <pc:sldChg chg="addSp add del">
        <pc:chgData name="Padalu Krishna Raju Patra" userId="943e48c9-b636-4189-8002-90d71739e5a7" providerId="ADAL" clId="{B2390302-64BD-471B-8992-4BE17A9D00C2}" dt="2020-07-20T14:26:48.223" v="249" actId="2696"/>
        <pc:sldMkLst>
          <pc:docMk/>
          <pc:sldMk cId="0" sldId="464"/>
        </pc:sldMkLst>
        <pc:picChg chg="add">
          <ac:chgData name="Padalu Krishna Raju Patra" userId="943e48c9-b636-4189-8002-90d71739e5a7" providerId="ADAL" clId="{B2390302-64BD-471B-8992-4BE17A9D00C2}" dt="2020-07-20T14:15:27.381" v="118"/>
          <ac:picMkLst>
            <pc:docMk/>
            <pc:sldMk cId="0" sldId="464"/>
            <ac:picMk id="5" creationId="{3529DBB7-B2E7-4722-B539-EDD5CD9FE72A}"/>
          </ac:picMkLst>
        </pc:picChg>
      </pc:sldChg>
      <pc:sldChg chg="modSp add del">
        <pc:chgData name="Padalu Krishna Raju Patra" userId="943e48c9-b636-4189-8002-90d71739e5a7" providerId="ADAL" clId="{B2390302-64BD-471B-8992-4BE17A9D00C2}" dt="2020-07-20T14:12:26.201" v="81" actId="2696"/>
        <pc:sldMkLst>
          <pc:docMk/>
          <pc:sldMk cId="894549365" sldId="464"/>
        </pc:sldMkLst>
        <pc:spChg chg="mod">
          <ac:chgData name="Padalu Krishna Raju Patra" userId="943e48c9-b636-4189-8002-90d71739e5a7" providerId="ADAL" clId="{B2390302-64BD-471B-8992-4BE17A9D00C2}" dt="2020-07-20T14:08:41.128" v="70" actId="113"/>
          <ac:spMkLst>
            <pc:docMk/>
            <pc:sldMk cId="894549365" sldId="464"/>
            <ac:spMk id="3" creationId="{20B98525-2D49-458A-94C4-3CE67BDDADF1}"/>
          </ac:spMkLst>
        </pc:spChg>
        <pc:spChg chg="mod">
          <ac:chgData name="Padalu Krishna Raju Patra" userId="943e48c9-b636-4189-8002-90d71739e5a7" providerId="ADAL" clId="{B2390302-64BD-471B-8992-4BE17A9D00C2}" dt="2020-07-20T14:07:24.221" v="38"/>
          <ac:spMkLst>
            <pc:docMk/>
            <pc:sldMk cId="894549365" sldId="464"/>
            <ac:spMk id="5" creationId="{7FEA0DF9-1F18-4BF4-BE97-DC1992ADD306}"/>
          </ac:spMkLst>
        </pc:spChg>
      </pc:sldChg>
      <pc:sldChg chg="del">
        <pc:chgData name="Padalu Krishna Raju Patra" userId="943e48c9-b636-4189-8002-90d71739e5a7" providerId="ADAL" clId="{B2390302-64BD-471B-8992-4BE17A9D00C2}" dt="2020-07-20T14:03:46.811" v="1" actId="2696"/>
        <pc:sldMkLst>
          <pc:docMk/>
          <pc:sldMk cId="3508813941" sldId="464"/>
        </pc:sldMkLst>
      </pc:sldChg>
      <pc:sldChg chg="addSp modSp add">
        <pc:chgData name="Padalu Krishna Raju Patra" userId="943e48c9-b636-4189-8002-90d71739e5a7" providerId="ADAL" clId="{B2390302-64BD-471B-8992-4BE17A9D00C2}" dt="2020-07-20T14:26:59.361" v="252" actId="207"/>
        <pc:sldMkLst>
          <pc:docMk/>
          <pc:sldMk cId="0" sldId="465"/>
        </pc:sldMkLst>
        <pc:spChg chg="mod">
          <ac:chgData name="Padalu Krishna Raju Patra" userId="943e48c9-b636-4189-8002-90d71739e5a7" providerId="ADAL" clId="{B2390302-64BD-471B-8992-4BE17A9D00C2}" dt="2020-07-20T14:26:59.361" v="252" actId="207"/>
          <ac:spMkLst>
            <pc:docMk/>
            <pc:sldMk cId="0" sldId="465"/>
            <ac:spMk id="1048714" creationId="{00000000-0000-0000-0000-000000000000}"/>
          </ac:spMkLst>
        </pc:spChg>
        <pc:spChg chg="mod">
          <ac:chgData name="Padalu Krishna Raju Patra" userId="943e48c9-b636-4189-8002-90d71739e5a7" providerId="ADAL" clId="{B2390302-64BD-471B-8992-4BE17A9D00C2}" dt="2020-07-20T14:26:59.361" v="252" actId="207"/>
          <ac:spMkLst>
            <pc:docMk/>
            <pc:sldMk cId="0" sldId="465"/>
            <ac:spMk id="1048764" creationId="{00000000-0000-0000-0000-000000000000}"/>
          </ac:spMkLst>
        </pc:spChg>
        <pc:spChg chg="mod">
          <ac:chgData name="Padalu Krishna Raju Patra" userId="943e48c9-b636-4189-8002-90d71739e5a7" providerId="ADAL" clId="{B2390302-64BD-471B-8992-4BE17A9D00C2}" dt="2020-07-20T14:26:59.361" v="252" actId="207"/>
          <ac:spMkLst>
            <pc:docMk/>
            <pc:sldMk cId="0" sldId="465"/>
            <ac:spMk id="1048785" creationId="{00000000-0000-0000-0000-000000000000}"/>
          </ac:spMkLst>
        </pc:spChg>
        <pc:spChg chg="mod">
          <ac:chgData name="Padalu Krishna Raju Patra" userId="943e48c9-b636-4189-8002-90d71739e5a7" providerId="ADAL" clId="{B2390302-64BD-471B-8992-4BE17A9D00C2}" dt="2020-07-20T14:26:59.361" v="252" actId="207"/>
          <ac:spMkLst>
            <pc:docMk/>
            <pc:sldMk cId="0" sldId="465"/>
            <ac:spMk id="1048803" creationId="{00000000-0000-0000-0000-000000000000}"/>
          </ac:spMkLst>
        </pc:spChg>
        <pc:spChg chg="mod">
          <ac:chgData name="Padalu Krishna Raju Patra" userId="943e48c9-b636-4189-8002-90d71739e5a7" providerId="ADAL" clId="{B2390302-64BD-471B-8992-4BE17A9D00C2}" dt="2020-07-20T14:26:59.361" v="252" actId="207"/>
          <ac:spMkLst>
            <pc:docMk/>
            <pc:sldMk cId="0" sldId="465"/>
            <ac:spMk id="1048809" creationId="{00000000-0000-0000-0000-000000000000}"/>
          </ac:spMkLst>
        </pc:spChg>
        <pc:spChg chg="mod">
          <ac:chgData name="Padalu Krishna Raju Patra" userId="943e48c9-b636-4189-8002-90d71739e5a7" providerId="ADAL" clId="{B2390302-64BD-471B-8992-4BE17A9D00C2}" dt="2020-07-20T14:26:59.361" v="252" actId="207"/>
          <ac:spMkLst>
            <pc:docMk/>
            <pc:sldMk cId="0" sldId="465"/>
            <ac:spMk id="1048810" creationId="{00000000-0000-0000-0000-000000000000}"/>
          </ac:spMkLst>
        </pc:spChg>
        <pc:spChg chg="mod">
          <ac:chgData name="Padalu Krishna Raju Patra" userId="943e48c9-b636-4189-8002-90d71739e5a7" providerId="ADAL" clId="{B2390302-64BD-471B-8992-4BE17A9D00C2}" dt="2020-07-20T14:26:59.361" v="252" actId="207"/>
          <ac:spMkLst>
            <pc:docMk/>
            <pc:sldMk cId="0" sldId="465"/>
            <ac:spMk id="1048811" creationId="{00000000-0000-0000-0000-000000000000}"/>
          </ac:spMkLst>
        </pc:spChg>
        <pc:grpChg chg="mod">
          <ac:chgData name="Padalu Krishna Raju Patra" userId="943e48c9-b636-4189-8002-90d71739e5a7" providerId="ADAL" clId="{B2390302-64BD-471B-8992-4BE17A9D00C2}" dt="2020-07-20T14:26:59.361" v="252" actId="207"/>
          <ac:grpSpMkLst>
            <pc:docMk/>
            <pc:sldMk cId="0" sldId="465"/>
            <ac:grpSpMk id="101"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02"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05"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11"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18"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24"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27"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31"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32"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34"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36"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39"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40"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42"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44"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45" creationId="{00000000-0000-0000-0000-000000000000}"/>
          </ac:grpSpMkLst>
        </pc:grpChg>
        <pc:grpChg chg="mod">
          <ac:chgData name="Padalu Krishna Raju Patra" userId="943e48c9-b636-4189-8002-90d71739e5a7" providerId="ADAL" clId="{B2390302-64BD-471B-8992-4BE17A9D00C2}" dt="2020-07-20T14:26:59.361" v="252" actId="207"/>
          <ac:grpSpMkLst>
            <pc:docMk/>
            <pc:sldMk cId="0" sldId="465"/>
            <ac:grpSpMk id="146" creationId="{00000000-0000-0000-0000-000000000000}"/>
          </ac:grpSpMkLst>
        </pc:grpChg>
        <pc:picChg chg="add mod">
          <ac:chgData name="Padalu Krishna Raju Patra" userId="943e48c9-b636-4189-8002-90d71739e5a7" providerId="ADAL" clId="{B2390302-64BD-471B-8992-4BE17A9D00C2}" dt="2020-07-20T14:26:59.361" v="252" actId="207"/>
          <ac:picMkLst>
            <pc:docMk/>
            <pc:sldMk cId="0" sldId="465"/>
            <ac:picMk id="164" creationId="{852D4FE2-3492-4A95-922E-C675F7EED1A1}"/>
          </ac:picMkLst>
        </pc:picChg>
        <pc:cxnChg chg="mod">
          <ac:chgData name="Padalu Krishna Raju Patra" userId="943e48c9-b636-4189-8002-90d71739e5a7" providerId="ADAL" clId="{B2390302-64BD-471B-8992-4BE17A9D00C2}" dt="2020-07-20T14:26:59.361" v="252" actId="207"/>
          <ac:cxnSpMkLst>
            <pc:docMk/>
            <pc:sldMk cId="0" sldId="465"/>
            <ac:cxnSpMk id="3145779" creationId="{00000000-0000-0000-0000-000000000000}"/>
          </ac:cxnSpMkLst>
        </pc:cxnChg>
        <pc:cxnChg chg="mod">
          <ac:chgData name="Padalu Krishna Raju Patra" userId="943e48c9-b636-4189-8002-90d71739e5a7" providerId="ADAL" clId="{B2390302-64BD-471B-8992-4BE17A9D00C2}" dt="2020-07-20T14:26:59.361" v="252" actId="207"/>
          <ac:cxnSpMkLst>
            <pc:docMk/>
            <pc:sldMk cId="0" sldId="465"/>
            <ac:cxnSpMk id="3145780" creationId="{00000000-0000-0000-0000-000000000000}"/>
          </ac:cxnSpMkLst>
        </pc:cxnChg>
      </pc:sldChg>
      <pc:sldChg chg="del">
        <pc:chgData name="Padalu Krishna Raju Patra" userId="943e48c9-b636-4189-8002-90d71739e5a7" providerId="ADAL" clId="{B2390302-64BD-471B-8992-4BE17A9D00C2}" dt="2020-07-20T14:03:46.874" v="2" actId="2696"/>
        <pc:sldMkLst>
          <pc:docMk/>
          <pc:sldMk cId="1386641163" sldId="465"/>
        </pc:sldMkLst>
      </pc:sldChg>
      <pc:sldChg chg="add del">
        <pc:chgData name="Padalu Krishna Raju Patra" userId="943e48c9-b636-4189-8002-90d71739e5a7" providerId="ADAL" clId="{B2390302-64BD-471B-8992-4BE17A9D00C2}" dt="2020-07-20T14:09:46.828" v="71" actId="2696"/>
        <pc:sldMkLst>
          <pc:docMk/>
          <pc:sldMk cId="3603170887" sldId="465"/>
        </pc:sldMkLst>
      </pc:sldChg>
      <pc:sldChg chg="del">
        <pc:chgData name="Padalu Krishna Raju Patra" userId="943e48c9-b636-4189-8002-90d71739e5a7" providerId="ADAL" clId="{B2390302-64BD-471B-8992-4BE17A9D00C2}" dt="2020-07-20T14:03:47.043" v="3" actId="2696"/>
        <pc:sldMkLst>
          <pc:docMk/>
          <pc:sldMk cId="436320553" sldId="466"/>
        </pc:sldMkLst>
      </pc:sldChg>
      <pc:sldChg chg="add del">
        <pc:chgData name="Padalu Krishna Raju Patra" userId="943e48c9-b636-4189-8002-90d71739e5a7" providerId="ADAL" clId="{B2390302-64BD-471B-8992-4BE17A9D00C2}" dt="2020-07-20T14:09:46.844" v="72" actId="2696"/>
        <pc:sldMkLst>
          <pc:docMk/>
          <pc:sldMk cId="2438161643" sldId="466"/>
        </pc:sldMkLst>
      </pc:sldChg>
      <pc:sldChg chg="del">
        <pc:chgData name="Padalu Krishna Raju Patra" userId="943e48c9-b636-4189-8002-90d71739e5a7" providerId="ADAL" clId="{B2390302-64BD-471B-8992-4BE17A9D00C2}" dt="2020-07-20T14:03:47.174" v="4" actId="2696"/>
        <pc:sldMkLst>
          <pc:docMk/>
          <pc:sldMk cId="2249073517" sldId="467"/>
        </pc:sldMkLst>
      </pc:sldChg>
      <pc:sldChg chg="del">
        <pc:chgData name="Padalu Krishna Raju Patra" userId="943e48c9-b636-4189-8002-90d71739e5a7" providerId="ADAL" clId="{B2390302-64BD-471B-8992-4BE17A9D00C2}" dt="2020-07-20T14:03:47.343" v="5" actId="2696"/>
        <pc:sldMkLst>
          <pc:docMk/>
          <pc:sldMk cId="2607858700" sldId="468"/>
        </pc:sldMkLst>
      </pc:sldChg>
      <pc:sldChg chg="del">
        <pc:chgData name="Padalu Krishna Raju Patra" userId="943e48c9-b636-4189-8002-90d71739e5a7" providerId="ADAL" clId="{B2390302-64BD-471B-8992-4BE17A9D00C2}" dt="2020-07-20T14:03:47.512" v="6" actId="2696"/>
        <pc:sldMkLst>
          <pc:docMk/>
          <pc:sldMk cId="1313110645" sldId="469"/>
        </pc:sldMkLst>
      </pc:sldChg>
      <pc:sldChg chg="del">
        <pc:chgData name="Padalu Krishna Raju Patra" userId="943e48c9-b636-4189-8002-90d71739e5a7" providerId="ADAL" clId="{B2390302-64BD-471B-8992-4BE17A9D00C2}" dt="2020-07-20T14:03:47.639" v="7" actId="2696"/>
        <pc:sldMkLst>
          <pc:docMk/>
          <pc:sldMk cId="1758192191" sldId="470"/>
        </pc:sldMkLst>
      </pc:sldChg>
      <pc:sldMasterChg chg="delSldLayout">
        <pc:chgData name="Padalu Krishna Raju Patra" userId="943e48c9-b636-4189-8002-90d71739e5a7" providerId="ADAL" clId="{B2390302-64BD-471B-8992-4BE17A9D00C2}" dt="2020-07-20T14:16:03.581" v="139" actId="2696"/>
        <pc:sldMasterMkLst>
          <pc:docMk/>
          <pc:sldMasterMk cId="0" sldId="2147483659"/>
        </pc:sldMasterMkLst>
        <pc:sldLayoutChg chg="del">
          <pc:chgData name="Padalu Krishna Raju Patra" userId="943e48c9-b636-4189-8002-90d71739e5a7" providerId="ADAL" clId="{B2390302-64BD-471B-8992-4BE17A9D00C2}" dt="2020-07-20T14:16:03.581" v="139" actId="2696"/>
          <pc:sldLayoutMkLst>
            <pc:docMk/>
            <pc:sldMasterMk cId="0" sldId="2147483659"/>
            <pc:sldLayoutMk cId="0" sldId="2147483651"/>
          </pc:sldLayoutMkLst>
        </pc:sldLayoutChg>
      </pc:sldMasterChg>
    </pc:docChg>
  </pc:docChgLst>
  <pc:docChgLst>
    <pc:chgData name="Padalu Krishna Raju Patra" userId="943e48c9-b636-4189-8002-90d71739e5a7" providerId="ADAL" clId="{E76CD52B-FDF1-4496-B3C6-8A7E5824FC3B}"/>
    <pc:docChg chg="undo custSel addSld delSld modSld">
      <pc:chgData name="Padalu Krishna Raju Patra" userId="943e48c9-b636-4189-8002-90d71739e5a7" providerId="ADAL" clId="{E76CD52B-FDF1-4496-B3C6-8A7E5824FC3B}" dt="2020-08-17T13:45:44.239" v="677" actId="1076"/>
      <pc:docMkLst>
        <pc:docMk/>
      </pc:docMkLst>
      <pc:sldChg chg="del">
        <pc:chgData name="Padalu Krishna Raju Patra" userId="943e48c9-b636-4189-8002-90d71739e5a7" providerId="ADAL" clId="{E76CD52B-FDF1-4496-B3C6-8A7E5824FC3B}" dt="2020-08-16T16:52:07.908" v="0" actId="2696"/>
        <pc:sldMkLst>
          <pc:docMk/>
          <pc:sldMk cId="3773111278" sldId="282"/>
        </pc:sldMkLst>
      </pc:sldChg>
      <pc:sldChg chg="del">
        <pc:chgData name="Padalu Krishna Raju Patra" userId="943e48c9-b636-4189-8002-90d71739e5a7" providerId="ADAL" clId="{E76CD52B-FDF1-4496-B3C6-8A7E5824FC3B}" dt="2020-08-16T16:52:08.498" v="1" actId="2696"/>
        <pc:sldMkLst>
          <pc:docMk/>
          <pc:sldMk cId="1317077333" sldId="283"/>
        </pc:sldMkLst>
      </pc:sldChg>
      <pc:sldChg chg="del">
        <pc:chgData name="Padalu Krishna Raju Patra" userId="943e48c9-b636-4189-8002-90d71739e5a7" providerId="ADAL" clId="{E76CD52B-FDF1-4496-B3C6-8A7E5824FC3B}" dt="2020-08-16T16:52:08.862" v="2" actId="2696"/>
        <pc:sldMkLst>
          <pc:docMk/>
          <pc:sldMk cId="4033199679" sldId="285"/>
        </pc:sldMkLst>
      </pc:sldChg>
      <pc:sldChg chg="del">
        <pc:chgData name="Padalu Krishna Raju Patra" userId="943e48c9-b636-4189-8002-90d71739e5a7" providerId="ADAL" clId="{E76CD52B-FDF1-4496-B3C6-8A7E5824FC3B}" dt="2020-08-16T16:52:25.089" v="9" actId="2696"/>
        <pc:sldMkLst>
          <pc:docMk/>
          <pc:sldMk cId="1684580362" sldId="286"/>
        </pc:sldMkLst>
      </pc:sldChg>
      <pc:sldChg chg="del">
        <pc:chgData name="Padalu Krishna Raju Patra" userId="943e48c9-b636-4189-8002-90d71739e5a7" providerId="ADAL" clId="{E76CD52B-FDF1-4496-B3C6-8A7E5824FC3B}" dt="2020-08-16T16:52:42.349" v="10" actId="2696"/>
        <pc:sldMkLst>
          <pc:docMk/>
          <pc:sldMk cId="1640227892" sldId="289"/>
        </pc:sldMkLst>
      </pc:sldChg>
      <pc:sldChg chg="del">
        <pc:chgData name="Padalu Krishna Raju Patra" userId="943e48c9-b636-4189-8002-90d71739e5a7" providerId="ADAL" clId="{E76CD52B-FDF1-4496-B3C6-8A7E5824FC3B}" dt="2020-08-16T16:52:08.932" v="3" actId="2696"/>
        <pc:sldMkLst>
          <pc:docMk/>
          <pc:sldMk cId="1514013862" sldId="290"/>
        </pc:sldMkLst>
      </pc:sldChg>
      <pc:sldChg chg="del">
        <pc:chgData name="Padalu Krishna Raju Patra" userId="943e48c9-b636-4189-8002-90d71739e5a7" providerId="ADAL" clId="{E76CD52B-FDF1-4496-B3C6-8A7E5824FC3B}" dt="2020-08-16T16:52:44.122" v="12" actId="2696"/>
        <pc:sldMkLst>
          <pc:docMk/>
          <pc:sldMk cId="1914616909" sldId="291"/>
        </pc:sldMkLst>
      </pc:sldChg>
      <pc:sldChg chg="del">
        <pc:chgData name="Padalu Krishna Raju Patra" userId="943e48c9-b636-4189-8002-90d71739e5a7" providerId="ADAL" clId="{E76CD52B-FDF1-4496-B3C6-8A7E5824FC3B}" dt="2020-08-16T16:52:09.093" v="4" actId="2696"/>
        <pc:sldMkLst>
          <pc:docMk/>
          <pc:sldMk cId="3478141242" sldId="292"/>
        </pc:sldMkLst>
      </pc:sldChg>
      <pc:sldChg chg="del">
        <pc:chgData name="Padalu Krishna Raju Patra" userId="943e48c9-b636-4189-8002-90d71739e5a7" providerId="ADAL" clId="{E76CD52B-FDF1-4496-B3C6-8A7E5824FC3B}" dt="2020-08-16T16:52:43.271" v="11" actId="2696"/>
        <pc:sldMkLst>
          <pc:docMk/>
          <pc:sldMk cId="3436428834" sldId="294"/>
        </pc:sldMkLst>
      </pc:sldChg>
      <pc:sldChg chg="del">
        <pc:chgData name="Padalu Krishna Raju Patra" userId="943e48c9-b636-4189-8002-90d71739e5a7" providerId="ADAL" clId="{E76CD52B-FDF1-4496-B3C6-8A7E5824FC3B}" dt="2020-08-16T16:52:25.054" v="8" actId="2696"/>
        <pc:sldMkLst>
          <pc:docMk/>
          <pc:sldMk cId="67204302" sldId="295"/>
        </pc:sldMkLst>
      </pc:sldChg>
      <pc:sldChg chg="del">
        <pc:chgData name="Padalu Krishna Raju Patra" userId="943e48c9-b636-4189-8002-90d71739e5a7" providerId="ADAL" clId="{E76CD52B-FDF1-4496-B3C6-8A7E5824FC3B}" dt="2020-08-16T16:52:24.691" v="6" actId="2696"/>
        <pc:sldMkLst>
          <pc:docMk/>
          <pc:sldMk cId="29713258" sldId="296"/>
        </pc:sldMkLst>
      </pc:sldChg>
      <pc:sldChg chg="del">
        <pc:chgData name="Padalu Krishna Raju Patra" userId="943e48c9-b636-4189-8002-90d71739e5a7" providerId="ADAL" clId="{E76CD52B-FDF1-4496-B3C6-8A7E5824FC3B}" dt="2020-08-16T16:52:45.422" v="13" actId="2696"/>
        <pc:sldMkLst>
          <pc:docMk/>
          <pc:sldMk cId="447088460" sldId="297"/>
        </pc:sldMkLst>
      </pc:sldChg>
      <pc:sldChg chg="del">
        <pc:chgData name="Padalu Krishna Raju Patra" userId="943e48c9-b636-4189-8002-90d71739e5a7" providerId="ADAL" clId="{E76CD52B-FDF1-4496-B3C6-8A7E5824FC3B}" dt="2020-08-16T16:52:24.838" v="7" actId="2696"/>
        <pc:sldMkLst>
          <pc:docMk/>
          <pc:sldMk cId="864616133" sldId="299"/>
        </pc:sldMkLst>
      </pc:sldChg>
      <pc:sldChg chg="del">
        <pc:chgData name="Padalu Krishna Raju Patra" userId="943e48c9-b636-4189-8002-90d71739e5a7" providerId="ADAL" clId="{E76CD52B-FDF1-4496-B3C6-8A7E5824FC3B}" dt="2020-08-16T16:52:24.606" v="5" actId="2696"/>
        <pc:sldMkLst>
          <pc:docMk/>
          <pc:sldMk cId="3589152005" sldId="301"/>
        </pc:sldMkLst>
      </pc:sldChg>
      <pc:sldChg chg="addSp">
        <pc:chgData name="Padalu Krishna Raju Patra" userId="943e48c9-b636-4189-8002-90d71739e5a7" providerId="ADAL" clId="{E76CD52B-FDF1-4496-B3C6-8A7E5824FC3B}" dt="2020-08-16T16:53:15.733" v="44"/>
        <pc:sldMkLst>
          <pc:docMk/>
          <pc:sldMk cId="3044563482" sldId="303"/>
        </pc:sldMkLst>
        <pc:spChg chg="add">
          <ac:chgData name="Padalu Krishna Raju Patra" userId="943e48c9-b636-4189-8002-90d71739e5a7" providerId="ADAL" clId="{E76CD52B-FDF1-4496-B3C6-8A7E5824FC3B}" dt="2020-08-16T16:53:15.733" v="44"/>
          <ac:spMkLst>
            <pc:docMk/>
            <pc:sldMk cId="3044563482" sldId="303"/>
            <ac:spMk id="14" creationId="{9B9B0693-9F12-418C-9A96-07B522F69B67}"/>
          </ac:spMkLst>
        </pc:spChg>
      </pc:sldChg>
      <pc:sldChg chg="addSp delSp modSp">
        <pc:chgData name="Padalu Krishna Raju Patra" userId="943e48c9-b636-4189-8002-90d71739e5a7" providerId="ADAL" clId="{E76CD52B-FDF1-4496-B3C6-8A7E5824FC3B}" dt="2020-08-17T13:45:30.190" v="675" actId="164"/>
        <pc:sldMkLst>
          <pc:docMk/>
          <pc:sldMk cId="1303502956" sldId="305"/>
        </pc:sldMkLst>
        <pc:spChg chg="add del mod">
          <ac:chgData name="Padalu Krishna Raju Patra" userId="943e48c9-b636-4189-8002-90d71739e5a7" providerId="ADAL" clId="{E76CD52B-FDF1-4496-B3C6-8A7E5824FC3B}" dt="2020-08-17T13:24:40.001" v="597" actId="478"/>
          <ac:spMkLst>
            <pc:docMk/>
            <pc:sldMk cId="1303502956" sldId="305"/>
            <ac:spMk id="2" creationId="{B55AEF9C-E09E-4EE2-B295-41816F70BE59}"/>
          </ac:spMkLst>
        </pc:spChg>
        <pc:spChg chg="mod topLvl">
          <ac:chgData name="Padalu Krishna Raju Patra" userId="943e48c9-b636-4189-8002-90d71739e5a7" providerId="ADAL" clId="{E76CD52B-FDF1-4496-B3C6-8A7E5824FC3B}" dt="2020-08-17T13:45:30.190" v="675" actId="164"/>
          <ac:spMkLst>
            <pc:docMk/>
            <pc:sldMk cId="1303502956" sldId="305"/>
            <ac:spMk id="5" creationId="{A3F1500C-D3D8-4B4D-ADA4-5703EC9A42A1}"/>
          </ac:spMkLst>
        </pc:spChg>
        <pc:spChg chg="add mod">
          <ac:chgData name="Padalu Krishna Raju Patra" userId="943e48c9-b636-4189-8002-90d71739e5a7" providerId="ADAL" clId="{E76CD52B-FDF1-4496-B3C6-8A7E5824FC3B}" dt="2020-08-17T13:45:30.190" v="675" actId="164"/>
          <ac:spMkLst>
            <pc:docMk/>
            <pc:sldMk cId="1303502956" sldId="305"/>
            <ac:spMk id="47" creationId="{5F7779F4-D6EF-4620-9A6E-3BFECE44EC47}"/>
          </ac:spMkLst>
        </pc:spChg>
        <pc:spChg chg="add mod">
          <ac:chgData name="Padalu Krishna Raju Patra" userId="943e48c9-b636-4189-8002-90d71739e5a7" providerId="ADAL" clId="{E76CD52B-FDF1-4496-B3C6-8A7E5824FC3B}" dt="2020-08-17T13:45:30.190" v="675" actId="164"/>
          <ac:spMkLst>
            <pc:docMk/>
            <pc:sldMk cId="1303502956" sldId="305"/>
            <ac:spMk id="48" creationId="{30642C27-047F-40F9-A49D-9A930FC2A2D8}"/>
          </ac:spMkLst>
        </pc:spChg>
        <pc:spChg chg="del mod topLvl">
          <ac:chgData name="Padalu Krishna Raju Patra" userId="943e48c9-b636-4189-8002-90d71739e5a7" providerId="ADAL" clId="{E76CD52B-FDF1-4496-B3C6-8A7E5824FC3B}" dt="2020-08-17T13:28:28.744" v="633" actId="478"/>
          <ac:spMkLst>
            <pc:docMk/>
            <pc:sldMk cId="1303502956" sldId="305"/>
            <ac:spMk id="106" creationId="{CC69A044-7158-4287-B8AF-166B55BDEB19}"/>
          </ac:spMkLst>
        </pc:spChg>
        <pc:spChg chg="del mod topLvl">
          <ac:chgData name="Padalu Krishna Raju Patra" userId="943e48c9-b636-4189-8002-90d71739e5a7" providerId="ADAL" clId="{E76CD52B-FDF1-4496-B3C6-8A7E5824FC3B}" dt="2020-08-17T13:26:03.031" v="607" actId="478"/>
          <ac:spMkLst>
            <pc:docMk/>
            <pc:sldMk cId="1303502956" sldId="305"/>
            <ac:spMk id="107" creationId="{C3E347B5-A2C7-4A00-A930-C0FAFBB0B955}"/>
          </ac:spMkLst>
        </pc:spChg>
        <pc:spChg chg="del mod topLvl">
          <ac:chgData name="Padalu Krishna Raju Patra" userId="943e48c9-b636-4189-8002-90d71739e5a7" providerId="ADAL" clId="{E76CD52B-FDF1-4496-B3C6-8A7E5824FC3B}" dt="2020-08-17T13:28:26.432" v="632" actId="478"/>
          <ac:spMkLst>
            <pc:docMk/>
            <pc:sldMk cId="1303502956" sldId="305"/>
            <ac:spMk id="108" creationId="{B508836A-BEAF-4B9B-B831-726517EDA805}"/>
          </ac:spMkLst>
        </pc:spChg>
        <pc:spChg chg="mod topLvl">
          <ac:chgData name="Padalu Krishna Raju Patra" userId="943e48c9-b636-4189-8002-90d71739e5a7" providerId="ADAL" clId="{E76CD52B-FDF1-4496-B3C6-8A7E5824FC3B}" dt="2020-08-17T13:45:30.190" v="675" actId="164"/>
          <ac:spMkLst>
            <pc:docMk/>
            <pc:sldMk cId="1303502956" sldId="305"/>
            <ac:spMk id="109" creationId="{7857DEF9-AC06-4D08-966F-793DFBA338E7}"/>
          </ac:spMkLst>
        </pc:spChg>
        <pc:spChg chg="mod topLvl">
          <ac:chgData name="Padalu Krishna Raju Patra" userId="943e48c9-b636-4189-8002-90d71739e5a7" providerId="ADAL" clId="{E76CD52B-FDF1-4496-B3C6-8A7E5824FC3B}" dt="2020-08-17T13:45:30.190" v="675" actId="164"/>
          <ac:spMkLst>
            <pc:docMk/>
            <pc:sldMk cId="1303502956" sldId="305"/>
            <ac:spMk id="110" creationId="{BB489BBE-7135-4319-82BA-C6B6943E9041}"/>
          </ac:spMkLst>
        </pc:spChg>
        <pc:spChg chg="del mod topLvl">
          <ac:chgData name="Padalu Krishna Raju Patra" userId="943e48c9-b636-4189-8002-90d71739e5a7" providerId="ADAL" clId="{E76CD52B-FDF1-4496-B3C6-8A7E5824FC3B}" dt="2020-08-17T13:28:39.094" v="638" actId="478"/>
          <ac:spMkLst>
            <pc:docMk/>
            <pc:sldMk cId="1303502956" sldId="305"/>
            <ac:spMk id="111" creationId="{43782804-600C-4DB4-910D-BC6110673463}"/>
          </ac:spMkLst>
        </pc:spChg>
        <pc:spChg chg="del mod topLvl">
          <ac:chgData name="Padalu Krishna Raju Patra" userId="943e48c9-b636-4189-8002-90d71739e5a7" providerId="ADAL" clId="{E76CD52B-FDF1-4496-B3C6-8A7E5824FC3B}" dt="2020-08-17T13:31:27.356" v="651" actId="478"/>
          <ac:spMkLst>
            <pc:docMk/>
            <pc:sldMk cId="1303502956" sldId="305"/>
            <ac:spMk id="112" creationId="{779D8980-6277-48BC-B3C2-65FC63BC3841}"/>
          </ac:spMkLst>
        </pc:spChg>
        <pc:spChg chg="del mod topLvl">
          <ac:chgData name="Padalu Krishna Raju Patra" userId="943e48c9-b636-4189-8002-90d71739e5a7" providerId="ADAL" clId="{E76CD52B-FDF1-4496-B3C6-8A7E5824FC3B}" dt="2020-08-17T13:28:41.873" v="639" actId="478"/>
          <ac:spMkLst>
            <pc:docMk/>
            <pc:sldMk cId="1303502956" sldId="305"/>
            <ac:spMk id="113" creationId="{69DC2953-A59E-425A-ACBE-E63B99122A04}"/>
          </ac:spMkLst>
        </pc:spChg>
        <pc:spChg chg="del mod topLvl">
          <ac:chgData name="Padalu Krishna Raju Patra" userId="943e48c9-b636-4189-8002-90d71739e5a7" providerId="ADAL" clId="{E76CD52B-FDF1-4496-B3C6-8A7E5824FC3B}" dt="2020-08-17T13:28:31.625" v="634" actId="478"/>
          <ac:spMkLst>
            <pc:docMk/>
            <pc:sldMk cId="1303502956" sldId="305"/>
            <ac:spMk id="114" creationId="{88A450EA-5624-4F64-905C-C8634904F6F1}"/>
          </ac:spMkLst>
        </pc:spChg>
        <pc:spChg chg="del mod topLvl">
          <ac:chgData name="Padalu Krishna Raju Patra" userId="943e48c9-b636-4189-8002-90d71739e5a7" providerId="ADAL" clId="{E76CD52B-FDF1-4496-B3C6-8A7E5824FC3B}" dt="2020-08-17T13:25:12.621" v="602" actId="478"/>
          <ac:spMkLst>
            <pc:docMk/>
            <pc:sldMk cId="1303502956" sldId="305"/>
            <ac:spMk id="130" creationId="{02FE0EFC-2EBE-4785-82A2-37E2DF913296}"/>
          </ac:spMkLst>
        </pc:spChg>
        <pc:grpChg chg="add mod">
          <ac:chgData name="Padalu Krishna Raju Patra" userId="943e48c9-b636-4189-8002-90d71739e5a7" providerId="ADAL" clId="{E76CD52B-FDF1-4496-B3C6-8A7E5824FC3B}" dt="2020-08-17T13:45:30.190" v="675" actId="164"/>
          <ac:grpSpMkLst>
            <pc:docMk/>
            <pc:sldMk cId="1303502956" sldId="305"/>
            <ac:grpSpMk id="20" creationId="{28D162D7-7FA1-4079-8B80-9F55C424D4F4}"/>
          </ac:grpSpMkLst>
        </pc:grpChg>
        <pc:grpChg chg="del mod topLvl">
          <ac:chgData name="Padalu Krishna Raju Patra" userId="943e48c9-b636-4189-8002-90d71739e5a7" providerId="ADAL" clId="{E76CD52B-FDF1-4496-B3C6-8A7E5824FC3B}" dt="2020-08-17T13:24:55.868" v="600" actId="478"/>
          <ac:grpSpMkLst>
            <pc:docMk/>
            <pc:sldMk cId="1303502956" sldId="305"/>
            <ac:grpSpMk id="127" creationId="{0401F272-E1C8-4DD1-9AE2-4B4288314060}"/>
          </ac:grpSpMkLst>
        </pc:grpChg>
        <pc:grpChg chg="del mod topLvl">
          <ac:chgData name="Padalu Krishna Raju Patra" userId="943e48c9-b636-4189-8002-90d71739e5a7" providerId="ADAL" clId="{E76CD52B-FDF1-4496-B3C6-8A7E5824FC3B}" dt="2020-08-17T13:25:09.761" v="601" actId="165"/>
          <ac:grpSpMkLst>
            <pc:docMk/>
            <pc:sldMk cId="1303502956" sldId="305"/>
            <ac:grpSpMk id="128" creationId="{884406DA-DDB7-4231-AFC4-D3EA3BFCEF7F}"/>
          </ac:grpSpMkLst>
        </pc:grpChg>
        <pc:grpChg chg="del">
          <ac:chgData name="Padalu Krishna Raju Patra" userId="943e48c9-b636-4189-8002-90d71739e5a7" providerId="ADAL" clId="{E76CD52B-FDF1-4496-B3C6-8A7E5824FC3B}" dt="2020-08-17T13:24:51.272" v="598" actId="165"/>
          <ac:grpSpMkLst>
            <pc:docMk/>
            <pc:sldMk cId="1303502956" sldId="305"/>
            <ac:grpSpMk id="129" creationId="{A41FCF56-A498-430A-99E9-92164E243FC5}"/>
          </ac:grpSpMkLst>
        </pc:grpChg>
        <pc:cxnChg chg="del mod topLvl">
          <ac:chgData name="Padalu Krishna Raju Patra" userId="943e48c9-b636-4189-8002-90d71739e5a7" providerId="ADAL" clId="{E76CD52B-FDF1-4496-B3C6-8A7E5824FC3B}" dt="2020-08-17T13:39:17.429" v="660" actId="478"/>
          <ac:cxnSpMkLst>
            <pc:docMk/>
            <pc:sldMk cId="1303502956" sldId="305"/>
            <ac:cxnSpMk id="15" creationId="{381FA045-F7BF-44A8-A86A-4A2E3525AE9D}"/>
          </ac:cxnSpMkLst>
        </pc:cxnChg>
        <pc:cxnChg chg="del mod topLvl">
          <ac:chgData name="Padalu Krishna Raju Patra" userId="943e48c9-b636-4189-8002-90d71739e5a7" providerId="ADAL" clId="{E76CD52B-FDF1-4496-B3C6-8A7E5824FC3B}" dt="2020-08-17T13:39:15.395" v="659" actId="478"/>
          <ac:cxnSpMkLst>
            <pc:docMk/>
            <pc:sldMk cId="1303502956" sldId="305"/>
            <ac:cxnSpMk id="17" creationId="{0A7D03EB-DE32-4AF3-BFAB-0FF210F9C19F}"/>
          </ac:cxnSpMkLst>
        </pc:cxnChg>
        <pc:cxnChg chg="mod topLvl">
          <ac:chgData name="Padalu Krishna Raju Patra" userId="943e48c9-b636-4189-8002-90d71739e5a7" providerId="ADAL" clId="{E76CD52B-FDF1-4496-B3C6-8A7E5824FC3B}" dt="2020-08-17T13:45:30.190" v="675" actId="164"/>
          <ac:cxnSpMkLst>
            <pc:docMk/>
            <pc:sldMk cId="1303502956" sldId="305"/>
            <ac:cxnSpMk id="23" creationId="{7021F157-CB75-4D66-AA3F-701AA86EEFF5}"/>
          </ac:cxnSpMkLst>
        </pc:cxnChg>
        <pc:cxnChg chg="add mod ord">
          <ac:chgData name="Padalu Krishna Raju Patra" userId="943e48c9-b636-4189-8002-90d71739e5a7" providerId="ADAL" clId="{E76CD52B-FDF1-4496-B3C6-8A7E5824FC3B}" dt="2020-08-17T13:45:30.190" v="675" actId="164"/>
          <ac:cxnSpMkLst>
            <pc:docMk/>
            <pc:sldMk cId="1303502956" sldId="305"/>
            <ac:cxnSpMk id="33" creationId="{76AB5A45-52DB-4BD2-8926-259D5CE66BCB}"/>
          </ac:cxnSpMkLst>
        </pc:cxnChg>
        <pc:cxnChg chg="add mod">
          <ac:chgData name="Padalu Krishna Raju Patra" userId="943e48c9-b636-4189-8002-90d71739e5a7" providerId="ADAL" clId="{E76CD52B-FDF1-4496-B3C6-8A7E5824FC3B}" dt="2020-08-17T13:45:30.190" v="675" actId="164"/>
          <ac:cxnSpMkLst>
            <pc:docMk/>
            <pc:sldMk cId="1303502956" sldId="305"/>
            <ac:cxnSpMk id="50" creationId="{2FC028F6-6F7D-49C7-933A-6871FDCB0B5A}"/>
          </ac:cxnSpMkLst>
        </pc:cxnChg>
        <pc:cxnChg chg="mod topLvl">
          <ac:chgData name="Padalu Krishna Raju Patra" userId="943e48c9-b636-4189-8002-90d71739e5a7" providerId="ADAL" clId="{E76CD52B-FDF1-4496-B3C6-8A7E5824FC3B}" dt="2020-08-17T13:45:30.190" v="675" actId="164"/>
          <ac:cxnSpMkLst>
            <pc:docMk/>
            <pc:sldMk cId="1303502956" sldId="305"/>
            <ac:cxnSpMk id="95" creationId="{BA1B9971-4E65-46DF-9639-A8C8D893807C}"/>
          </ac:cxnSpMkLst>
        </pc:cxnChg>
        <pc:cxnChg chg="mod topLvl">
          <ac:chgData name="Padalu Krishna Raju Patra" userId="943e48c9-b636-4189-8002-90d71739e5a7" providerId="ADAL" clId="{E76CD52B-FDF1-4496-B3C6-8A7E5824FC3B}" dt="2020-08-17T13:45:30.190" v="675" actId="164"/>
          <ac:cxnSpMkLst>
            <pc:docMk/>
            <pc:sldMk cId="1303502956" sldId="305"/>
            <ac:cxnSpMk id="97" creationId="{697C0738-FB6B-404D-BFB2-C68D3E461B04}"/>
          </ac:cxnSpMkLst>
        </pc:cxnChg>
        <pc:cxnChg chg="del mod topLvl">
          <ac:chgData name="Padalu Krishna Raju Patra" userId="943e48c9-b636-4189-8002-90d71739e5a7" providerId="ADAL" clId="{E76CD52B-FDF1-4496-B3C6-8A7E5824FC3B}" dt="2020-08-17T13:28:23.686" v="631" actId="478"/>
          <ac:cxnSpMkLst>
            <pc:docMk/>
            <pc:sldMk cId="1303502956" sldId="305"/>
            <ac:cxnSpMk id="100" creationId="{0FA2243C-7FD3-47E6-AE5D-CF20EEB8BA4D}"/>
          </ac:cxnSpMkLst>
        </pc:cxnChg>
        <pc:cxnChg chg="del mod topLvl">
          <ac:chgData name="Padalu Krishna Raju Patra" userId="943e48c9-b636-4189-8002-90d71739e5a7" providerId="ADAL" clId="{E76CD52B-FDF1-4496-B3C6-8A7E5824FC3B}" dt="2020-08-17T13:28:33.523" v="635" actId="478"/>
          <ac:cxnSpMkLst>
            <pc:docMk/>
            <pc:sldMk cId="1303502956" sldId="305"/>
            <ac:cxnSpMk id="105" creationId="{4250D1AD-546B-47D5-BA1C-6CDDB8F10708}"/>
          </ac:cxnSpMkLst>
        </pc:cxnChg>
      </pc:sldChg>
      <pc:sldChg chg="addSp">
        <pc:chgData name="Padalu Krishna Raju Patra" userId="943e48c9-b636-4189-8002-90d71739e5a7" providerId="ADAL" clId="{E76CD52B-FDF1-4496-B3C6-8A7E5824FC3B}" dt="2020-08-16T16:53:14.327" v="43"/>
        <pc:sldMkLst>
          <pc:docMk/>
          <pc:sldMk cId="438114279" sldId="308"/>
        </pc:sldMkLst>
        <pc:spChg chg="add">
          <ac:chgData name="Padalu Krishna Raju Patra" userId="943e48c9-b636-4189-8002-90d71739e5a7" providerId="ADAL" clId="{E76CD52B-FDF1-4496-B3C6-8A7E5824FC3B}" dt="2020-08-16T16:53:14.327" v="43"/>
          <ac:spMkLst>
            <pc:docMk/>
            <pc:sldMk cId="438114279" sldId="308"/>
            <ac:spMk id="27" creationId="{8AC58010-6B5F-493F-B3A4-5BBFE6636D95}"/>
          </ac:spMkLst>
        </pc:spChg>
      </pc:sldChg>
      <pc:sldChg chg="delSp modSp add">
        <pc:chgData name="Padalu Krishna Raju Patra" userId="943e48c9-b636-4189-8002-90d71739e5a7" providerId="ADAL" clId="{E76CD52B-FDF1-4496-B3C6-8A7E5824FC3B}" dt="2020-08-17T12:40:36.796" v="193" actId="207"/>
        <pc:sldMkLst>
          <pc:docMk/>
          <pc:sldMk cId="96908773" sldId="309"/>
        </pc:sldMkLst>
        <pc:spChg chg="mod">
          <ac:chgData name="Padalu Krishna Raju Patra" userId="943e48c9-b636-4189-8002-90d71739e5a7" providerId="ADAL" clId="{E76CD52B-FDF1-4496-B3C6-8A7E5824FC3B}" dt="2020-08-17T12:40:36.796" v="193" actId="207"/>
          <ac:spMkLst>
            <pc:docMk/>
            <pc:sldMk cId="96908773" sldId="309"/>
            <ac:spMk id="3" creationId="{3158C4AC-7D54-4185-AE99-77FA2BB37E6B}"/>
          </ac:spMkLst>
        </pc:spChg>
        <pc:spChg chg="mod">
          <ac:chgData name="Padalu Krishna Raju Patra" userId="943e48c9-b636-4189-8002-90d71739e5a7" providerId="ADAL" clId="{E76CD52B-FDF1-4496-B3C6-8A7E5824FC3B}" dt="2020-08-17T12:23:27.676" v="64" actId="114"/>
          <ac:spMkLst>
            <pc:docMk/>
            <pc:sldMk cId="96908773" sldId="309"/>
            <ac:spMk id="63" creationId="{00000000-0000-0000-0000-000000000000}"/>
          </ac:spMkLst>
        </pc:spChg>
        <pc:grpChg chg="del">
          <ac:chgData name="Padalu Krishna Raju Patra" userId="943e48c9-b636-4189-8002-90d71739e5a7" providerId="ADAL" clId="{E76CD52B-FDF1-4496-B3C6-8A7E5824FC3B}" dt="2020-08-17T12:22:42.546" v="46" actId="478"/>
          <ac:grpSpMkLst>
            <pc:docMk/>
            <pc:sldMk cId="96908773" sldId="309"/>
            <ac:grpSpMk id="65" creationId="{BD8B3112-0F45-4016-8856-9A7FFACA94AB}"/>
          </ac:grpSpMkLst>
        </pc:grpChg>
        <pc:cxnChg chg="mod">
          <ac:chgData name="Padalu Krishna Raju Patra" userId="943e48c9-b636-4189-8002-90d71739e5a7" providerId="ADAL" clId="{E76CD52B-FDF1-4496-B3C6-8A7E5824FC3B}" dt="2020-08-17T12:22:42.546" v="46" actId="478"/>
          <ac:cxnSpMkLst>
            <pc:docMk/>
            <pc:sldMk cId="96908773" sldId="309"/>
            <ac:cxnSpMk id="78" creationId="{B57AB0C2-0121-461F-A742-6F9D63F51C78}"/>
          </ac:cxnSpMkLst>
        </pc:cxnChg>
        <pc:cxnChg chg="mod">
          <ac:chgData name="Padalu Krishna Raju Patra" userId="943e48c9-b636-4189-8002-90d71739e5a7" providerId="ADAL" clId="{E76CD52B-FDF1-4496-B3C6-8A7E5824FC3B}" dt="2020-08-17T12:22:42.546" v="46" actId="478"/>
          <ac:cxnSpMkLst>
            <pc:docMk/>
            <pc:sldMk cId="96908773" sldId="309"/>
            <ac:cxnSpMk id="79" creationId="{5A5546C5-4F20-4F7F-A00F-152E4CA241FF}"/>
          </ac:cxnSpMkLst>
        </pc:cxnChg>
        <pc:cxnChg chg="mod">
          <ac:chgData name="Padalu Krishna Raju Patra" userId="943e48c9-b636-4189-8002-90d71739e5a7" providerId="ADAL" clId="{E76CD52B-FDF1-4496-B3C6-8A7E5824FC3B}" dt="2020-08-17T12:22:42.546" v="46" actId="478"/>
          <ac:cxnSpMkLst>
            <pc:docMk/>
            <pc:sldMk cId="96908773" sldId="309"/>
            <ac:cxnSpMk id="81" creationId="{01AB4AF1-8BB9-4C05-AC36-12C515873226}"/>
          </ac:cxnSpMkLst>
        </pc:cxnChg>
        <pc:cxnChg chg="mod">
          <ac:chgData name="Padalu Krishna Raju Patra" userId="943e48c9-b636-4189-8002-90d71739e5a7" providerId="ADAL" clId="{E76CD52B-FDF1-4496-B3C6-8A7E5824FC3B}" dt="2020-08-17T12:22:42.546" v="46" actId="478"/>
          <ac:cxnSpMkLst>
            <pc:docMk/>
            <pc:sldMk cId="96908773" sldId="309"/>
            <ac:cxnSpMk id="82" creationId="{612F8A1C-0D9D-47F5-B937-5C2DA297CD0B}"/>
          </ac:cxnSpMkLst>
        </pc:cxnChg>
        <pc:cxnChg chg="mod">
          <ac:chgData name="Padalu Krishna Raju Patra" userId="943e48c9-b636-4189-8002-90d71739e5a7" providerId="ADAL" clId="{E76CD52B-FDF1-4496-B3C6-8A7E5824FC3B}" dt="2020-08-17T12:22:42.546" v="46" actId="478"/>
          <ac:cxnSpMkLst>
            <pc:docMk/>
            <pc:sldMk cId="96908773" sldId="309"/>
            <ac:cxnSpMk id="84" creationId="{EA78C586-E4B2-4731-9AD3-20F7F5684E63}"/>
          </ac:cxnSpMkLst>
        </pc:cxnChg>
      </pc:sldChg>
      <pc:sldChg chg="addSp modSp add">
        <pc:chgData name="Padalu Krishna Raju Patra" userId="943e48c9-b636-4189-8002-90d71739e5a7" providerId="ADAL" clId="{E76CD52B-FDF1-4496-B3C6-8A7E5824FC3B}" dt="2020-08-17T13:45:44.239" v="677" actId="1076"/>
        <pc:sldMkLst>
          <pc:docMk/>
          <pc:sldMk cId="3301070217" sldId="310"/>
        </pc:sldMkLst>
        <pc:spChg chg="mod">
          <ac:chgData name="Padalu Krishna Raju Patra" userId="943e48c9-b636-4189-8002-90d71739e5a7" providerId="ADAL" clId="{E76CD52B-FDF1-4496-B3C6-8A7E5824FC3B}" dt="2020-08-17T12:56:18.254" v="595" actId="20577"/>
          <ac:spMkLst>
            <pc:docMk/>
            <pc:sldMk cId="3301070217" sldId="310"/>
            <ac:spMk id="3" creationId="{3158C4AC-7D54-4185-AE99-77FA2BB37E6B}"/>
          </ac:spMkLst>
        </pc:spChg>
        <pc:spChg chg="mod">
          <ac:chgData name="Padalu Krishna Raju Patra" userId="943e48c9-b636-4189-8002-90d71739e5a7" providerId="ADAL" clId="{E76CD52B-FDF1-4496-B3C6-8A7E5824FC3B}" dt="2020-08-17T12:42:24.701" v="244" actId="20577"/>
          <ac:spMkLst>
            <pc:docMk/>
            <pc:sldMk cId="3301070217" sldId="310"/>
            <ac:spMk id="63" creationId="{00000000-0000-0000-0000-000000000000}"/>
          </ac:spMkLst>
        </pc:spChg>
        <pc:grpChg chg="add mod">
          <ac:chgData name="Padalu Krishna Raju Patra" userId="943e48c9-b636-4189-8002-90d71739e5a7" providerId="ADAL" clId="{E76CD52B-FDF1-4496-B3C6-8A7E5824FC3B}" dt="2020-08-17T13:45:44.239" v="677" actId="1076"/>
          <ac:grpSpMkLst>
            <pc:docMk/>
            <pc:sldMk cId="3301070217" sldId="310"/>
            <ac:grpSpMk id="5" creationId="{FD452812-C510-44F7-B3DA-F6FBA7DCD9B7}"/>
          </ac:grpSpMkLst>
        </pc:grpChg>
      </pc:sldChg>
      <pc:sldChg chg="add">
        <pc:chgData name="Padalu Krishna Raju Patra" userId="943e48c9-b636-4189-8002-90d71739e5a7" providerId="ADAL" clId="{E76CD52B-FDF1-4496-B3C6-8A7E5824FC3B}" dt="2020-08-17T13:24:35.334" v="596"/>
        <pc:sldMkLst>
          <pc:docMk/>
          <pc:sldMk cId="2365094652" sldId="311"/>
        </pc:sldMkLst>
      </pc:sldChg>
    </pc:docChg>
  </pc:docChgLst>
  <pc:docChgLst>
    <pc:chgData name="Padalu Krishna Raju Patra" userId="943e48c9-b636-4189-8002-90d71739e5a7" providerId="ADAL" clId="{91C87F09-C0F7-4EE7-831E-62772ACACD1B}"/>
    <pc:docChg chg="undo custSel addSld delSld modSld sldOrd">
      <pc:chgData name="Padalu Krishna Raju Patra" userId="943e48c9-b636-4189-8002-90d71739e5a7" providerId="ADAL" clId="{91C87F09-C0F7-4EE7-831E-62772ACACD1B}" dt="2020-08-20T04:15:13.669" v="644" actId="1076"/>
      <pc:docMkLst>
        <pc:docMk/>
      </pc:docMkLst>
      <pc:sldChg chg="delSp modSp">
        <pc:chgData name="Padalu Krishna Raju Patra" userId="943e48c9-b636-4189-8002-90d71739e5a7" providerId="ADAL" clId="{91C87F09-C0F7-4EE7-831E-62772ACACD1B}" dt="2020-08-20T04:03:14.924" v="622" actId="255"/>
        <pc:sldMkLst>
          <pc:docMk/>
          <pc:sldMk cId="3375736992" sldId="287"/>
        </pc:sldMkLst>
        <pc:spChg chg="mod">
          <ac:chgData name="Padalu Krishna Raju Patra" userId="943e48c9-b636-4189-8002-90d71739e5a7" providerId="ADAL" clId="{91C87F09-C0F7-4EE7-831E-62772ACACD1B}" dt="2020-08-20T04:03:14.924" v="622" actId="255"/>
          <ac:spMkLst>
            <pc:docMk/>
            <pc:sldMk cId="3375736992" sldId="287"/>
            <ac:spMk id="8" creationId="{C101E82B-637B-4EB9-B711-23573A6EE85D}"/>
          </ac:spMkLst>
        </pc:spChg>
        <pc:spChg chg="mod">
          <ac:chgData name="Padalu Krishna Raju Patra" userId="943e48c9-b636-4189-8002-90d71739e5a7" providerId="ADAL" clId="{91C87F09-C0F7-4EE7-831E-62772ACACD1B}" dt="2020-08-19T16:40:25.194" v="15" actId="20577"/>
          <ac:spMkLst>
            <pc:docMk/>
            <pc:sldMk cId="3375736992" sldId="287"/>
            <ac:spMk id="63" creationId="{00000000-0000-0000-0000-000000000000}"/>
          </ac:spMkLst>
        </pc:spChg>
        <pc:grpChg chg="del">
          <ac:chgData name="Padalu Krishna Raju Patra" userId="943e48c9-b636-4189-8002-90d71739e5a7" providerId="ADAL" clId="{91C87F09-C0F7-4EE7-831E-62772ACACD1B}" dt="2020-08-19T16:39:59.497" v="0" actId="478"/>
          <ac:grpSpMkLst>
            <pc:docMk/>
            <pc:sldMk cId="3375736992" sldId="287"/>
            <ac:grpSpMk id="32" creationId="{59063C66-BA0A-4EAB-ABB1-2F19B1025151}"/>
          </ac:grpSpMkLst>
        </pc:grpChg>
        <pc:cxnChg chg="mod">
          <ac:chgData name="Padalu Krishna Raju Patra" userId="943e48c9-b636-4189-8002-90d71739e5a7" providerId="ADAL" clId="{91C87F09-C0F7-4EE7-831E-62772ACACD1B}" dt="2020-08-19T16:39:59.497" v="0" actId="478"/>
          <ac:cxnSpMkLst>
            <pc:docMk/>
            <pc:sldMk cId="3375736992" sldId="287"/>
            <ac:cxnSpMk id="36" creationId="{449E4684-818F-4CBE-9434-D0B213814E95}"/>
          </ac:cxnSpMkLst>
        </pc:cxnChg>
        <pc:cxnChg chg="mod">
          <ac:chgData name="Padalu Krishna Raju Patra" userId="943e48c9-b636-4189-8002-90d71739e5a7" providerId="ADAL" clId="{91C87F09-C0F7-4EE7-831E-62772ACACD1B}" dt="2020-08-19T16:39:59.497" v="0" actId="478"/>
          <ac:cxnSpMkLst>
            <pc:docMk/>
            <pc:sldMk cId="3375736992" sldId="287"/>
            <ac:cxnSpMk id="38" creationId="{1E503E14-564E-4354-AA2B-70602ED94C45}"/>
          </ac:cxnSpMkLst>
        </pc:cxnChg>
        <pc:cxnChg chg="mod">
          <ac:chgData name="Padalu Krishna Raju Patra" userId="943e48c9-b636-4189-8002-90d71739e5a7" providerId="ADAL" clId="{91C87F09-C0F7-4EE7-831E-62772ACACD1B}" dt="2020-08-19T16:39:59.497" v="0" actId="478"/>
          <ac:cxnSpMkLst>
            <pc:docMk/>
            <pc:sldMk cId="3375736992" sldId="287"/>
            <ac:cxnSpMk id="39" creationId="{EC92424B-8149-4B8D-BA04-B357C87E789B}"/>
          </ac:cxnSpMkLst>
        </pc:cxnChg>
        <pc:cxnChg chg="mod">
          <ac:chgData name="Padalu Krishna Raju Patra" userId="943e48c9-b636-4189-8002-90d71739e5a7" providerId="ADAL" clId="{91C87F09-C0F7-4EE7-831E-62772ACACD1B}" dt="2020-08-19T16:39:59.497" v="0" actId="478"/>
          <ac:cxnSpMkLst>
            <pc:docMk/>
            <pc:sldMk cId="3375736992" sldId="287"/>
            <ac:cxnSpMk id="41" creationId="{EE1E8813-AECD-4B54-98BD-7F45E0E31531}"/>
          </ac:cxnSpMkLst>
        </pc:cxnChg>
        <pc:cxnChg chg="mod">
          <ac:chgData name="Padalu Krishna Raju Patra" userId="943e48c9-b636-4189-8002-90d71739e5a7" providerId="ADAL" clId="{91C87F09-C0F7-4EE7-831E-62772ACACD1B}" dt="2020-08-19T16:39:59.497" v="0" actId="478"/>
          <ac:cxnSpMkLst>
            <pc:docMk/>
            <pc:sldMk cId="3375736992" sldId="287"/>
            <ac:cxnSpMk id="45" creationId="{8F2B9670-12DB-4092-BBEA-A5A85D285EF3}"/>
          </ac:cxnSpMkLst>
        </pc:cxnChg>
      </pc:sldChg>
      <pc:sldChg chg="del">
        <pc:chgData name="Padalu Krishna Raju Patra" userId="943e48c9-b636-4189-8002-90d71739e5a7" providerId="ADAL" clId="{91C87F09-C0F7-4EE7-831E-62772ACACD1B}" dt="2020-08-19T16:40:29.607" v="16" actId="2696"/>
        <pc:sldMkLst>
          <pc:docMk/>
          <pc:sldMk cId="526219341" sldId="288"/>
        </pc:sldMkLst>
      </pc:sldChg>
      <pc:sldChg chg="addSp modSp add">
        <pc:chgData name="Padalu Krishna Raju Patra" userId="943e48c9-b636-4189-8002-90d71739e5a7" providerId="ADAL" clId="{91C87F09-C0F7-4EE7-831E-62772ACACD1B}" dt="2020-08-20T04:04:17.048" v="630" actId="14100"/>
        <pc:sldMkLst>
          <pc:docMk/>
          <pc:sldMk cId="1596731277" sldId="288"/>
        </pc:sldMkLst>
        <pc:spChg chg="add mod">
          <ac:chgData name="Padalu Krishna Raju Patra" userId="943e48c9-b636-4189-8002-90d71739e5a7" providerId="ADAL" clId="{91C87F09-C0F7-4EE7-831E-62772ACACD1B}" dt="2020-08-19T16:51:55.089" v="226"/>
          <ac:spMkLst>
            <pc:docMk/>
            <pc:sldMk cId="1596731277" sldId="288"/>
            <ac:spMk id="5" creationId="{9D5C3DD1-124C-491F-8D2D-343F7F2A0817}"/>
          </ac:spMkLst>
        </pc:spChg>
        <pc:spChg chg="mod">
          <ac:chgData name="Padalu Krishna Raju Patra" userId="943e48c9-b636-4189-8002-90d71739e5a7" providerId="ADAL" clId="{91C87F09-C0F7-4EE7-831E-62772ACACD1B}" dt="2020-08-20T04:04:17.048" v="630" actId="14100"/>
          <ac:spMkLst>
            <pc:docMk/>
            <pc:sldMk cId="1596731277" sldId="288"/>
            <ac:spMk id="8" creationId="{C101E82B-637B-4EB9-B711-23573A6EE85D}"/>
          </ac:spMkLst>
        </pc:spChg>
        <pc:picChg chg="ord">
          <ac:chgData name="Padalu Krishna Raju Patra" userId="943e48c9-b636-4189-8002-90d71739e5a7" providerId="ADAL" clId="{91C87F09-C0F7-4EE7-831E-62772ACACD1B}" dt="2020-08-20T04:04:13.040" v="629" actId="167"/>
          <ac:picMkLst>
            <pc:docMk/>
            <pc:sldMk cId="1596731277" sldId="288"/>
            <ac:picMk id="16" creationId="{ACEBFCAC-7A18-41BC-944D-A9F807CE8ADF}"/>
          </ac:picMkLst>
        </pc:picChg>
      </pc:sldChg>
      <pc:sldChg chg="add del">
        <pc:chgData name="Padalu Krishna Raju Patra" userId="943e48c9-b636-4189-8002-90d71739e5a7" providerId="ADAL" clId="{91C87F09-C0F7-4EE7-831E-62772ACACD1B}" dt="2020-08-19T16:56:54.580" v="300" actId="2696"/>
        <pc:sldMkLst>
          <pc:docMk/>
          <pc:sldMk cId="1199748591" sldId="289"/>
        </pc:sldMkLst>
      </pc:sldChg>
      <pc:sldChg chg="addSp delSp modSp add ord">
        <pc:chgData name="Padalu Krishna Raju Patra" userId="943e48c9-b636-4189-8002-90d71739e5a7" providerId="ADAL" clId="{91C87F09-C0F7-4EE7-831E-62772ACACD1B}" dt="2020-08-20T04:15:13.669" v="644" actId="1076"/>
        <pc:sldMkLst>
          <pc:docMk/>
          <pc:sldMk cId="2496873367" sldId="289"/>
        </pc:sldMkLst>
        <pc:spChg chg="mod">
          <ac:chgData name="Padalu Krishna Raju Patra" userId="943e48c9-b636-4189-8002-90d71739e5a7" providerId="ADAL" clId="{91C87F09-C0F7-4EE7-831E-62772ACACD1B}" dt="2020-08-20T04:05:02.981" v="634" actId="948"/>
          <ac:spMkLst>
            <pc:docMk/>
            <pc:sldMk cId="2496873367" sldId="289"/>
            <ac:spMk id="8" creationId="{C101E82B-637B-4EB9-B711-23573A6EE85D}"/>
          </ac:spMkLst>
        </pc:spChg>
        <pc:grpChg chg="add del mod">
          <ac:chgData name="Padalu Krishna Raju Patra" userId="943e48c9-b636-4189-8002-90d71739e5a7" providerId="ADAL" clId="{91C87F09-C0F7-4EE7-831E-62772ACACD1B}" dt="2020-08-20T04:14:39.071" v="639" actId="478"/>
          <ac:grpSpMkLst>
            <pc:docMk/>
            <pc:sldMk cId="2496873367" sldId="289"/>
            <ac:grpSpMk id="5" creationId="{3C10CE89-C4F2-4ACA-B4CA-CC6F1E83A285}"/>
          </ac:grpSpMkLst>
        </pc:grpChg>
        <pc:grpChg chg="add mod">
          <ac:chgData name="Padalu Krishna Raju Patra" userId="943e48c9-b636-4189-8002-90d71739e5a7" providerId="ADAL" clId="{91C87F09-C0F7-4EE7-831E-62772ACACD1B}" dt="2020-08-20T04:15:13.669" v="644" actId="1076"/>
          <ac:grpSpMkLst>
            <pc:docMk/>
            <pc:sldMk cId="2496873367" sldId="289"/>
            <ac:grpSpMk id="25" creationId="{BDF8EA1A-8EF6-4192-8469-8C739D4FB198}"/>
          </ac:grpSpMkLst>
        </pc:grpChg>
        <pc:cxnChg chg="mod">
          <ac:chgData name="Padalu Krishna Raju Patra" userId="943e48c9-b636-4189-8002-90d71739e5a7" providerId="ADAL" clId="{91C87F09-C0F7-4EE7-831E-62772ACACD1B}" dt="2020-08-20T04:14:39.071" v="639" actId="478"/>
          <ac:cxnSpMkLst>
            <pc:docMk/>
            <pc:sldMk cId="2496873367" sldId="289"/>
            <ac:cxnSpMk id="7" creationId="{D5FE656B-E745-469D-BD9B-2F4172BA14D7}"/>
          </ac:cxnSpMkLst>
        </pc:cxnChg>
        <pc:cxnChg chg="mod">
          <ac:chgData name="Padalu Krishna Raju Patra" userId="943e48c9-b636-4189-8002-90d71739e5a7" providerId="ADAL" clId="{91C87F09-C0F7-4EE7-831E-62772ACACD1B}" dt="2020-08-20T04:14:39.071" v="639" actId="478"/>
          <ac:cxnSpMkLst>
            <pc:docMk/>
            <pc:sldMk cId="2496873367" sldId="289"/>
            <ac:cxnSpMk id="9" creationId="{6ED77534-8EAC-45CF-8FCE-E154B9F57C9F}"/>
          </ac:cxnSpMkLst>
        </pc:cxnChg>
        <pc:cxnChg chg="mod">
          <ac:chgData name="Padalu Krishna Raju Patra" userId="943e48c9-b636-4189-8002-90d71739e5a7" providerId="ADAL" clId="{91C87F09-C0F7-4EE7-831E-62772ACACD1B}" dt="2020-08-20T04:14:39.071" v="639" actId="478"/>
          <ac:cxnSpMkLst>
            <pc:docMk/>
            <pc:sldMk cId="2496873367" sldId="289"/>
            <ac:cxnSpMk id="17" creationId="{244C5C4F-4BE7-423A-A63F-FDAC6CC2B411}"/>
          </ac:cxnSpMkLst>
        </pc:cxnChg>
      </pc:sldChg>
      <pc:sldChg chg="addSp delSp modSp add">
        <pc:chgData name="Padalu Krishna Raju Patra" userId="943e48c9-b636-4189-8002-90d71739e5a7" providerId="ADAL" clId="{91C87F09-C0F7-4EE7-831E-62772ACACD1B}" dt="2020-08-20T04:15:06.080" v="642" actId="1076"/>
        <pc:sldMkLst>
          <pc:docMk/>
          <pc:sldMk cId="3536355033" sldId="290"/>
        </pc:sldMkLst>
        <pc:spChg chg="mod">
          <ac:chgData name="Padalu Krishna Raju Patra" userId="943e48c9-b636-4189-8002-90d71739e5a7" providerId="ADAL" clId="{91C87F09-C0F7-4EE7-831E-62772ACACD1B}" dt="2020-08-20T04:04:48.109" v="632" actId="948"/>
          <ac:spMkLst>
            <pc:docMk/>
            <pc:sldMk cId="3536355033" sldId="290"/>
            <ac:spMk id="8" creationId="{C101E82B-637B-4EB9-B711-23573A6EE85D}"/>
          </ac:spMkLst>
        </pc:spChg>
        <pc:grpChg chg="add del mod">
          <ac:chgData name="Padalu Krishna Raju Patra" userId="943e48c9-b636-4189-8002-90d71739e5a7" providerId="ADAL" clId="{91C87F09-C0F7-4EE7-831E-62772ACACD1B}" dt="2020-08-20T04:14:44.471" v="640" actId="478"/>
          <ac:grpSpMkLst>
            <pc:docMk/>
            <pc:sldMk cId="3536355033" sldId="290"/>
            <ac:grpSpMk id="5" creationId="{9C000B7C-08E9-4D9E-BD7C-E6464716CA1F}"/>
          </ac:grpSpMkLst>
        </pc:grpChg>
        <pc:grpChg chg="add mod">
          <ac:chgData name="Padalu Krishna Raju Patra" userId="943e48c9-b636-4189-8002-90d71739e5a7" providerId="ADAL" clId="{91C87F09-C0F7-4EE7-831E-62772ACACD1B}" dt="2020-08-20T04:15:06.080" v="642" actId="1076"/>
          <ac:grpSpMkLst>
            <pc:docMk/>
            <pc:sldMk cId="3536355033" sldId="290"/>
            <ac:grpSpMk id="25" creationId="{D1852B1C-438C-436E-B6A4-47A53883B6DD}"/>
          </ac:grpSpMkLst>
        </pc:grpChg>
        <pc:cxnChg chg="mod">
          <ac:chgData name="Padalu Krishna Raju Patra" userId="943e48c9-b636-4189-8002-90d71739e5a7" providerId="ADAL" clId="{91C87F09-C0F7-4EE7-831E-62772ACACD1B}" dt="2020-08-20T04:14:44.471" v="640" actId="478"/>
          <ac:cxnSpMkLst>
            <pc:docMk/>
            <pc:sldMk cId="3536355033" sldId="290"/>
            <ac:cxnSpMk id="7" creationId="{B7BECEFC-234A-4317-B610-B61D61B4E37D}"/>
          </ac:cxnSpMkLst>
        </pc:cxnChg>
        <pc:cxnChg chg="mod">
          <ac:chgData name="Padalu Krishna Raju Patra" userId="943e48c9-b636-4189-8002-90d71739e5a7" providerId="ADAL" clId="{91C87F09-C0F7-4EE7-831E-62772ACACD1B}" dt="2020-08-20T04:14:44.471" v="640" actId="478"/>
          <ac:cxnSpMkLst>
            <pc:docMk/>
            <pc:sldMk cId="3536355033" sldId="290"/>
            <ac:cxnSpMk id="9" creationId="{4D9BE244-090E-4CCF-AE3F-08A69096FFCE}"/>
          </ac:cxnSpMkLst>
        </pc:cxnChg>
        <pc:cxnChg chg="mod">
          <ac:chgData name="Padalu Krishna Raju Patra" userId="943e48c9-b636-4189-8002-90d71739e5a7" providerId="ADAL" clId="{91C87F09-C0F7-4EE7-831E-62772ACACD1B}" dt="2020-08-20T04:14:44.471" v="640" actId="478"/>
          <ac:cxnSpMkLst>
            <pc:docMk/>
            <pc:sldMk cId="3536355033" sldId="290"/>
            <ac:cxnSpMk id="17" creationId="{ADA16DF5-3D84-4E49-B3BB-CC34FB8F6B6F}"/>
          </ac:cxnSpMkLst>
        </pc:cxnChg>
      </pc:sldChg>
    </pc:docChg>
  </pc:docChgLst>
  <pc:docChgLst>
    <pc:chgData name="Padalu Krishna Raju Patra" userId="943e48c9-b636-4189-8002-90d71739e5a7" providerId="ADAL" clId="{53A527E3-6903-44C4-9EC6-7F677FBEC665}"/>
    <pc:docChg chg="undo custSel addSld delSld modSld">
      <pc:chgData name="Padalu Krishna Raju Patra" userId="943e48c9-b636-4189-8002-90d71739e5a7" providerId="ADAL" clId="{53A527E3-6903-44C4-9EC6-7F677FBEC665}" dt="2020-08-08T13:45:49.901" v="108"/>
      <pc:docMkLst>
        <pc:docMk/>
      </pc:docMkLst>
      <pc:sldChg chg="modSp">
        <pc:chgData name="Padalu Krishna Raju Patra" userId="943e48c9-b636-4189-8002-90d71739e5a7" providerId="ADAL" clId="{53A527E3-6903-44C4-9EC6-7F677FBEC665}" dt="2020-08-08T13:42:44.700" v="37" actId="20577"/>
        <pc:sldMkLst>
          <pc:docMk/>
          <pc:sldMk cId="0" sldId="256"/>
        </pc:sldMkLst>
        <pc:spChg chg="mod">
          <ac:chgData name="Padalu Krishna Raju Patra" userId="943e48c9-b636-4189-8002-90d71739e5a7" providerId="ADAL" clId="{53A527E3-6903-44C4-9EC6-7F677FBEC665}" dt="2020-08-08T13:42:44.700" v="37" actId="20577"/>
          <ac:spMkLst>
            <pc:docMk/>
            <pc:sldMk cId="0" sldId="256"/>
            <ac:spMk id="56" creationId="{00000000-0000-0000-0000-000000000000}"/>
          </ac:spMkLst>
        </pc:spChg>
        <pc:spChg chg="mod">
          <ac:chgData name="Padalu Krishna Raju Patra" userId="943e48c9-b636-4189-8002-90d71739e5a7" providerId="ADAL" clId="{53A527E3-6903-44C4-9EC6-7F677FBEC665}" dt="2020-08-08T13:42:30.457" v="0" actId="13926"/>
          <ac:spMkLst>
            <pc:docMk/>
            <pc:sldMk cId="0" sldId="256"/>
            <ac:spMk id="57" creationId="{00000000-0000-0000-0000-000000000000}"/>
          </ac:spMkLst>
        </pc:spChg>
      </pc:sldChg>
      <pc:sldChg chg="del">
        <pc:chgData name="Padalu Krishna Raju Patra" userId="943e48c9-b636-4189-8002-90d71739e5a7" providerId="ADAL" clId="{53A527E3-6903-44C4-9EC6-7F677FBEC665}" dt="2020-08-08T13:43:04.546" v="39" actId="2696"/>
        <pc:sldMkLst>
          <pc:docMk/>
          <pc:sldMk cId="1485384784" sldId="260"/>
        </pc:sldMkLst>
      </pc:sldChg>
      <pc:sldChg chg="del">
        <pc:chgData name="Padalu Krishna Raju Patra" userId="943e48c9-b636-4189-8002-90d71739e5a7" providerId="ADAL" clId="{53A527E3-6903-44C4-9EC6-7F677FBEC665}" dt="2020-08-08T13:43:04.586" v="43" actId="2696"/>
        <pc:sldMkLst>
          <pc:docMk/>
          <pc:sldMk cId="2625088041" sldId="261"/>
        </pc:sldMkLst>
      </pc:sldChg>
      <pc:sldChg chg="del">
        <pc:chgData name="Padalu Krishna Raju Patra" userId="943e48c9-b636-4189-8002-90d71739e5a7" providerId="ADAL" clId="{53A527E3-6903-44C4-9EC6-7F677FBEC665}" dt="2020-08-08T13:43:04.601" v="44" actId="2696"/>
        <pc:sldMkLst>
          <pc:docMk/>
          <pc:sldMk cId="2179055900" sldId="262"/>
        </pc:sldMkLst>
      </pc:sldChg>
      <pc:sldChg chg="del">
        <pc:chgData name="Padalu Krishna Raju Patra" userId="943e48c9-b636-4189-8002-90d71739e5a7" providerId="ADAL" clId="{53A527E3-6903-44C4-9EC6-7F677FBEC665}" dt="2020-08-08T13:43:04.572" v="41" actId="2696"/>
        <pc:sldMkLst>
          <pc:docMk/>
          <pc:sldMk cId="1286353827" sldId="263"/>
        </pc:sldMkLst>
      </pc:sldChg>
      <pc:sldChg chg="del">
        <pc:chgData name="Padalu Krishna Raju Patra" userId="943e48c9-b636-4189-8002-90d71739e5a7" providerId="ADAL" clId="{53A527E3-6903-44C4-9EC6-7F677FBEC665}" dt="2020-08-08T13:43:04.586" v="42" actId="2696"/>
        <pc:sldMkLst>
          <pc:docMk/>
          <pc:sldMk cId="1586024830" sldId="264"/>
        </pc:sldMkLst>
      </pc:sldChg>
      <pc:sldChg chg="del">
        <pc:chgData name="Padalu Krishna Raju Patra" userId="943e48c9-b636-4189-8002-90d71739e5a7" providerId="ADAL" clId="{53A527E3-6903-44C4-9EC6-7F677FBEC665}" dt="2020-08-08T13:43:04.562" v="40" actId="2696"/>
        <pc:sldMkLst>
          <pc:docMk/>
          <pc:sldMk cId="1111933331" sldId="275"/>
        </pc:sldMkLst>
      </pc:sldChg>
      <pc:sldChg chg="del">
        <pc:chgData name="Padalu Krishna Raju Patra" userId="943e48c9-b636-4189-8002-90d71739e5a7" providerId="ADAL" clId="{53A527E3-6903-44C4-9EC6-7F677FBEC665}" dt="2020-08-08T13:43:04.630" v="46" actId="2696"/>
        <pc:sldMkLst>
          <pc:docMk/>
          <pc:sldMk cId="0" sldId="276"/>
        </pc:sldMkLst>
      </pc:sldChg>
      <pc:sldChg chg="del">
        <pc:chgData name="Padalu Krishna Raju Patra" userId="943e48c9-b636-4189-8002-90d71739e5a7" providerId="ADAL" clId="{53A527E3-6903-44C4-9EC6-7F677FBEC665}" dt="2020-08-08T13:43:04.546" v="38" actId="2696"/>
        <pc:sldMkLst>
          <pc:docMk/>
          <pc:sldMk cId="1095807492" sldId="279"/>
        </pc:sldMkLst>
      </pc:sldChg>
      <pc:sldChg chg="delSp modSp">
        <pc:chgData name="Padalu Krishna Raju Patra" userId="943e48c9-b636-4189-8002-90d71739e5a7" providerId="ADAL" clId="{53A527E3-6903-44C4-9EC6-7F677FBEC665}" dt="2020-08-08T13:45:49.901" v="108"/>
        <pc:sldMkLst>
          <pc:docMk/>
          <pc:sldMk cId="4174588197" sldId="280"/>
        </pc:sldMkLst>
        <pc:spChg chg="del mod ord">
          <ac:chgData name="Padalu Krishna Raju Patra" userId="943e48c9-b636-4189-8002-90d71739e5a7" providerId="ADAL" clId="{53A527E3-6903-44C4-9EC6-7F677FBEC665}" dt="2020-08-08T13:45:04.099" v="67" actId="478"/>
          <ac:spMkLst>
            <pc:docMk/>
            <pc:sldMk cId="4174588197" sldId="280"/>
            <ac:spMk id="31" creationId="{94E22CD9-F808-4805-B593-4E6D169C96EC}"/>
          </ac:spMkLst>
        </pc:spChg>
        <pc:spChg chg="del mod">
          <ac:chgData name="Padalu Krishna Raju Patra" userId="943e48c9-b636-4189-8002-90d71739e5a7" providerId="ADAL" clId="{53A527E3-6903-44C4-9EC6-7F677FBEC665}" dt="2020-08-08T13:43:55.499" v="52" actId="478"/>
          <ac:spMkLst>
            <pc:docMk/>
            <pc:sldMk cId="4174588197" sldId="280"/>
            <ac:spMk id="51" creationId="{EC0946A0-E21E-49AD-B5EC-130579AD0A91}"/>
          </ac:spMkLst>
        </pc:spChg>
        <pc:spChg chg="mod">
          <ac:chgData name="Padalu Krishna Raju Patra" userId="943e48c9-b636-4189-8002-90d71739e5a7" providerId="ADAL" clId="{53A527E3-6903-44C4-9EC6-7F677FBEC665}" dt="2020-08-08T13:45:49.901" v="108"/>
          <ac:spMkLst>
            <pc:docMk/>
            <pc:sldMk cId="4174588197" sldId="280"/>
            <ac:spMk id="63" creationId="{00000000-0000-0000-0000-000000000000}"/>
          </ac:spMkLst>
        </pc:spChg>
        <pc:graphicFrameChg chg="del mod">
          <ac:chgData name="Padalu Krishna Raju Patra" userId="943e48c9-b636-4189-8002-90d71739e5a7" providerId="ADAL" clId="{53A527E3-6903-44C4-9EC6-7F677FBEC665}" dt="2020-08-08T13:43:55.499" v="52" actId="478"/>
          <ac:graphicFrameMkLst>
            <pc:docMk/>
            <pc:sldMk cId="4174588197" sldId="280"/>
            <ac:graphicFrameMk id="5" creationId="{00000000-0000-0000-0000-000000000000}"/>
          </ac:graphicFrameMkLst>
        </pc:graphicFrameChg>
        <pc:graphicFrameChg chg="del mod">
          <ac:chgData name="Padalu Krishna Raju Patra" userId="943e48c9-b636-4189-8002-90d71739e5a7" providerId="ADAL" clId="{53A527E3-6903-44C4-9EC6-7F677FBEC665}" dt="2020-08-08T13:43:55.499" v="52" actId="478"/>
          <ac:graphicFrameMkLst>
            <pc:docMk/>
            <pc:sldMk cId="4174588197" sldId="280"/>
            <ac:graphicFrameMk id="7" creationId="{00000000-0000-0000-0000-000000000000}"/>
          </ac:graphicFrameMkLst>
        </pc:graphicFrameChg>
        <pc:graphicFrameChg chg="del mod">
          <ac:chgData name="Padalu Krishna Raju Patra" userId="943e48c9-b636-4189-8002-90d71739e5a7" providerId="ADAL" clId="{53A527E3-6903-44C4-9EC6-7F677FBEC665}" dt="2020-08-08T13:43:55.499" v="52" actId="478"/>
          <ac:graphicFrameMkLst>
            <pc:docMk/>
            <pc:sldMk cId="4174588197" sldId="280"/>
            <ac:graphicFrameMk id="41" creationId="{00000000-0000-0000-0000-000000000000}"/>
          </ac:graphicFrameMkLst>
        </pc:graphicFrameChg>
        <pc:graphicFrameChg chg="del mod">
          <ac:chgData name="Padalu Krishna Raju Patra" userId="943e48c9-b636-4189-8002-90d71739e5a7" providerId="ADAL" clId="{53A527E3-6903-44C4-9EC6-7F677FBEC665}" dt="2020-08-08T13:43:55.499" v="52" actId="478"/>
          <ac:graphicFrameMkLst>
            <pc:docMk/>
            <pc:sldMk cId="4174588197" sldId="280"/>
            <ac:graphicFrameMk id="46" creationId="{00000000-0000-0000-0000-000000000000}"/>
          </ac:graphicFrameMkLst>
        </pc:graphicFrameChg>
        <pc:picChg chg="mod">
          <ac:chgData name="Padalu Krishna Raju Patra" userId="943e48c9-b636-4189-8002-90d71739e5a7" providerId="ADAL" clId="{53A527E3-6903-44C4-9EC6-7F677FBEC665}" dt="2020-08-08T13:45:29.762" v="106" actId="1035"/>
          <ac:picMkLst>
            <pc:docMk/>
            <pc:sldMk cId="4174588197" sldId="280"/>
            <ac:picMk id="62" creationId="{00000000-0000-0000-0000-000000000000}"/>
          </ac:picMkLst>
        </pc:picChg>
      </pc:sldChg>
      <pc:sldChg chg="delSp add del">
        <pc:chgData name="Padalu Krishna Raju Patra" userId="943e48c9-b636-4189-8002-90d71739e5a7" providerId="ADAL" clId="{53A527E3-6903-44C4-9EC6-7F677FBEC665}" dt="2020-08-08T13:45:07.393" v="68" actId="2696"/>
        <pc:sldMkLst>
          <pc:docMk/>
          <pc:sldMk cId="510289677" sldId="281"/>
        </pc:sldMkLst>
        <pc:spChg chg="del">
          <ac:chgData name="Padalu Krishna Raju Patra" userId="943e48c9-b636-4189-8002-90d71739e5a7" providerId="ADAL" clId="{53A527E3-6903-44C4-9EC6-7F677FBEC665}" dt="2020-08-08T13:43:24.948" v="48" actId="478"/>
          <ac:spMkLst>
            <pc:docMk/>
            <pc:sldMk cId="510289677" sldId="281"/>
            <ac:spMk id="31" creationId="{94E22CD9-F808-4805-B593-4E6D169C96EC}"/>
          </ac:spMkLst>
        </pc:spChg>
        <pc:spChg chg="del">
          <ac:chgData name="Padalu Krishna Raju Patra" userId="943e48c9-b636-4189-8002-90d71739e5a7" providerId="ADAL" clId="{53A527E3-6903-44C4-9EC6-7F677FBEC665}" dt="2020-08-08T13:43:24.948" v="48" actId="478"/>
          <ac:spMkLst>
            <pc:docMk/>
            <pc:sldMk cId="510289677" sldId="281"/>
            <ac:spMk id="51" creationId="{EC0946A0-E21E-49AD-B5EC-130579AD0A91}"/>
          </ac:spMkLst>
        </pc:spChg>
        <pc:spChg chg="del">
          <ac:chgData name="Padalu Krishna Raju Patra" userId="943e48c9-b636-4189-8002-90d71739e5a7" providerId="ADAL" clId="{53A527E3-6903-44C4-9EC6-7F677FBEC665}" dt="2020-08-08T13:43:24.948" v="48" actId="478"/>
          <ac:spMkLst>
            <pc:docMk/>
            <pc:sldMk cId="510289677" sldId="281"/>
            <ac:spMk id="63" creationId="{00000000-0000-0000-0000-000000000000}"/>
          </ac:spMkLst>
        </pc:spChg>
        <pc:graphicFrameChg chg="del">
          <ac:chgData name="Padalu Krishna Raju Patra" userId="943e48c9-b636-4189-8002-90d71739e5a7" providerId="ADAL" clId="{53A527E3-6903-44C4-9EC6-7F677FBEC665}" dt="2020-08-08T13:43:24.948" v="48" actId="478"/>
          <ac:graphicFrameMkLst>
            <pc:docMk/>
            <pc:sldMk cId="510289677" sldId="281"/>
            <ac:graphicFrameMk id="5" creationId="{00000000-0000-0000-0000-000000000000}"/>
          </ac:graphicFrameMkLst>
        </pc:graphicFrameChg>
        <pc:graphicFrameChg chg="del">
          <ac:chgData name="Padalu Krishna Raju Patra" userId="943e48c9-b636-4189-8002-90d71739e5a7" providerId="ADAL" clId="{53A527E3-6903-44C4-9EC6-7F677FBEC665}" dt="2020-08-08T13:43:24.948" v="48" actId="478"/>
          <ac:graphicFrameMkLst>
            <pc:docMk/>
            <pc:sldMk cId="510289677" sldId="281"/>
            <ac:graphicFrameMk id="7" creationId="{00000000-0000-0000-0000-000000000000}"/>
          </ac:graphicFrameMkLst>
        </pc:graphicFrameChg>
        <pc:graphicFrameChg chg="del">
          <ac:chgData name="Padalu Krishna Raju Patra" userId="943e48c9-b636-4189-8002-90d71739e5a7" providerId="ADAL" clId="{53A527E3-6903-44C4-9EC6-7F677FBEC665}" dt="2020-08-08T13:43:24.948" v="48" actId="478"/>
          <ac:graphicFrameMkLst>
            <pc:docMk/>
            <pc:sldMk cId="510289677" sldId="281"/>
            <ac:graphicFrameMk id="41" creationId="{00000000-0000-0000-0000-000000000000}"/>
          </ac:graphicFrameMkLst>
        </pc:graphicFrameChg>
        <pc:graphicFrameChg chg="del">
          <ac:chgData name="Padalu Krishna Raju Patra" userId="943e48c9-b636-4189-8002-90d71739e5a7" providerId="ADAL" clId="{53A527E3-6903-44C4-9EC6-7F677FBEC665}" dt="2020-08-08T13:43:24.948" v="48" actId="478"/>
          <ac:graphicFrameMkLst>
            <pc:docMk/>
            <pc:sldMk cId="510289677" sldId="281"/>
            <ac:graphicFrameMk id="46" creationId="{00000000-0000-0000-0000-000000000000}"/>
          </ac:graphicFrameMkLst>
        </pc:graphicFrameChg>
        <pc:picChg chg="del">
          <ac:chgData name="Padalu Krishna Raju Patra" userId="943e48c9-b636-4189-8002-90d71739e5a7" providerId="ADAL" clId="{53A527E3-6903-44C4-9EC6-7F677FBEC665}" dt="2020-08-08T13:43:24.948" v="48" actId="478"/>
          <ac:picMkLst>
            <pc:docMk/>
            <pc:sldMk cId="510289677" sldId="281"/>
            <ac:picMk id="62" creationId="{00000000-0000-0000-0000-000000000000}"/>
          </ac:picMkLst>
        </pc:picChg>
      </pc:sldChg>
      <pc:sldMasterChg chg="delSldLayout">
        <pc:chgData name="Padalu Krishna Raju Patra" userId="943e48c9-b636-4189-8002-90d71739e5a7" providerId="ADAL" clId="{53A527E3-6903-44C4-9EC6-7F677FBEC665}" dt="2020-08-08T13:43:04.618" v="45" actId="2696"/>
        <pc:sldMasterMkLst>
          <pc:docMk/>
          <pc:sldMasterMk cId="0" sldId="2147483659"/>
        </pc:sldMasterMkLst>
        <pc:sldLayoutChg chg="del">
          <pc:chgData name="Padalu Krishna Raju Patra" userId="943e48c9-b636-4189-8002-90d71739e5a7" providerId="ADAL" clId="{53A527E3-6903-44C4-9EC6-7F677FBEC665}" dt="2020-08-08T13:43:04.618" v="45" actId="2696"/>
          <pc:sldLayoutMkLst>
            <pc:docMk/>
            <pc:sldMasterMk cId="0" sldId="2147483659"/>
            <pc:sldLayoutMk cId="1371284560" sldId="2147483658"/>
          </pc:sldLayoutMkLst>
        </pc:sldLayoutChg>
      </pc:sldMasterChg>
    </pc:docChg>
  </pc:docChgLst>
  <pc:docChgLst>
    <pc:chgData name="Padalu Krishna Raju Patra" userId="943e48c9-b636-4189-8002-90d71739e5a7" providerId="ADAL" clId="{EC5DC876-1E51-4A50-8E1F-F4E83D788E34}"/>
    <pc:docChg chg="undo custSel addSld delSld modSld">
      <pc:chgData name="Padalu Krishna Raju Patra" userId="943e48c9-b636-4189-8002-90d71739e5a7" providerId="ADAL" clId="{EC5DC876-1E51-4A50-8E1F-F4E83D788E34}" dt="2020-08-08T15:05:19.214" v="1181"/>
      <pc:docMkLst>
        <pc:docMk/>
      </pc:docMkLst>
      <pc:sldChg chg="modSp">
        <pc:chgData name="Padalu Krishna Raju Patra" userId="943e48c9-b636-4189-8002-90d71739e5a7" providerId="ADAL" clId="{EC5DC876-1E51-4A50-8E1F-F4E83D788E34}" dt="2020-08-08T15:03:11.201" v="1179" actId="20577"/>
        <pc:sldMkLst>
          <pc:docMk/>
          <pc:sldMk cId="0" sldId="256"/>
        </pc:sldMkLst>
        <pc:spChg chg="mod">
          <ac:chgData name="Padalu Krishna Raju Patra" userId="943e48c9-b636-4189-8002-90d71739e5a7" providerId="ADAL" clId="{EC5DC876-1E51-4A50-8E1F-F4E83D788E34}" dt="2020-08-08T15:03:11.201" v="1179" actId="20577"/>
          <ac:spMkLst>
            <pc:docMk/>
            <pc:sldMk cId="0" sldId="256"/>
            <ac:spMk id="56" creationId="{00000000-0000-0000-0000-000000000000}"/>
          </ac:spMkLst>
        </pc:spChg>
      </pc:sldChg>
      <pc:sldChg chg="addSp delSp modSp add">
        <pc:chgData name="Padalu Krishna Raju Patra" userId="943e48c9-b636-4189-8002-90d71739e5a7" providerId="ADAL" clId="{EC5DC876-1E51-4A50-8E1F-F4E83D788E34}" dt="2020-08-08T14:55:40.488" v="1167" actId="552"/>
        <pc:sldMkLst>
          <pc:docMk/>
          <pc:sldMk cId="0" sldId="263"/>
        </pc:sldMkLst>
        <pc:spChg chg="add">
          <ac:chgData name="Padalu Krishna Raju Patra" userId="943e48c9-b636-4189-8002-90d71739e5a7" providerId="ADAL" clId="{EC5DC876-1E51-4A50-8E1F-F4E83D788E34}" dt="2020-08-08T14:55:32.324" v="1166"/>
          <ac:spMkLst>
            <pc:docMk/>
            <pc:sldMk cId="0" sldId="263"/>
            <ac:spMk id="34" creationId="{05985A8B-42E8-42A7-8701-AE553A04AACF}"/>
          </ac:spMkLst>
        </pc:spChg>
        <pc:spChg chg="del mod">
          <ac:chgData name="Padalu Krishna Raju Patra" userId="943e48c9-b636-4189-8002-90d71739e5a7" providerId="ADAL" clId="{EC5DC876-1E51-4A50-8E1F-F4E83D788E34}" dt="2020-08-08T14:55:17.531" v="1163" actId="478"/>
          <ac:spMkLst>
            <pc:docMk/>
            <pc:sldMk cId="0" sldId="263"/>
            <ac:spMk id="9229" creationId="{9810F326-74E8-472D-A59C-4B48118CA94A}"/>
          </ac:spMkLst>
        </pc:spChg>
        <pc:spChg chg="del mod">
          <ac:chgData name="Padalu Krishna Raju Patra" userId="943e48c9-b636-4189-8002-90d71739e5a7" providerId="ADAL" clId="{EC5DC876-1E51-4A50-8E1F-F4E83D788E34}" dt="2020-08-08T14:55:17.531" v="1163" actId="478"/>
          <ac:spMkLst>
            <pc:docMk/>
            <pc:sldMk cId="0" sldId="263"/>
            <ac:spMk id="9230" creationId="{2AFC0AE4-E014-4C92-A6E8-2E6EFD73F8C4}"/>
          </ac:spMkLst>
        </pc:spChg>
        <pc:spChg chg="del mod">
          <ac:chgData name="Padalu Krishna Raju Patra" userId="943e48c9-b636-4189-8002-90d71739e5a7" providerId="ADAL" clId="{EC5DC876-1E51-4A50-8E1F-F4E83D788E34}" dt="2020-08-08T14:55:17.531" v="1163" actId="478"/>
          <ac:spMkLst>
            <pc:docMk/>
            <pc:sldMk cId="0" sldId="263"/>
            <ac:spMk id="9231" creationId="{B313596E-84AB-471C-BC38-802456D9FDD7}"/>
          </ac:spMkLst>
        </pc:spChg>
        <pc:spChg chg="mod">
          <ac:chgData name="Padalu Krishna Raju Patra" userId="943e48c9-b636-4189-8002-90d71739e5a7" providerId="ADAL" clId="{EC5DC876-1E51-4A50-8E1F-F4E83D788E34}" dt="2020-08-08T14:55:14.294" v="1162" actId="255"/>
          <ac:spMkLst>
            <pc:docMk/>
            <pc:sldMk cId="0" sldId="263"/>
            <ac:spMk id="9234" creationId="{9546230D-6AB9-4607-A17D-86199DFBB50F}"/>
          </ac:spMkLst>
        </pc:spChg>
        <pc:spChg chg="mod">
          <ac:chgData name="Padalu Krishna Raju Patra" userId="943e48c9-b636-4189-8002-90d71739e5a7" providerId="ADAL" clId="{EC5DC876-1E51-4A50-8E1F-F4E83D788E34}" dt="2020-08-08T14:55:14.294" v="1162" actId="255"/>
          <ac:spMkLst>
            <pc:docMk/>
            <pc:sldMk cId="0" sldId="263"/>
            <ac:spMk id="9238" creationId="{B6AABF30-640A-4C24-9C8F-BC542E4578E0}"/>
          </ac:spMkLst>
        </pc:spChg>
        <pc:spChg chg="mod">
          <ac:chgData name="Padalu Krishna Raju Patra" userId="943e48c9-b636-4189-8002-90d71739e5a7" providerId="ADAL" clId="{EC5DC876-1E51-4A50-8E1F-F4E83D788E34}" dt="2020-08-08T14:55:14.294" v="1162" actId="255"/>
          <ac:spMkLst>
            <pc:docMk/>
            <pc:sldMk cId="0" sldId="263"/>
            <ac:spMk id="9244" creationId="{4E12015C-1BDD-497F-90F3-2FE3CE755523}"/>
          </ac:spMkLst>
        </pc:spChg>
        <pc:spChg chg="mod">
          <ac:chgData name="Padalu Krishna Raju Patra" userId="943e48c9-b636-4189-8002-90d71739e5a7" providerId="ADAL" clId="{EC5DC876-1E51-4A50-8E1F-F4E83D788E34}" dt="2020-08-08T14:55:14.294" v="1162" actId="255"/>
          <ac:spMkLst>
            <pc:docMk/>
            <pc:sldMk cId="0" sldId="263"/>
            <ac:spMk id="9246" creationId="{5D0A8733-F2FF-4EF4-AAEE-0EFC39127A0E}"/>
          </ac:spMkLst>
        </pc:spChg>
        <pc:spChg chg="mod">
          <ac:chgData name="Padalu Krishna Raju Patra" userId="943e48c9-b636-4189-8002-90d71739e5a7" providerId="ADAL" clId="{EC5DC876-1E51-4A50-8E1F-F4E83D788E34}" dt="2020-08-08T14:55:14.294" v="1162" actId="255"/>
          <ac:spMkLst>
            <pc:docMk/>
            <pc:sldMk cId="0" sldId="263"/>
            <ac:spMk id="9248" creationId="{731D21CE-081E-4BDC-8EF3-6EBF24882151}"/>
          </ac:spMkLst>
        </pc:spChg>
        <pc:spChg chg="mod">
          <ac:chgData name="Padalu Krishna Raju Patra" userId="943e48c9-b636-4189-8002-90d71739e5a7" providerId="ADAL" clId="{EC5DC876-1E51-4A50-8E1F-F4E83D788E34}" dt="2020-08-08T14:55:14.294" v="1162" actId="255"/>
          <ac:spMkLst>
            <pc:docMk/>
            <pc:sldMk cId="0" sldId="263"/>
            <ac:spMk id="1049594" creationId="{8197872E-2440-4B8A-A487-8FB3F451A95A}"/>
          </ac:spMkLst>
        </pc:spChg>
        <pc:spChg chg="mod">
          <ac:chgData name="Padalu Krishna Raju Patra" userId="943e48c9-b636-4189-8002-90d71739e5a7" providerId="ADAL" clId="{EC5DC876-1E51-4A50-8E1F-F4E83D788E34}" dt="2020-08-08T14:55:14.294" v="1162" actId="255"/>
          <ac:spMkLst>
            <pc:docMk/>
            <pc:sldMk cId="0" sldId="263"/>
            <ac:spMk id="1049595" creationId="{28C2E71F-478E-465D-BD0F-C1189A8E7D41}"/>
          </ac:spMkLst>
        </pc:spChg>
        <pc:spChg chg="mod">
          <ac:chgData name="Padalu Krishna Raju Patra" userId="943e48c9-b636-4189-8002-90d71739e5a7" providerId="ADAL" clId="{EC5DC876-1E51-4A50-8E1F-F4E83D788E34}" dt="2020-08-08T14:55:14.294" v="1162" actId="255"/>
          <ac:spMkLst>
            <pc:docMk/>
            <pc:sldMk cId="0" sldId="263"/>
            <ac:spMk id="1049596" creationId="{61DCF017-46DB-4765-A647-CEAACDD89DD2}"/>
          </ac:spMkLst>
        </pc:spChg>
        <pc:spChg chg="mod">
          <ac:chgData name="Padalu Krishna Raju Patra" userId="943e48c9-b636-4189-8002-90d71739e5a7" providerId="ADAL" clId="{EC5DC876-1E51-4A50-8E1F-F4E83D788E34}" dt="2020-08-08T14:55:14.294" v="1162" actId="255"/>
          <ac:spMkLst>
            <pc:docMk/>
            <pc:sldMk cId="0" sldId="263"/>
            <ac:spMk id="1049599" creationId="{82590BCF-0043-4EAB-B945-53DAA70A95BE}"/>
          </ac:spMkLst>
        </pc:spChg>
        <pc:spChg chg="mod">
          <ac:chgData name="Padalu Krishna Raju Patra" userId="943e48c9-b636-4189-8002-90d71739e5a7" providerId="ADAL" clId="{EC5DC876-1E51-4A50-8E1F-F4E83D788E34}" dt="2020-08-08T14:55:14.294" v="1162" actId="255"/>
          <ac:spMkLst>
            <pc:docMk/>
            <pc:sldMk cId="0" sldId="263"/>
            <ac:spMk id="1049600" creationId="{F17DB2C6-289B-4F8D-8222-5E9616D068AB}"/>
          </ac:spMkLst>
        </pc:spChg>
        <pc:spChg chg="mod">
          <ac:chgData name="Padalu Krishna Raju Patra" userId="943e48c9-b636-4189-8002-90d71739e5a7" providerId="ADAL" clId="{EC5DC876-1E51-4A50-8E1F-F4E83D788E34}" dt="2020-08-08T14:55:14.294" v="1162" actId="255"/>
          <ac:spMkLst>
            <pc:docMk/>
            <pc:sldMk cId="0" sldId="263"/>
            <ac:spMk id="1049609" creationId="{A25A4AB1-5CF4-4365-8B1F-CAE3D344BF9A}"/>
          </ac:spMkLst>
        </pc:spChg>
        <pc:spChg chg="mod">
          <ac:chgData name="Padalu Krishna Raju Patra" userId="943e48c9-b636-4189-8002-90d71739e5a7" providerId="ADAL" clId="{EC5DC876-1E51-4A50-8E1F-F4E83D788E34}" dt="2020-08-08T14:55:40.488" v="1167" actId="552"/>
          <ac:spMkLst>
            <pc:docMk/>
            <pc:sldMk cId="0" sldId="263"/>
            <ac:spMk id="1049614" creationId="{F54138BC-D3C3-49E5-8C05-C5295CE0CCA3}"/>
          </ac:spMkLst>
        </pc:spChg>
        <pc:spChg chg="mod">
          <ac:chgData name="Padalu Krishna Raju Patra" userId="943e48c9-b636-4189-8002-90d71739e5a7" providerId="ADAL" clId="{EC5DC876-1E51-4A50-8E1F-F4E83D788E34}" dt="2020-08-08T14:55:40.488" v="1167" actId="552"/>
          <ac:spMkLst>
            <pc:docMk/>
            <pc:sldMk cId="0" sldId="263"/>
            <ac:spMk id="1049615" creationId="{0FA8CF4C-68B9-46CB-884C-E5CD42F5423C}"/>
          </ac:spMkLst>
        </pc:spChg>
        <pc:grpChg chg="mod">
          <ac:chgData name="Padalu Krishna Raju Patra" userId="943e48c9-b636-4189-8002-90d71739e5a7" providerId="ADAL" clId="{EC5DC876-1E51-4A50-8E1F-F4E83D788E34}" dt="2020-08-08T14:55:14.294" v="1162" actId="255"/>
          <ac:grpSpMkLst>
            <pc:docMk/>
            <pc:sldMk cId="0" sldId="263"/>
            <ac:grpSpMk id="2" creationId="{ED54817F-8BBF-4B8C-BAAF-F008126FE605}"/>
          </ac:grpSpMkLst>
        </pc:grpChg>
        <pc:grpChg chg="mod">
          <ac:chgData name="Padalu Krishna Raju Patra" userId="943e48c9-b636-4189-8002-90d71739e5a7" providerId="ADAL" clId="{EC5DC876-1E51-4A50-8E1F-F4E83D788E34}" dt="2020-08-08T14:55:14.294" v="1162" actId="255"/>
          <ac:grpSpMkLst>
            <pc:docMk/>
            <pc:sldMk cId="0" sldId="263"/>
            <ac:grpSpMk id="3" creationId="{012D4B7A-32BB-4899-A72C-0F177EAA70D1}"/>
          </ac:grpSpMkLst>
        </pc:grpChg>
        <pc:grpChg chg="mod">
          <ac:chgData name="Padalu Krishna Raju Patra" userId="943e48c9-b636-4189-8002-90d71739e5a7" providerId="ADAL" clId="{EC5DC876-1E51-4A50-8E1F-F4E83D788E34}" dt="2020-08-08T14:55:14.294" v="1162" actId="255"/>
          <ac:grpSpMkLst>
            <pc:docMk/>
            <pc:sldMk cId="0" sldId="263"/>
            <ac:grpSpMk id="4" creationId="{45EB3F17-E832-4862-A5A7-36D793D10869}"/>
          </ac:grpSpMkLst>
        </pc:grpChg>
        <pc:grpChg chg="mod">
          <ac:chgData name="Padalu Krishna Raju Patra" userId="943e48c9-b636-4189-8002-90d71739e5a7" providerId="ADAL" clId="{EC5DC876-1E51-4A50-8E1F-F4E83D788E34}" dt="2020-08-08T14:55:14.294" v="1162" actId="255"/>
          <ac:grpSpMkLst>
            <pc:docMk/>
            <pc:sldMk cId="0" sldId="263"/>
            <ac:grpSpMk id="5" creationId="{AF397077-4D0C-4586-8BC1-57F0C48B8101}"/>
          </ac:grpSpMkLst>
        </pc:grpChg>
        <pc:grpChg chg="mod">
          <ac:chgData name="Padalu Krishna Raju Patra" userId="943e48c9-b636-4189-8002-90d71739e5a7" providerId="ADAL" clId="{EC5DC876-1E51-4A50-8E1F-F4E83D788E34}" dt="2020-08-08T14:55:14.294" v="1162" actId="255"/>
          <ac:grpSpMkLst>
            <pc:docMk/>
            <pc:sldMk cId="0" sldId="263"/>
            <ac:grpSpMk id="8" creationId="{34819370-1F76-45ED-867A-0C7276D3453B}"/>
          </ac:grpSpMkLst>
        </pc:grpChg>
      </pc:sldChg>
      <pc:sldChg chg="addSp delSp modSp add modAnim">
        <pc:chgData name="Padalu Krishna Raju Patra" userId="943e48c9-b636-4189-8002-90d71739e5a7" providerId="ADAL" clId="{EC5DC876-1E51-4A50-8E1F-F4E83D788E34}" dt="2020-08-08T15:05:19.214" v="1181"/>
        <pc:sldMkLst>
          <pc:docMk/>
          <pc:sldMk cId="0" sldId="270"/>
        </pc:sldMkLst>
        <pc:spChg chg="add">
          <ac:chgData name="Padalu Krishna Raju Patra" userId="943e48c9-b636-4189-8002-90d71739e5a7" providerId="ADAL" clId="{EC5DC876-1E51-4A50-8E1F-F4E83D788E34}" dt="2020-08-08T14:52:16.787" v="1140"/>
          <ac:spMkLst>
            <pc:docMk/>
            <pc:sldMk cId="0" sldId="270"/>
            <ac:spMk id="38" creationId="{142B396F-F665-4442-9BC3-2F3AA7DAE68E}"/>
          </ac:spMkLst>
        </pc:spChg>
        <pc:spChg chg="del mod">
          <ac:chgData name="Padalu Krishna Raju Patra" userId="943e48c9-b636-4189-8002-90d71739e5a7" providerId="ADAL" clId="{EC5DC876-1E51-4A50-8E1F-F4E83D788E34}" dt="2020-08-08T14:51:49.027" v="1117" actId="478"/>
          <ac:spMkLst>
            <pc:docMk/>
            <pc:sldMk cId="0" sldId="270"/>
            <ac:spMk id="8203" creationId="{8180E8A3-9C12-415F-90B4-A2C631EDA1CA}"/>
          </ac:spMkLst>
        </pc:spChg>
        <pc:spChg chg="del mod">
          <ac:chgData name="Padalu Krishna Raju Patra" userId="943e48c9-b636-4189-8002-90d71739e5a7" providerId="ADAL" clId="{EC5DC876-1E51-4A50-8E1F-F4E83D788E34}" dt="2020-08-08T14:51:49.027" v="1117" actId="478"/>
          <ac:spMkLst>
            <pc:docMk/>
            <pc:sldMk cId="0" sldId="270"/>
            <ac:spMk id="8204" creationId="{6CFC9AB9-5F88-41BB-B64C-FC338BB7A8CD}"/>
          </ac:spMkLst>
        </pc:spChg>
        <pc:spChg chg="del mod">
          <ac:chgData name="Padalu Krishna Raju Patra" userId="943e48c9-b636-4189-8002-90d71739e5a7" providerId="ADAL" clId="{EC5DC876-1E51-4A50-8E1F-F4E83D788E34}" dt="2020-08-08T14:51:49.027" v="1117" actId="478"/>
          <ac:spMkLst>
            <pc:docMk/>
            <pc:sldMk cId="0" sldId="270"/>
            <ac:spMk id="8205" creationId="{8FCCCC32-0035-481C-BE6E-4B7DAA284AFB}"/>
          </ac:spMkLst>
        </pc:spChg>
        <pc:spChg chg="mod">
          <ac:chgData name="Padalu Krishna Raju Patra" userId="943e48c9-b636-4189-8002-90d71739e5a7" providerId="ADAL" clId="{EC5DC876-1E51-4A50-8E1F-F4E83D788E34}" dt="2020-08-08T14:51:44.328" v="1116" actId="113"/>
          <ac:spMkLst>
            <pc:docMk/>
            <pc:sldMk cId="0" sldId="270"/>
            <ac:spMk id="8206" creationId="{258D3B15-EF0F-475F-BB54-20EB06874283}"/>
          </ac:spMkLst>
        </pc:spChg>
        <pc:spChg chg="mod">
          <ac:chgData name="Padalu Krishna Raju Patra" userId="943e48c9-b636-4189-8002-90d71739e5a7" providerId="ADAL" clId="{EC5DC876-1E51-4A50-8E1F-F4E83D788E34}" dt="2020-08-08T14:51:44.328" v="1116" actId="113"/>
          <ac:spMkLst>
            <pc:docMk/>
            <pc:sldMk cId="0" sldId="270"/>
            <ac:spMk id="8212" creationId="{35022EEC-3330-48E2-8528-CEF09B9B7605}"/>
          </ac:spMkLst>
        </pc:spChg>
        <pc:spChg chg="mod">
          <ac:chgData name="Padalu Krishna Raju Patra" userId="943e48c9-b636-4189-8002-90d71739e5a7" providerId="ADAL" clId="{EC5DC876-1E51-4A50-8E1F-F4E83D788E34}" dt="2020-08-08T14:51:44.328" v="1116" actId="113"/>
          <ac:spMkLst>
            <pc:docMk/>
            <pc:sldMk cId="0" sldId="270"/>
            <ac:spMk id="8214" creationId="{59644682-20ED-4BB2-B8F9-ABB46B3C6535}"/>
          </ac:spMkLst>
        </pc:spChg>
        <pc:spChg chg="mod">
          <ac:chgData name="Padalu Krishna Raju Patra" userId="943e48c9-b636-4189-8002-90d71739e5a7" providerId="ADAL" clId="{EC5DC876-1E51-4A50-8E1F-F4E83D788E34}" dt="2020-08-08T14:53:33.016" v="1156" actId="14100"/>
          <ac:spMkLst>
            <pc:docMk/>
            <pc:sldMk cId="0" sldId="270"/>
            <ac:spMk id="8217" creationId="{B1D88512-AE83-4716-BCD7-DD6E5D6C2915}"/>
          </ac:spMkLst>
        </pc:spChg>
        <pc:spChg chg="mod">
          <ac:chgData name="Padalu Krishna Raju Patra" userId="943e48c9-b636-4189-8002-90d71739e5a7" providerId="ADAL" clId="{EC5DC876-1E51-4A50-8E1F-F4E83D788E34}" dt="2020-08-08T14:53:00.404" v="1143" actId="1076"/>
          <ac:spMkLst>
            <pc:docMk/>
            <pc:sldMk cId="0" sldId="270"/>
            <ac:spMk id="1049570" creationId="{D0641114-443E-40A0-8F0C-28FC09114207}"/>
          </ac:spMkLst>
        </pc:spChg>
        <pc:spChg chg="mod">
          <ac:chgData name="Padalu Krishna Raju Patra" userId="943e48c9-b636-4189-8002-90d71739e5a7" providerId="ADAL" clId="{EC5DC876-1E51-4A50-8E1F-F4E83D788E34}" dt="2020-08-08T14:53:24.509" v="1155" actId="20577"/>
          <ac:spMkLst>
            <pc:docMk/>
            <pc:sldMk cId="0" sldId="270"/>
            <ac:spMk id="1049574" creationId="{16EC7428-CFEB-4BC6-AF64-48B41BD62039}"/>
          </ac:spMkLst>
        </pc:spChg>
        <pc:spChg chg="mod">
          <ac:chgData name="Padalu Krishna Raju Patra" userId="943e48c9-b636-4189-8002-90d71739e5a7" providerId="ADAL" clId="{EC5DC876-1E51-4A50-8E1F-F4E83D788E34}" dt="2020-08-08T14:53:04.680" v="1144" actId="1076"/>
          <ac:spMkLst>
            <pc:docMk/>
            <pc:sldMk cId="0" sldId="270"/>
            <ac:spMk id="1049582" creationId="{E9AD9D42-4409-468A-B930-6E7E932F3E37}"/>
          </ac:spMkLst>
        </pc:spChg>
        <pc:spChg chg="mod">
          <ac:chgData name="Padalu Krishna Raju Patra" userId="943e48c9-b636-4189-8002-90d71739e5a7" providerId="ADAL" clId="{EC5DC876-1E51-4A50-8E1F-F4E83D788E34}" dt="2020-08-08T14:52:35.312" v="1142" actId="12788"/>
          <ac:spMkLst>
            <pc:docMk/>
            <pc:sldMk cId="0" sldId="270"/>
            <ac:spMk id="1049583" creationId="{231C45F3-0C46-4A20-8BE3-9E812D6CE740}"/>
          </ac:spMkLst>
        </pc:spChg>
        <pc:grpChg chg="mod">
          <ac:chgData name="Padalu Krishna Raju Patra" userId="943e48c9-b636-4189-8002-90d71739e5a7" providerId="ADAL" clId="{EC5DC876-1E51-4A50-8E1F-F4E83D788E34}" dt="2020-08-08T14:52:35.312" v="1142" actId="12788"/>
          <ac:grpSpMkLst>
            <pc:docMk/>
            <pc:sldMk cId="0" sldId="270"/>
            <ac:grpSpMk id="2" creationId="{F0852236-F045-414F-B31D-3469F2D49CAC}"/>
          </ac:grpSpMkLst>
        </pc:grpChg>
        <pc:grpChg chg="mod">
          <ac:chgData name="Padalu Krishna Raju Patra" userId="943e48c9-b636-4189-8002-90d71739e5a7" providerId="ADAL" clId="{EC5DC876-1E51-4A50-8E1F-F4E83D788E34}" dt="2020-08-08T14:52:35.312" v="1142" actId="12788"/>
          <ac:grpSpMkLst>
            <pc:docMk/>
            <pc:sldMk cId="0" sldId="270"/>
            <ac:grpSpMk id="4" creationId="{B1AB4DDD-BA1D-4998-A101-784E792A1950}"/>
          </ac:grpSpMkLst>
        </pc:grpChg>
        <pc:grpChg chg="mod">
          <ac:chgData name="Padalu Krishna Raju Patra" userId="943e48c9-b636-4189-8002-90d71739e5a7" providerId="ADAL" clId="{EC5DC876-1E51-4A50-8E1F-F4E83D788E34}" dt="2020-08-08T14:53:33.016" v="1156" actId="14100"/>
          <ac:grpSpMkLst>
            <pc:docMk/>
            <pc:sldMk cId="0" sldId="270"/>
            <ac:grpSpMk id="7" creationId="{A48C338B-3C64-43E1-94C0-07F04C101B07}"/>
          </ac:grpSpMkLst>
        </pc:grpChg>
        <pc:grpChg chg="mod">
          <ac:chgData name="Padalu Krishna Raju Patra" userId="943e48c9-b636-4189-8002-90d71739e5a7" providerId="ADAL" clId="{EC5DC876-1E51-4A50-8E1F-F4E83D788E34}" dt="2020-08-08T14:52:35.312" v="1142" actId="12788"/>
          <ac:grpSpMkLst>
            <pc:docMk/>
            <pc:sldMk cId="0" sldId="270"/>
            <ac:grpSpMk id="9" creationId="{7D8A773B-E5DB-4B9F-BAD5-C3EFCE42C758}"/>
          </ac:grpSpMkLst>
        </pc:grpChg>
        <pc:grpChg chg="mod">
          <ac:chgData name="Padalu Krishna Raju Patra" userId="943e48c9-b636-4189-8002-90d71739e5a7" providerId="ADAL" clId="{EC5DC876-1E51-4A50-8E1F-F4E83D788E34}" dt="2020-08-08T14:52:35.312" v="1142" actId="12788"/>
          <ac:grpSpMkLst>
            <pc:docMk/>
            <pc:sldMk cId="0" sldId="270"/>
            <ac:grpSpMk id="10" creationId="{ABADC033-E521-4F73-AD99-A1DE32DA6348}"/>
          </ac:grpSpMkLst>
        </pc:grpChg>
        <pc:grpChg chg="mod">
          <ac:chgData name="Padalu Krishna Raju Patra" userId="943e48c9-b636-4189-8002-90d71739e5a7" providerId="ADAL" clId="{EC5DC876-1E51-4A50-8E1F-F4E83D788E34}" dt="2020-08-08T14:52:35.312" v="1142" actId="12788"/>
          <ac:grpSpMkLst>
            <pc:docMk/>
            <pc:sldMk cId="0" sldId="270"/>
            <ac:grpSpMk id="8207" creationId="{E1836831-7999-49E9-B2E0-57A91FB1CA26}"/>
          </ac:grpSpMkLst>
        </pc:grpChg>
        <pc:grpChg chg="mod">
          <ac:chgData name="Padalu Krishna Raju Patra" userId="943e48c9-b636-4189-8002-90d71739e5a7" providerId="ADAL" clId="{EC5DC876-1E51-4A50-8E1F-F4E83D788E34}" dt="2020-08-08T14:53:33.016" v="1156" actId="14100"/>
          <ac:grpSpMkLst>
            <pc:docMk/>
            <pc:sldMk cId="0" sldId="270"/>
            <ac:grpSpMk id="8215" creationId="{37F0A33E-8F74-4D3B-8865-B327E8F21FD5}"/>
          </ac:grpSpMkLst>
        </pc:grpChg>
        <pc:grpChg chg="mod">
          <ac:chgData name="Padalu Krishna Raju Patra" userId="943e48c9-b636-4189-8002-90d71739e5a7" providerId="ADAL" clId="{EC5DC876-1E51-4A50-8E1F-F4E83D788E34}" dt="2020-08-08T14:52:35.312" v="1142" actId="12788"/>
          <ac:grpSpMkLst>
            <pc:docMk/>
            <pc:sldMk cId="0" sldId="270"/>
            <ac:grpSpMk id="8219" creationId="{58125EB1-9726-491D-87F5-9E019D4000CB}"/>
          </ac:grpSpMkLst>
        </pc:grpChg>
        <pc:grpChg chg="mod">
          <ac:chgData name="Padalu Krishna Raju Patra" userId="943e48c9-b636-4189-8002-90d71739e5a7" providerId="ADAL" clId="{EC5DC876-1E51-4A50-8E1F-F4E83D788E34}" dt="2020-08-08T14:52:35.312" v="1142" actId="12788"/>
          <ac:grpSpMkLst>
            <pc:docMk/>
            <pc:sldMk cId="0" sldId="270"/>
            <ac:grpSpMk id="8221" creationId="{40405AE3-2A27-4068-AF85-96F968CFF03D}"/>
          </ac:grpSpMkLst>
        </pc:grpChg>
        <pc:grpChg chg="mod">
          <ac:chgData name="Padalu Krishna Raju Patra" userId="943e48c9-b636-4189-8002-90d71739e5a7" providerId="ADAL" clId="{EC5DC876-1E51-4A50-8E1F-F4E83D788E34}" dt="2020-08-08T14:52:35.312" v="1142" actId="12788"/>
          <ac:grpSpMkLst>
            <pc:docMk/>
            <pc:sldMk cId="0" sldId="270"/>
            <ac:grpSpMk id="8226" creationId="{92442380-09C9-43AC-A6B8-4F3D65A7A8AD}"/>
          </ac:grpSpMkLst>
        </pc:grpChg>
        <pc:picChg chg="add">
          <ac:chgData name="Padalu Krishna Raju Patra" userId="943e48c9-b636-4189-8002-90d71739e5a7" providerId="ADAL" clId="{EC5DC876-1E51-4A50-8E1F-F4E83D788E34}" dt="2020-08-08T15:02:09.590" v="1170"/>
          <ac:picMkLst>
            <pc:docMk/>
            <pc:sldMk cId="0" sldId="270"/>
            <ac:picMk id="39" creationId="{F97BF9FB-309B-4E43-92B2-D43491861FD2}"/>
          </ac:picMkLst>
        </pc:picChg>
      </pc:sldChg>
      <pc:sldChg chg="addSp modSp add modAnim">
        <pc:chgData name="Padalu Krishna Raju Patra" userId="943e48c9-b636-4189-8002-90d71739e5a7" providerId="ADAL" clId="{EC5DC876-1E51-4A50-8E1F-F4E83D788E34}" dt="2020-08-08T15:02:03.358" v="1169"/>
        <pc:sldMkLst>
          <pc:docMk/>
          <pc:sldMk cId="3684686278" sldId="271"/>
        </pc:sldMkLst>
        <pc:spChg chg="add mod">
          <ac:chgData name="Padalu Krishna Raju Patra" userId="943e48c9-b636-4189-8002-90d71739e5a7" providerId="ADAL" clId="{EC5DC876-1E51-4A50-8E1F-F4E83D788E34}" dt="2020-08-08T14:44:19.625" v="616"/>
          <ac:spMkLst>
            <pc:docMk/>
            <pc:sldMk cId="3684686278" sldId="271"/>
            <ac:spMk id="163" creationId="{AADB7469-856F-4690-B0B4-8E6C62FD228D}"/>
          </ac:spMkLst>
        </pc:spChg>
        <pc:spChg chg="mod">
          <ac:chgData name="Padalu Krishna Raju Patra" userId="943e48c9-b636-4189-8002-90d71739e5a7" providerId="ADAL" clId="{EC5DC876-1E51-4A50-8E1F-F4E83D788E34}" dt="2020-08-08T14:43:43.555" v="612" actId="113"/>
          <ac:spMkLst>
            <pc:docMk/>
            <pc:sldMk cId="3684686278" sldId="271"/>
            <ac:spMk id="7170" creationId="{6951A4BC-FC19-4D27-9308-573DC7F7FF5B}"/>
          </ac:spMkLst>
        </pc:spChg>
        <pc:spChg chg="mod">
          <ac:chgData name="Padalu Krishna Raju Patra" userId="943e48c9-b636-4189-8002-90d71739e5a7" providerId="ADAL" clId="{EC5DC876-1E51-4A50-8E1F-F4E83D788E34}" dt="2020-08-08T14:43:43.555" v="612" actId="113"/>
          <ac:spMkLst>
            <pc:docMk/>
            <pc:sldMk cId="3684686278" sldId="271"/>
            <ac:spMk id="7171" creationId="{5374C71F-D012-4B5B-9302-B3FD9E95A85F}"/>
          </ac:spMkLst>
        </pc:spChg>
        <pc:spChg chg="mod">
          <ac:chgData name="Padalu Krishna Raju Patra" userId="943e48c9-b636-4189-8002-90d71739e5a7" providerId="ADAL" clId="{EC5DC876-1E51-4A50-8E1F-F4E83D788E34}" dt="2020-08-08T14:43:43.555" v="612" actId="113"/>
          <ac:spMkLst>
            <pc:docMk/>
            <pc:sldMk cId="3684686278" sldId="271"/>
            <ac:spMk id="7175" creationId="{B5B2B691-87C2-41AC-802E-6F53217F8769}"/>
          </ac:spMkLst>
        </pc:spChg>
        <pc:spChg chg="mod">
          <ac:chgData name="Padalu Krishna Raju Patra" userId="943e48c9-b636-4189-8002-90d71739e5a7" providerId="ADAL" clId="{EC5DC876-1E51-4A50-8E1F-F4E83D788E34}" dt="2020-08-08T14:43:43.555" v="612" actId="113"/>
          <ac:spMkLst>
            <pc:docMk/>
            <pc:sldMk cId="3684686278" sldId="271"/>
            <ac:spMk id="7176" creationId="{F8074AAC-2C48-41CE-8F92-6CBDE5E38372}"/>
          </ac:spMkLst>
        </pc:spChg>
        <pc:spChg chg="mod">
          <ac:chgData name="Padalu Krishna Raju Patra" userId="943e48c9-b636-4189-8002-90d71739e5a7" providerId="ADAL" clId="{EC5DC876-1E51-4A50-8E1F-F4E83D788E34}" dt="2020-08-08T14:43:43.555" v="612" actId="113"/>
          <ac:spMkLst>
            <pc:docMk/>
            <pc:sldMk cId="3684686278" sldId="271"/>
            <ac:spMk id="7177" creationId="{88A4FD92-4324-4CBF-BA14-FEABAD199322}"/>
          </ac:spMkLst>
        </pc:spChg>
        <pc:spChg chg="mod">
          <ac:chgData name="Padalu Krishna Raju Patra" userId="943e48c9-b636-4189-8002-90d71739e5a7" providerId="ADAL" clId="{EC5DC876-1E51-4A50-8E1F-F4E83D788E34}" dt="2020-08-08T14:43:43.555" v="612" actId="113"/>
          <ac:spMkLst>
            <pc:docMk/>
            <pc:sldMk cId="3684686278" sldId="271"/>
            <ac:spMk id="7178" creationId="{0CEC7419-C535-4515-9B01-8482A1FA89C8}"/>
          </ac:spMkLst>
        </pc:spChg>
        <pc:spChg chg="mod">
          <ac:chgData name="Padalu Krishna Raju Patra" userId="943e48c9-b636-4189-8002-90d71739e5a7" providerId="ADAL" clId="{EC5DC876-1E51-4A50-8E1F-F4E83D788E34}" dt="2020-08-08T14:43:43.555" v="612" actId="113"/>
          <ac:spMkLst>
            <pc:docMk/>
            <pc:sldMk cId="3684686278" sldId="271"/>
            <ac:spMk id="7183" creationId="{855CCA37-E394-4FD1-A30F-943D50D8EA1B}"/>
          </ac:spMkLst>
        </pc:spChg>
        <pc:spChg chg="mod">
          <ac:chgData name="Padalu Krishna Raju Patra" userId="943e48c9-b636-4189-8002-90d71739e5a7" providerId="ADAL" clId="{EC5DC876-1E51-4A50-8E1F-F4E83D788E34}" dt="2020-08-08T14:43:43.555" v="612" actId="113"/>
          <ac:spMkLst>
            <pc:docMk/>
            <pc:sldMk cId="3684686278" sldId="271"/>
            <ac:spMk id="7187" creationId="{7A5783AA-A76B-4C30-A3DA-59B2472067A3}"/>
          </ac:spMkLst>
        </pc:spChg>
        <pc:spChg chg="mod">
          <ac:chgData name="Padalu Krishna Raju Patra" userId="943e48c9-b636-4189-8002-90d71739e5a7" providerId="ADAL" clId="{EC5DC876-1E51-4A50-8E1F-F4E83D788E34}" dt="2020-08-08T14:43:43.555" v="612" actId="113"/>
          <ac:spMkLst>
            <pc:docMk/>
            <pc:sldMk cId="3684686278" sldId="271"/>
            <ac:spMk id="7206" creationId="{786D972E-8DF3-44FF-8EE2-77CECA1C3F7F}"/>
          </ac:spMkLst>
        </pc:spChg>
        <pc:spChg chg="mod">
          <ac:chgData name="Padalu Krishna Raju Patra" userId="943e48c9-b636-4189-8002-90d71739e5a7" providerId="ADAL" clId="{EC5DC876-1E51-4A50-8E1F-F4E83D788E34}" dt="2020-08-08T14:45:36.001" v="695" actId="20577"/>
          <ac:spMkLst>
            <pc:docMk/>
            <pc:sldMk cId="3684686278" sldId="271"/>
            <ac:spMk id="7221" creationId="{C89D0677-699E-4D99-BCC0-611DF9966997}"/>
          </ac:spMkLst>
        </pc:spChg>
        <pc:spChg chg="mod">
          <ac:chgData name="Padalu Krishna Raju Patra" userId="943e48c9-b636-4189-8002-90d71739e5a7" providerId="ADAL" clId="{EC5DC876-1E51-4A50-8E1F-F4E83D788E34}" dt="2020-08-08T14:50:12.916" v="997" actId="20577"/>
          <ac:spMkLst>
            <pc:docMk/>
            <pc:sldMk cId="3684686278" sldId="271"/>
            <ac:spMk id="7223" creationId="{7BCA01F2-B458-42F4-A5A0-1D08FE0810EB}"/>
          </ac:spMkLst>
        </pc:spChg>
        <pc:spChg chg="mod">
          <ac:chgData name="Padalu Krishna Raju Patra" userId="943e48c9-b636-4189-8002-90d71739e5a7" providerId="ADAL" clId="{EC5DC876-1E51-4A50-8E1F-F4E83D788E34}" dt="2020-08-08T14:43:43.555" v="612" actId="113"/>
          <ac:spMkLst>
            <pc:docMk/>
            <pc:sldMk cId="3684686278" sldId="271"/>
            <ac:spMk id="7266" creationId="{D5B6E635-D9AD-47C4-B901-DD426CF363D3}"/>
          </ac:spMkLst>
        </pc:spChg>
        <pc:spChg chg="mod">
          <ac:chgData name="Padalu Krishna Raju Patra" userId="943e48c9-b636-4189-8002-90d71739e5a7" providerId="ADAL" clId="{EC5DC876-1E51-4A50-8E1F-F4E83D788E34}" dt="2020-08-08T14:43:43.555" v="612" actId="113"/>
          <ac:spMkLst>
            <pc:docMk/>
            <pc:sldMk cId="3684686278" sldId="271"/>
            <ac:spMk id="7288" creationId="{705B18D8-627B-446E-A9CD-F03898AAE4CF}"/>
          </ac:spMkLst>
        </pc:spChg>
        <pc:spChg chg="mod">
          <ac:chgData name="Padalu Krishna Raju Patra" userId="943e48c9-b636-4189-8002-90d71739e5a7" providerId="ADAL" clId="{EC5DC876-1E51-4A50-8E1F-F4E83D788E34}" dt="2020-08-08T14:43:43.555" v="612" actId="113"/>
          <ac:spMkLst>
            <pc:docMk/>
            <pc:sldMk cId="3684686278" sldId="271"/>
            <ac:spMk id="7299" creationId="{5DEF7099-B5D9-4763-B26B-F9FF1BE2F1B4}"/>
          </ac:spMkLst>
        </pc:spChg>
        <pc:spChg chg="mod">
          <ac:chgData name="Padalu Krishna Raju Patra" userId="943e48c9-b636-4189-8002-90d71739e5a7" providerId="ADAL" clId="{EC5DC876-1E51-4A50-8E1F-F4E83D788E34}" dt="2020-08-08T14:43:43.555" v="612" actId="113"/>
          <ac:spMkLst>
            <pc:docMk/>
            <pc:sldMk cId="3684686278" sldId="271"/>
            <ac:spMk id="7305" creationId="{2A2A2428-6227-461B-AE5C-98AAF7677A0B}"/>
          </ac:spMkLst>
        </pc:spChg>
        <pc:spChg chg="mod">
          <ac:chgData name="Padalu Krishna Raju Patra" userId="943e48c9-b636-4189-8002-90d71739e5a7" providerId="ADAL" clId="{EC5DC876-1E51-4A50-8E1F-F4E83D788E34}" dt="2020-08-08T14:43:43.555" v="612" actId="113"/>
          <ac:spMkLst>
            <pc:docMk/>
            <pc:sldMk cId="3684686278" sldId="271"/>
            <ac:spMk id="1049425" creationId="{4427C376-B591-4252-A6C4-4C324C8B31B7}"/>
          </ac:spMkLst>
        </pc:spChg>
        <pc:spChg chg="mod">
          <ac:chgData name="Padalu Krishna Raju Patra" userId="943e48c9-b636-4189-8002-90d71739e5a7" providerId="ADAL" clId="{EC5DC876-1E51-4A50-8E1F-F4E83D788E34}" dt="2020-08-08T14:43:43.555" v="612" actId="113"/>
          <ac:spMkLst>
            <pc:docMk/>
            <pc:sldMk cId="3684686278" sldId="271"/>
            <ac:spMk id="1049426" creationId="{3B4C7DEC-2DF6-4612-9798-1BB932F1FF37}"/>
          </ac:spMkLst>
        </pc:spChg>
        <pc:spChg chg="mod">
          <ac:chgData name="Padalu Krishna Raju Patra" userId="943e48c9-b636-4189-8002-90d71739e5a7" providerId="ADAL" clId="{EC5DC876-1E51-4A50-8E1F-F4E83D788E34}" dt="2020-08-08T14:43:43.555" v="612" actId="113"/>
          <ac:spMkLst>
            <pc:docMk/>
            <pc:sldMk cId="3684686278" sldId="271"/>
            <ac:spMk id="1049430" creationId="{639C496D-28CB-45EE-A0AB-D7CB5303D202}"/>
          </ac:spMkLst>
        </pc:spChg>
        <pc:spChg chg="mod">
          <ac:chgData name="Padalu Krishna Raju Patra" userId="943e48c9-b636-4189-8002-90d71739e5a7" providerId="ADAL" clId="{EC5DC876-1E51-4A50-8E1F-F4E83D788E34}" dt="2020-08-08T14:43:43.555" v="612" actId="113"/>
          <ac:spMkLst>
            <pc:docMk/>
            <pc:sldMk cId="3684686278" sldId="271"/>
            <ac:spMk id="1049431" creationId="{4D345832-62B9-4BAE-BBF9-1E782121A750}"/>
          </ac:spMkLst>
        </pc:spChg>
        <pc:spChg chg="mod">
          <ac:chgData name="Padalu Krishna Raju Patra" userId="943e48c9-b636-4189-8002-90d71739e5a7" providerId="ADAL" clId="{EC5DC876-1E51-4A50-8E1F-F4E83D788E34}" dt="2020-08-08T14:46:14.086" v="701" actId="1076"/>
          <ac:spMkLst>
            <pc:docMk/>
            <pc:sldMk cId="3684686278" sldId="271"/>
            <ac:spMk id="1049469" creationId="{0D338397-54DF-48E8-99C9-7B846311EB4D}"/>
          </ac:spMkLst>
        </pc:spChg>
        <pc:grpChg chg="mod">
          <ac:chgData name="Padalu Krishna Raju Patra" userId="943e48c9-b636-4189-8002-90d71739e5a7" providerId="ADAL" clId="{EC5DC876-1E51-4A50-8E1F-F4E83D788E34}" dt="2020-08-08T14:43:43.555" v="612" actId="113"/>
          <ac:grpSpMkLst>
            <pc:docMk/>
            <pc:sldMk cId="3684686278" sldId="271"/>
            <ac:grpSpMk id="2" creationId="{14F5809B-75E1-45E3-A3AD-66204EB32328}"/>
          </ac:grpSpMkLst>
        </pc:grpChg>
        <pc:grpChg chg="mod">
          <ac:chgData name="Padalu Krishna Raju Patra" userId="943e48c9-b636-4189-8002-90d71739e5a7" providerId="ADAL" clId="{EC5DC876-1E51-4A50-8E1F-F4E83D788E34}" dt="2020-08-08T14:43:43.555" v="612" actId="113"/>
          <ac:grpSpMkLst>
            <pc:docMk/>
            <pc:sldMk cId="3684686278" sldId="271"/>
            <ac:grpSpMk id="6" creationId="{ABAE1129-9096-4A6A-85A4-3FCDEB2FFCBA}"/>
          </ac:grpSpMkLst>
        </pc:grpChg>
        <pc:grpChg chg="mod">
          <ac:chgData name="Padalu Krishna Raju Patra" userId="943e48c9-b636-4189-8002-90d71739e5a7" providerId="ADAL" clId="{EC5DC876-1E51-4A50-8E1F-F4E83D788E34}" dt="2020-08-08T14:43:43.555" v="612" actId="113"/>
          <ac:grpSpMkLst>
            <pc:docMk/>
            <pc:sldMk cId="3684686278" sldId="271"/>
            <ac:grpSpMk id="15" creationId="{1578EE97-9F73-4E7E-89CD-2D9A5ABB1BA1}"/>
          </ac:grpSpMkLst>
        </pc:grpChg>
        <pc:grpChg chg="mod">
          <ac:chgData name="Padalu Krishna Raju Patra" userId="943e48c9-b636-4189-8002-90d71739e5a7" providerId="ADAL" clId="{EC5DC876-1E51-4A50-8E1F-F4E83D788E34}" dt="2020-08-08T14:43:43.555" v="612" actId="113"/>
          <ac:grpSpMkLst>
            <pc:docMk/>
            <pc:sldMk cId="3684686278" sldId="271"/>
            <ac:grpSpMk id="16" creationId="{F8274EAD-6413-49F7-BE3A-228A5372D773}"/>
          </ac:grpSpMkLst>
        </pc:grpChg>
        <pc:grpChg chg="mod">
          <ac:chgData name="Padalu Krishna Raju Patra" userId="943e48c9-b636-4189-8002-90d71739e5a7" providerId="ADAL" clId="{EC5DC876-1E51-4A50-8E1F-F4E83D788E34}" dt="2020-08-08T14:43:43.555" v="612" actId="113"/>
          <ac:grpSpMkLst>
            <pc:docMk/>
            <pc:sldMk cId="3684686278" sldId="271"/>
            <ac:grpSpMk id="18" creationId="{CA558453-7723-41B1-AB8F-2C13C5364DFB}"/>
          </ac:grpSpMkLst>
        </pc:grpChg>
        <pc:grpChg chg="mod">
          <ac:chgData name="Padalu Krishna Raju Patra" userId="943e48c9-b636-4189-8002-90d71739e5a7" providerId="ADAL" clId="{EC5DC876-1E51-4A50-8E1F-F4E83D788E34}" dt="2020-08-08T14:43:43.555" v="612" actId="113"/>
          <ac:grpSpMkLst>
            <pc:docMk/>
            <pc:sldMk cId="3684686278" sldId="271"/>
            <ac:grpSpMk id="22" creationId="{6887FCA1-4437-44DD-B7DA-D1B3AE0C9583}"/>
          </ac:grpSpMkLst>
        </pc:grpChg>
        <pc:grpChg chg="mod">
          <ac:chgData name="Padalu Krishna Raju Patra" userId="943e48c9-b636-4189-8002-90d71739e5a7" providerId="ADAL" clId="{EC5DC876-1E51-4A50-8E1F-F4E83D788E34}" dt="2020-08-08T14:43:43.555" v="612" actId="113"/>
          <ac:grpSpMkLst>
            <pc:docMk/>
            <pc:sldMk cId="3684686278" sldId="271"/>
            <ac:grpSpMk id="26" creationId="{21CD2956-2ED6-4159-9F4A-D5216616353B}"/>
          </ac:grpSpMkLst>
        </pc:grpChg>
        <pc:grpChg chg="mod">
          <ac:chgData name="Padalu Krishna Raju Patra" userId="943e48c9-b636-4189-8002-90d71739e5a7" providerId="ADAL" clId="{EC5DC876-1E51-4A50-8E1F-F4E83D788E34}" dt="2020-08-08T14:43:43.555" v="612" actId="113"/>
          <ac:grpSpMkLst>
            <pc:docMk/>
            <pc:sldMk cId="3684686278" sldId="271"/>
            <ac:grpSpMk id="30" creationId="{17AEDECA-D0BE-4B98-925B-99DD2D6F4FF3}"/>
          </ac:grpSpMkLst>
        </pc:grpChg>
        <pc:grpChg chg="mod">
          <ac:chgData name="Padalu Krishna Raju Patra" userId="943e48c9-b636-4189-8002-90d71739e5a7" providerId="ADAL" clId="{EC5DC876-1E51-4A50-8E1F-F4E83D788E34}" dt="2020-08-08T14:43:43.555" v="612" actId="113"/>
          <ac:grpSpMkLst>
            <pc:docMk/>
            <pc:sldMk cId="3684686278" sldId="271"/>
            <ac:grpSpMk id="7173" creationId="{F1C8398C-B994-4796-B58C-E121CDCF1FE6}"/>
          </ac:grpSpMkLst>
        </pc:grpChg>
        <pc:grpChg chg="mod">
          <ac:chgData name="Padalu Krishna Raju Patra" userId="943e48c9-b636-4189-8002-90d71739e5a7" providerId="ADAL" clId="{EC5DC876-1E51-4A50-8E1F-F4E83D788E34}" dt="2020-08-08T14:43:43.555" v="612" actId="113"/>
          <ac:grpSpMkLst>
            <pc:docMk/>
            <pc:sldMk cId="3684686278" sldId="271"/>
            <ac:grpSpMk id="7174" creationId="{983D5AEA-DF52-4537-A0F3-9EDAACC088C6}"/>
          </ac:grpSpMkLst>
        </pc:grpChg>
        <pc:grpChg chg="mod">
          <ac:chgData name="Padalu Krishna Raju Patra" userId="943e48c9-b636-4189-8002-90d71739e5a7" providerId="ADAL" clId="{EC5DC876-1E51-4A50-8E1F-F4E83D788E34}" dt="2020-08-08T14:43:43.555" v="612" actId="113"/>
          <ac:grpSpMkLst>
            <pc:docMk/>
            <pc:sldMk cId="3684686278" sldId="271"/>
            <ac:grpSpMk id="7180" creationId="{CF69B98F-5537-4803-9EA4-ABB1B509798B}"/>
          </ac:grpSpMkLst>
        </pc:grpChg>
        <pc:grpChg chg="mod">
          <ac:chgData name="Padalu Krishna Raju Patra" userId="943e48c9-b636-4189-8002-90d71739e5a7" providerId="ADAL" clId="{EC5DC876-1E51-4A50-8E1F-F4E83D788E34}" dt="2020-08-08T14:43:43.555" v="612" actId="113"/>
          <ac:grpSpMkLst>
            <pc:docMk/>
            <pc:sldMk cId="3684686278" sldId="271"/>
            <ac:grpSpMk id="7184" creationId="{5A071A56-A10D-4292-AAC0-4D170A4C25A1}"/>
          </ac:grpSpMkLst>
        </pc:grpChg>
        <pc:grpChg chg="mod">
          <ac:chgData name="Padalu Krishna Raju Patra" userId="943e48c9-b636-4189-8002-90d71739e5a7" providerId="ADAL" clId="{EC5DC876-1E51-4A50-8E1F-F4E83D788E34}" dt="2020-08-08T14:43:43.555" v="612" actId="113"/>
          <ac:grpSpMkLst>
            <pc:docMk/>
            <pc:sldMk cId="3684686278" sldId="271"/>
            <ac:grpSpMk id="7185" creationId="{8A3A2099-FA3F-498A-8B9D-14339BF56392}"/>
          </ac:grpSpMkLst>
        </pc:grpChg>
        <pc:grpChg chg="mod">
          <ac:chgData name="Padalu Krishna Raju Patra" userId="943e48c9-b636-4189-8002-90d71739e5a7" providerId="ADAL" clId="{EC5DC876-1E51-4A50-8E1F-F4E83D788E34}" dt="2020-08-08T14:43:43.555" v="612" actId="113"/>
          <ac:grpSpMkLst>
            <pc:docMk/>
            <pc:sldMk cId="3684686278" sldId="271"/>
            <ac:grpSpMk id="7186" creationId="{521974BD-5C80-410B-8C06-47486EFCC20A}"/>
          </ac:grpSpMkLst>
        </pc:grpChg>
        <pc:grpChg chg="mod">
          <ac:chgData name="Padalu Krishna Raju Patra" userId="943e48c9-b636-4189-8002-90d71739e5a7" providerId="ADAL" clId="{EC5DC876-1E51-4A50-8E1F-F4E83D788E34}" dt="2020-08-08T14:43:43.555" v="612" actId="113"/>
          <ac:grpSpMkLst>
            <pc:docMk/>
            <pc:sldMk cId="3684686278" sldId="271"/>
            <ac:grpSpMk id="7188" creationId="{117D8926-10C9-4FC8-AD77-B20206645C2B}"/>
          </ac:grpSpMkLst>
        </pc:grpChg>
        <pc:grpChg chg="mod">
          <ac:chgData name="Padalu Krishna Raju Patra" userId="943e48c9-b636-4189-8002-90d71739e5a7" providerId="ADAL" clId="{EC5DC876-1E51-4A50-8E1F-F4E83D788E34}" dt="2020-08-08T14:43:43.555" v="612" actId="113"/>
          <ac:grpSpMkLst>
            <pc:docMk/>
            <pc:sldMk cId="3684686278" sldId="271"/>
            <ac:grpSpMk id="7189" creationId="{F7838ED9-D6CB-483C-BE6B-296FAC870FE1}"/>
          </ac:grpSpMkLst>
        </pc:grpChg>
        <pc:grpChg chg="mod">
          <ac:chgData name="Padalu Krishna Raju Patra" userId="943e48c9-b636-4189-8002-90d71739e5a7" providerId="ADAL" clId="{EC5DC876-1E51-4A50-8E1F-F4E83D788E34}" dt="2020-08-08T14:43:43.555" v="612" actId="113"/>
          <ac:grpSpMkLst>
            <pc:docMk/>
            <pc:sldMk cId="3684686278" sldId="271"/>
            <ac:grpSpMk id="7258" creationId="{A9DCD8AA-4444-4FF7-BCF0-483127657933}"/>
          </ac:grpSpMkLst>
        </pc:grpChg>
        <pc:grpChg chg="mod">
          <ac:chgData name="Padalu Krishna Raju Patra" userId="943e48c9-b636-4189-8002-90d71739e5a7" providerId="ADAL" clId="{EC5DC876-1E51-4A50-8E1F-F4E83D788E34}" dt="2020-08-08T14:43:43.555" v="612" actId="113"/>
          <ac:grpSpMkLst>
            <pc:docMk/>
            <pc:sldMk cId="3684686278" sldId="271"/>
            <ac:grpSpMk id="7259" creationId="{361F6E3E-13FB-4F66-B1AD-C4F2F80BB8BD}"/>
          </ac:grpSpMkLst>
        </pc:grpChg>
        <pc:grpChg chg="mod">
          <ac:chgData name="Padalu Krishna Raju Patra" userId="943e48c9-b636-4189-8002-90d71739e5a7" providerId="ADAL" clId="{EC5DC876-1E51-4A50-8E1F-F4E83D788E34}" dt="2020-08-08T14:43:43.555" v="612" actId="113"/>
          <ac:grpSpMkLst>
            <pc:docMk/>
            <pc:sldMk cId="3684686278" sldId="271"/>
            <ac:grpSpMk id="7263" creationId="{D883845F-0DE1-41D2-AFE7-62396589429F}"/>
          </ac:grpSpMkLst>
        </pc:grpChg>
        <pc:grpChg chg="mod">
          <ac:chgData name="Padalu Krishna Raju Patra" userId="943e48c9-b636-4189-8002-90d71739e5a7" providerId="ADAL" clId="{EC5DC876-1E51-4A50-8E1F-F4E83D788E34}" dt="2020-08-08T14:43:43.555" v="612" actId="113"/>
          <ac:grpSpMkLst>
            <pc:docMk/>
            <pc:sldMk cId="3684686278" sldId="271"/>
            <ac:grpSpMk id="7279" creationId="{73800AA8-4864-41A6-90C1-9FCE1AAF0031}"/>
          </ac:grpSpMkLst>
        </pc:grpChg>
        <pc:grpChg chg="mod">
          <ac:chgData name="Padalu Krishna Raju Patra" userId="943e48c9-b636-4189-8002-90d71739e5a7" providerId="ADAL" clId="{EC5DC876-1E51-4A50-8E1F-F4E83D788E34}" dt="2020-08-08T14:43:43.555" v="612" actId="113"/>
          <ac:grpSpMkLst>
            <pc:docMk/>
            <pc:sldMk cId="3684686278" sldId="271"/>
            <ac:grpSpMk id="7282" creationId="{51FDCB9D-734E-4EA8-8655-EB89ED56C2B2}"/>
          </ac:grpSpMkLst>
        </pc:grpChg>
        <pc:grpChg chg="mod">
          <ac:chgData name="Padalu Krishna Raju Patra" userId="943e48c9-b636-4189-8002-90d71739e5a7" providerId="ADAL" clId="{EC5DC876-1E51-4A50-8E1F-F4E83D788E34}" dt="2020-08-08T14:43:43.555" v="612" actId="113"/>
          <ac:grpSpMkLst>
            <pc:docMk/>
            <pc:sldMk cId="3684686278" sldId="271"/>
            <ac:grpSpMk id="7284" creationId="{C01D5AC4-8C01-4A68-A67D-D260C3E108ED}"/>
          </ac:grpSpMkLst>
        </pc:grpChg>
        <pc:grpChg chg="mod">
          <ac:chgData name="Padalu Krishna Raju Patra" userId="943e48c9-b636-4189-8002-90d71739e5a7" providerId="ADAL" clId="{EC5DC876-1E51-4A50-8E1F-F4E83D788E34}" dt="2020-08-08T14:43:43.555" v="612" actId="113"/>
          <ac:grpSpMkLst>
            <pc:docMk/>
            <pc:sldMk cId="3684686278" sldId="271"/>
            <ac:grpSpMk id="7290" creationId="{0254CF74-7D28-492C-9DE6-C9181F431AB3}"/>
          </ac:grpSpMkLst>
        </pc:grpChg>
        <pc:grpChg chg="mod">
          <ac:chgData name="Padalu Krishna Raju Patra" userId="943e48c9-b636-4189-8002-90d71739e5a7" providerId="ADAL" clId="{EC5DC876-1E51-4A50-8E1F-F4E83D788E34}" dt="2020-08-08T14:43:43.555" v="612" actId="113"/>
          <ac:grpSpMkLst>
            <pc:docMk/>
            <pc:sldMk cId="3684686278" sldId="271"/>
            <ac:grpSpMk id="7291" creationId="{40CEAAAC-F746-4828-AFDD-3C846BECF99A}"/>
          </ac:grpSpMkLst>
        </pc:grpChg>
        <pc:grpChg chg="mod">
          <ac:chgData name="Padalu Krishna Raju Patra" userId="943e48c9-b636-4189-8002-90d71739e5a7" providerId="ADAL" clId="{EC5DC876-1E51-4A50-8E1F-F4E83D788E34}" dt="2020-08-08T14:43:43.555" v="612" actId="113"/>
          <ac:grpSpMkLst>
            <pc:docMk/>
            <pc:sldMk cId="3684686278" sldId="271"/>
            <ac:grpSpMk id="7296" creationId="{6348DCB7-7BCB-4771-92FA-0805CE3D7725}"/>
          </ac:grpSpMkLst>
        </pc:grpChg>
        <pc:grpChg chg="mod">
          <ac:chgData name="Padalu Krishna Raju Patra" userId="943e48c9-b636-4189-8002-90d71739e5a7" providerId="ADAL" clId="{EC5DC876-1E51-4A50-8E1F-F4E83D788E34}" dt="2020-08-08T14:44:29.581" v="618" actId="1076"/>
          <ac:grpSpMkLst>
            <pc:docMk/>
            <pc:sldMk cId="3684686278" sldId="271"/>
            <ac:grpSpMk id="1049478" creationId="{84EC6C06-E7F2-4A8A-84B0-E7DA4BC993DC}"/>
          </ac:grpSpMkLst>
        </pc:grpChg>
        <pc:grpChg chg="mod">
          <ac:chgData name="Padalu Krishna Raju Patra" userId="943e48c9-b636-4189-8002-90d71739e5a7" providerId="ADAL" clId="{EC5DC876-1E51-4A50-8E1F-F4E83D788E34}" dt="2020-08-08T14:43:43.555" v="612" actId="113"/>
          <ac:grpSpMkLst>
            <pc:docMk/>
            <pc:sldMk cId="3684686278" sldId="271"/>
            <ac:grpSpMk id="1049479" creationId="{CC387D20-EBBB-4CB6-BFB6-2EB43305D25B}"/>
          </ac:grpSpMkLst>
        </pc:grpChg>
        <pc:grpChg chg="mod">
          <ac:chgData name="Padalu Krishna Raju Patra" userId="943e48c9-b636-4189-8002-90d71739e5a7" providerId="ADAL" clId="{EC5DC876-1E51-4A50-8E1F-F4E83D788E34}" dt="2020-08-08T14:43:43.555" v="612" actId="113"/>
          <ac:grpSpMkLst>
            <pc:docMk/>
            <pc:sldMk cId="3684686278" sldId="271"/>
            <ac:grpSpMk id="1049480" creationId="{BFFA89FE-F98B-4EC8-8F5B-D74031DA34B2}"/>
          </ac:grpSpMkLst>
        </pc:grpChg>
        <pc:grpChg chg="mod">
          <ac:chgData name="Padalu Krishna Raju Patra" userId="943e48c9-b636-4189-8002-90d71739e5a7" providerId="ADAL" clId="{EC5DC876-1E51-4A50-8E1F-F4E83D788E34}" dt="2020-08-08T14:43:43.555" v="612" actId="113"/>
          <ac:grpSpMkLst>
            <pc:docMk/>
            <pc:sldMk cId="3684686278" sldId="271"/>
            <ac:grpSpMk id="1049481" creationId="{42F64B64-8F1E-4BF3-9A10-98350C48225B}"/>
          </ac:grpSpMkLst>
        </pc:grpChg>
        <pc:grpChg chg="mod">
          <ac:chgData name="Padalu Krishna Raju Patra" userId="943e48c9-b636-4189-8002-90d71739e5a7" providerId="ADAL" clId="{EC5DC876-1E51-4A50-8E1F-F4E83D788E34}" dt="2020-08-08T14:43:43.555" v="612" actId="113"/>
          <ac:grpSpMkLst>
            <pc:docMk/>
            <pc:sldMk cId="3684686278" sldId="271"/>
            <ac:grpSpMk id="1049482" creationId="{DD7CFCD6-ED96-41C0-B832-EAADAFC726A3}"/>
          </ac:grpSpMkLst>
        </pc:grpChg>
        <pc:grpChg chg="mod">
          <ac:chgData name="Padalu Krishna Raju Patra" userId="943e48c9-b636-4189-8002-90d71739e5a7" providerId="ADAL" clId="{EC5DC876-1E51-4A50-8E1F-F4E83D788E34}" dt="2020-08-08T14:43:43.555" v="612" actId="113"/>
          <ac:grpSpMkLst>
            <pc:docMk/>
            <pc:sldMk cId="3684686278" sldId="271"/>
            <ac:grpSpMk id="1049483" creationId="{D0156D26-1AB1-49C5-A829-8B7B7463B605}"/>
          </ac:grpSpMkLst>
        </pc:grpChg>
        <pc:grpChg chg="mod">
          <ac:chgData name="Padalu Krishna Raju Patra" userId="943e48c9-b636-4189-8002-90d71739e5a7" providerId="ADAL" clId="{EC5DC876-1E51-4A50-8E1F-F4E83D788E34}" dt="2020-08-08T14:43:43.555" v="612" actId="113"/>
          <ac:grpSpMkLst>
            <pc:docMk/>
            <pc:sldMk cId="3684686278" sldId="271"/>
            <ac:grpSpMk id="1049484" creationId="{54646322-769C-476E-A4D4-ECAAFF1495B8}"/>
          </ac:grpSpMkLst>
        </pc:grpChg>
        <pc:grpChg chg="mod">
          <ac:chgData name="Padalu Krishna Raju Patra" userId="943e48c9-b636-4189-8002-90d71739e5a7" providerId="ADAL" clId="{EC5DC876-1E51-4A50-8E1F-F4E83D788E34}" dt="2020-08-08T14:43:43.555" v="612" actId="113"/>
          <ac:grpSpMkLst>
            <pc:docMk/>
            <pc:sldMk cId="3684686278" sldId="271"/>
            <ac:grpSpMk id="1049485" creationId="{C1E9C24F-F85E-4055-8B01-34D115BAD078}"/>
          </ac:grpSpMkLst>
        </pc:grpChg>
        <pc:grpChg chg="mod">
          <ac:chgData name="Padalu Krishna Raju Patra" userId="943e48c9-b636-4189-8002-90d71739e5a7" providerId="ADAL" clId="{EC5DC876-1E51-4A50-8E1F-F4E83D788E34}" dt="2020-08-08T14:43:43.555" v="612" actId="113"/>
          <ac:grpSpMkLst>
            <pc:docMk/>
            <pc:sldMk cId="3684686278" sldId="271"/>
            <ac:grpSpMk id="1049486" creationId="{7FD149F7-CDA3-4D9E-BF12-B64CCDEBF9B1}"/>
          </ac:grpSpMkLst>
        </pc:grpChg>
        <pc:grpChg chg="mod">
          <ac:chgData name="Padalu Krishna Raju Patra" userId="943e48c9-b636-4189-8002-90d71739e5a7" providerId="ADAL" clId="{EC5DC876-1E51-4A50-8E1F-F4E83D788E34}" dt="2020-08-08T14:43:43.555" v="612" actId="113"/>
          <ac:grpSpMkLst>
            <pc:docMk/>
            <pc:sldMk cId="3684686278" sldId="271"/>
            <ac:grpSpMk id="1049487" creationId="{D1013712-A567-4B6A-9A8F-1F92E86F1111}"/>
          </ac:grpSpMkLst>
        </pc:grpChg>
        <pc:grpChg chg="mod">
          <ac:chgData name="Padalu Krishna Raju Patra" userId="943e48c9-b636-4189-8002-90d71739e5a7" providerId="ADAL" clId="{EC5DC876-1E51-4A50-8E1F-F4E83D788E34}" dt="2020-08-08T14:43:43.555" v="612" actId="113"/>
          <ac:grpSpMkLst>
            <pc:docMk/>
            <pc:sldMk cId="3684686278" sldId="271"/>
            <ac:grpSpMk id="1049488" creationId="{90604D1C-D3E9-473E-8AFC-FAFDD61B0FF5}"/>
          </ac:grpSpMkLst>
        </pc:grpChg>
        <pc:grpChg chg="mod">
          <ac:chgData name="Padalu Krishna Raju Patra" userId="943e48c9-b636-4189-8002-90d71739e5a7" providerId="ADAL" clId="{EC5DC876-1E51-4A50-8E1F-F4E83D788E34}" dt="2020-08-08T14:46:01.796" v="700" actId="14100"/>
          <ac:grpSpMkLst>
            <pc:docMk/>
            <pc:sldMk cId="3684686278" sldId="271"/>
            <ac:grpSpMk id="1049489" creationId="{2FED7A02-F738-456A-A530-4E464E3D8C3D}"/>
          </ac:grpSpMkLst>
        </pc:grpChg>
        <pc:grpChg chg="mod">
          <ac:chgData name="Padalu Krishna Raju Patra" userId="943e48c9-b636-4189-8002-90d71739e5a7" providerId="ADAL" clId="{EC5DC876-1E51-4A50-8E1F-F4E83D788E34}" dt="2020-08-08T14:45:46.424" v="698" actId="14100"/>
          <ac:grpSpMkLst>
            <pc:docMk/>
            <pc:sldMk cId="3684686278" sldId="271"/>
            <ac:grpSpMk id="1049490" creationId="{96FF6E03-6DAB-434C-80AF-B286FDC59A20}"/>
          </ac:grpSpMkLst>
        </pc:grpChg>
        <pc:grpChg chg="mod">
          <ac:chgData name="Padalu Krishna Raju Patra" userId="943e48c9-b636-4189-8002-90d71739e5a7" providerId="ADAL" clId="{EC5DC876-1E51-4A50-8E1F-F4E83D788E34}" dt="2020-08-08T14:45:40.473" v="697" actId="14100"/>
          <ac:grpSpMkLst>
            <pc:docMk/>
            <pc:sldMk cId="3684686278" sldId="271"/>
            <ac:grpSpMk id="1049491" creationId="{296E9B48-F74C-4F2B-828A-333FA97C691B}"/>
          </ac:grpSpMkLst>
        </pc:grpChg>
        <pc:picChg chg="add">
          <ac:chgData name="Padalu Krishna Raju Patra" userId="943e48c9-b636-4189-8002-90d71739e5a7" providerId="ADAL" clId="{EC5DC876-1E51-4A50-8E1F-F4E83D788E34}" dt="2020-08-08T15:02:03.358" v="1169"/>
          <ac:picMkLst>
            <pc:docMk/>
            <pc:sldMk cId="3684686278" sldId="271"/>
            <ac:picMk id="164" creationId="{D003C61C-81E4-4CE0-8716-C2ADE14A8E18}"/>
          </ac:picMkLst>
        </pc:picChg>
        <pc:cxnChg chg="mod">
          <ac:chgData name="Padalu Krishna Raju Patra" userId="943e48c9-b636-4189-8002-90d71739e5a7" providerId="ADAL" clId="{EC5DC876-1E51-4A50-8E1F-F4E83D788E34}" dt="2020-08-08T14:43:43.555" v="612" actId="113"/>
          <ac:cxnSpMkLst>
            <pc:docMk/>
            <pc:sldMk cId="3684686278" sldId="271"/>
            <ac:cxnSpMk id="7181" creationId="{D10C4C1A-692C-45DB-9529-51956554EE43}"/>
          </ac:cxnSpMkLst>
        </pc:cxnChg>
        <pc:cxnChg chg="mod">
          <ac:chgData name="Padalu Krishna Raju Patra" userId="943e48c9-b636-4189-8002-90d71739e5a7" providerId="ADAL" clId="{EC5DC876-1E51-4A50-8E1F-F4E83D788E34}" dt="2020-08-08T14:43:43.555" v="612" actId="113"/>
          <ac:cxnSpMkLst>
            <pc:docMk/>
            <pc:sldMk cId="3684686278" sldId="271"/>
            <ac:cxnSpMk id="7182" creationId="{15A92532-4440-4381-BD4B-37F3D15053D3}"/>
          </ac:cxnSpMkLst>
        </pc:cxnChg>
        <pc:cxnChg chg="mod">
          <ac:chgData name="Padalu Krishna Raju Patra" userId="943e48c9-b636-4189-8002-90d71739e5a7" providerId="ADAL" clId="{EC5DC876-1E51-4A50-8E1F-F4E83D788E34}" dt="2020-08-08T14:50:51.930" v="1113" actId="1038"/>
          <ac:cxnSpMkLst>
            <pc:docMk/>
            <pc:sldMk cId="3684686278" sldId="271"/>
            <ac:cxnSpMk id="7222" creationId="{C166F20D-FD6C-4179-B857-E5C32EC749D8}"/>
          </ac:cxnSpMkLst>
        </pc:cxnChg>
        <pc:cxnChg chg="mod">
          <ac:chgData name="Padalu Krishna Raju Patra" userId="943e48c9-b636-4189-8002-90d71739e5a7" providerId="ADAL" clId="{EC5DC876-1E51-4A50-8E1F-F4E83D788E34}" dt="2020-08-08T14:50:09.737" v="996" actId="1038"/>
          <ac:cxnSpMkLst>
            <pc:docMk/>
            <pc:sldMk cId="3684686278" sldId="271"/>
            <ac:cxnSpMk id="7225" creationId="{55A009B4-B5CC-4E88-9C3F-8636092C51ED}"/>
          </ac:cxnSpMkLst>
        </pc:cxnChg>
        <pc:cxnChg chg="mod">
          <ac:chgData name="Padalu Krishna Raju Patra" userId="943e48c9-b636-4189-8002-90d71739e5a7" providerId="ADAL" clId="{EC5DC876-1E51-4A50-8E1F-F4E83D788E34}" dt="2020-08-08T14:50:21.457" v="1017" actId="1038"/>
          <ac:cxnSpMkLst>
            <pc:docMk/>
            <pc:sldMk cId="3684686278" sldId="271"/>
            <ac:cxnSpMk id="7227" creationId="{DA1ABADF-455F-4F62-99BA-74859D5E9FE1}"/>
          </ac:cxnSpMkLst>
        </pc:cxnChg>
        <pc:cxnChg chg="mod">
          <ac:chgData name="Padalu Krishna Raju Patra" userId="943e48c9-b636-4189-8002-90d71739e5a7" providerId="ADAL" clId="{EC5DC876-1E51-4A50-8E1F-F4E83D788E34}" dt="2020-08-08T14:50:28.930" v="1029" actId="1037"/>
          <ac:cxnSpMkLst>
            <pc:docMk/>
            <pc:sldMk cId="3684686278" sldId="271"/>
            <ac:cxnSpMk id="7229" creationId="{2556A820-68C9-4C7D-9F7B-FE71C635802A}"/>
          </ac:cxnSpMkLst>
        </pc:cxnChg>
        <pc:cxnChg chg="mod">
          <ac:chgData name="Padalu Krishna Raju Patra" userId="943e48c9-b636-4189-8002-90d71739e5a7" providerId="ADAL" clId="{EC5DC876-1E51-4A50-8E1F-F4E83D788E34}" dt="2020-08-08T14:49:24.940" v="780" actId="1038"/>
          <ac:cxnSpMkLst>
            <pc:docMk/>
            <pc:sldMk cId="3684686278" sldId="271"/>
            <ac:cxnSpMk id="7231" creationId="{451982DC-1C88-471E-ACCD-274F274458CD}"/>
          </ac:cxnSpMkLst>
        </pc:cxnChg>
        <pc:cxnChg chg="mod">
          <ac:chgData name="Padalu Krishna Raju Patra" userId="943e48c9-b636-4189-8002-90d71739e5a7" providerId="ADAL" clId="{EC5DC876-1E51-4A50-8E1F-F4E83D788E34}" dt="2020-08-08T14:49:49.063" v="914" actId="1037"/>
          <ac:cxnSpMkLst>
            <pc:docMk/>
            <pc:sldMk cId="3684686278" sldId="271"/>
            <ac:cxnSpMk id="7232" creationId="{78EEEEF7-672F-42E7-B55F-95D1CEE209B9}"/>
          </ac:cxnSpMkLst>
        </pc:cxnChg>
        <pc:cxnChg chg="mod">
          <ac:chgData name="Padalu Krishna Raju Patra" userId="943e48c9-b636-4189-8002-90d71739e5a7" providerId="ADAL" clId="{EC5DC876-1E51-4A50-8E1F-F4E83D788E34}" dt="2020-08-08T14:49:14.668" v="743" actId="1038"/>
          <ac:cxnSpMkLst>
            <pc:docMk/>
            <pc:sldMk cId="3684686278" sldId="271"/>
            <ac:cxnSpMk id="7233" creationId="{74BD90D6-D10A-495D-BF65-E3CB056CE56F}"/>
          </ac:cxnSpMkLst>
        </pc:cxnChg>
        <pc:cxnChg chg="mod">
          <ac:chgData name="Padalu Krishna Raju Patra" userId="943e48c9-b636-4189-8002-90d71739e5a7" providerId="ADAL" clId="{EC5DC876-1E51-4A50-8E1F-F4E83D788E34}" dt="2020-08-08T14:50:02.230" v="986" actId="1038"/>
          <ac:cxnSpMkLst>
            <pc:docMk/>
            <pc:sldMk cId="3684686278" sldId="271"/>
            <ac:cxnSpMk id="7234" creationId="{9904892F-BC73-490E-86C5-E7D32FE242DF}"/>
          </ac:cxnSpMkLst>
        </pc:cxnChg>
        <pc:cxnChg chg="mod">
          <ac:chgData name="Padalu Krishna Raju Patra" userId="943e48c9-b636-4189-8002-90d71739e5a7" providerId="ADAL" clId="{EC5DC876-1E51-4A50-8E1F-F4E83D788E34}" dt="2020-08-08T14:43:43.555" v="612" actId="113"/>
          <ac:cxnSpMkLst>
            <pc:docMk/>
            <pc:sldMk cId="3684686278" sldId="271"/>
            <ac:cxnSpMk id="3145999" creationId="{9BEBBE1E-7594-4294-B8CB-DF5B38DE21E9}"/>
          </ac:cxnSpMkLst>
        </pc:cxnChg>
      </pc:sldChg>
      <pc:sldChg chg="addSp delSp modSp addAnim delAnim modAnim">
        <pc:chgData name="Padalu Krishna Raju Patra" userId="943e48c9-b636-4189-8002-90d71739e5a7" providerId="ADAL" clId="{EC5DC876-1E51-4A50-8E1F-F4E83D788E34}" dt="2020-08-08T14:07:14.791" v="135"/>
        <pc:sldMkLst>
          <pc:docMk/>
          <pc:sldMk cId="4174588197" sldId="280"/>
        </pc:sldMkLst>
        <pc:spChg chg="add mod">
          <ac:chgData name="Padalu Krishna Raju Patra" userId="943e48c9-b636-4189-8002-90d71739e5a7" providerId="ADAL" clId="{EC5DC876-1E51-4A50-8E1F-F4E83D788E34}" dt="2020-08-08T14:00:05.952" v="54" actId="465"/>
          <ac:spMkLst>
            <pc:docMk/>
            <pc:sldMk cId="4174588197" sldId="280"/>
            <ac:spMk id="4" creationId="{EA53FD35-22AB-491B-9451-EDEA56A18462}"/>
          </ac:spMkLst>
        </pc:spChg>
        <pc:spChg chg="mod topLvl">
          <ac:chgData name="Padalu Krishna Raju Patra" userId="943e48c9-b636-4189-8002-90d71739e5a7" providerId="ADAL" clId="{EC5DC876-1E51-4A50-8E1F-F4E83D788E34}" dt="2020-08-08T14:00:50.515" v="63" actId="114"/>
          <ac:spMkLst>
            <pc:docMk/>
            <pc:sldMk cId="4174588197" sldId="280"/>
            <ac:spMk id="6" creationId="{CE03E838-BAE8-4F8F-8C19-547953C03432}"/>
          </ac:spMkLst>
        </pc:spChg>
        <pc:spChg chg="mod topLvl">
          <ac:chgData name="Padalu Krishna Raju Patra" userId="943e48c9-b636-4189-8002-90d71739e5a7" providerId="ADAL" clId="{EC5DC876-1E51-4A50-8E1F-F4E83D788E34}" dt="2020-08-08T14:01:11.048" v="70" actId="114"/>
          <ac:spMkLst>
            <pc:docMk/>
            <pc:sldMk cId="4174588197" sldId="280"/>
            <ac:spMk id="10" creationId="{7E2D64F1-0912-4916-9071-BFB726920DAF}"/>
          </ac:spMkLst>
        </pc:spChg>
        <pc:spChg chg="add del mod">
          <ac:chgData name="Padalu Krishna Raju Patra" userId="943e48c9-b636-4189-8002-90d71739e5a7" providerId="ADAL" clId="{EC5DC876-1E51-4A50-8E1F-F4E83D788E34}" dt="2020-08-08T13:58:24.863" v="37" actId="478"/>
          <ac:spMkLst>
            <pc:docMk/>
            <pc:sldMk cId="4174588197" sldId="280"/>
            <ac:spMk id="12" creationId="{A29773A0-B89F-4200-A706-17324D6B9E77}"/>
          </ac:spMkLst>
        </pc:spChg>
        <pc:spChg chg="mod">
          <ac:chgData name="Padalu Krishna Raju Patra" userId="943e48c9-b636-4189-8002-90d71739e5a7" providerId="ADAL" clId="{EC5DC876-1E51-4A50-8E1F-F4E83D788E34}" dt="2020-08-08T13:54:29.908" v="4" actId="255"/>
          <ac:spMkLst>
            <pc:docMk/>
            <pc:sldMk cId="4174588197" sldId="280"/>
            <ac:spMk id="17" creationId="{6090A91B-500F-4374-8789-68778B30464A}"/>
          </ac:spMkLst>
        </pc:spChg>
        <pc:spChg chg="mod">
          <ac:chgData name="Padalu Krishna Raju Patra" userId="943e48c9-b636-4189-8002-90d71739e5a7" providerId="ADAL" clId="{EC5DC876-1E51-4A50-8E1F-F4E83D788E34}" dt="2020-08-08T13:54:29.908" v="4" actId="255"/>
          <ac:spMkLst>
            <pc:docMk/>
            <pc:sldMk cId="4174588197" sldId="280"/>
            <ac:spMk id="19" creationId="{C2694BEF-803E-4A0B-937C-E0D47618AC71}"/>
          </ac:spMkLst>
        </pc:spChg>
        <pc:spChg chg="mod">
          <ac:chgData name="Padalu Krishna Raju Patra" userId="943e48c9-b636-4189-8002-90d71739e5a7" providerId="ADAL" clId="{EC5DC876-1E51-4A50-8E1F-F4E83D788E34}" dt="2020-08-08T13:54:29.908" v="4" actId="255"/>
          <ac:spMkLst>
            <pc:docMk/>
            <pc:sldMk cId="4174588197" sldId="280"/>
            <ac:spMk id="20" creationId="{56576C86-ECFD-44A3-974E-F2F3FB7F7D6A}"/>
          </ac:spMkLst>
        </pc:spChg>
        <pc:spChg chg="mod">
          <ac:chgData name="Padalu Krishna Raju Patra" userId="943e48c9-b636-4189-8002-90d71739e5a7" providerId="ADAL" clId="{EC5DC876-1E51-4A50-8E1F-F4E83D788E34}" dt="2020-08-08T13:54:29.908" v="4" actId="255"/>
          <ac:spMkLst>
            <pc:docMk/>
            <pc:sldMk cId="4174588197" sldId="280"/>
            <ac:spMk id="22" creationId="{DE614ABD-BF4A-4DBA-9777-B688C822D49A}"/>
          </ac:spMkLst>
        </pc:spChg>
        <pc:spChg chg="mod">
          <ac:chgData name="Padalu Krishna Raju Patra" userId="943e48c9-b636-4189-8002-90d71739e5a7" providerId="ADAL" clId="{EC5DC876-1E51-4A50-8E1F-F4E83D788E34}" dt="2020-08-08T13:54:29.908" v="4" actId="255"/>
          <ac:spMkLst>
            <pc:docMk/>
            <pc:sldMk cId="4174588197" sldId="280"/>
            <ac:spMk id="24" creationId="{41513B3E-40CF-4597-933E-75563FCBDAD7}"/>
          </ac:spMkLst>
        </pc:spChg>
        <pc:spChg chg="del mod topLvl">
          <ac:chgData name="Padalu Krishna Raju Patra" userId="943e48c9-b636-4189-8002-90d71739e5a7" providerId="ADAL" clId="{EC5DC876-1E51-4A50-8E1F-F4E83D788E34}" dt="2020-08-08T13:58:24.863" v="37" actId="478"/>
          <ac:spMkLst>
            <pc:docMk/>
            <pc:sldMk cId="4174588197" sldId="280"/>
            <ac:spMk id="29" creationId="{D611832D-1802-4C88-A6A2-F98A7815B112}"/>
          </ac:spMkLst>
        </pc:spChg>
        <pc:spChg chg="del mod topLvl">
          <ac:chgData name="Padalu Krishna Raju Patra" userId="943e48c9-b636-4189-8002-90d71739e5a7" providerId="ADAL" clId="{EC5DC876-1E51-4A50-8E1F-F4E83D788E34}" dt="2020-08-08T13:58:24.863" v="37" actId="478"/>
          <ac:spMkLst>
            <pc:docMk/>
            <pc:sldMk cId="4174588197" sldId="280"/>
            <ac:spMk id="32" creationId="{DFC85FEC-9F94-4108-99DB-299EBB9ED22C}"/>
          </ac:spMkLst>
        </pc:spChg>
        <pc:spChg chg="add mod">
          <ac:chgData name="Padalu Krishna Raju Patra" userId="943e48c9-b636-4189-8002-90d71739e5a7" providerId="ADAL" clId="{EC5DC876-1E51-4A50-8E1F-F4E83D788E34}" dt="2020-08-08T14:00:05.952" v="54" actId="465"/>
          <ac:spMkLst>
            <pc:docMk/>
            <pc:sldMk cId="4174588197" sldId="280"/>
            <ac:spMk id="35" creationId="{C304B5DF-0CD6-4C5A-8E9A-40C18A31EB15}"/>
          </ac:spMkLst>
        </pc:spChg>
        <pc:spChg chg="add mod">
          <ac:chgData name="Padalu Krishna Raju Patra" userId="943e48c9-b636-4189-8002-90d71739e5a7" providerId="ADAL" clId="{EC5DC876-1E51-4A50-8E1F-F4E83D788E34}" dt="2020-08-08T14:00:44.675" v="60" actId="1037"/>
          <ac:spMkLst>
            <pc:docMk/>
            <pc:sldMk cId="4174588197" sldId="280"/>
            <ac:spMk id="36" creationId="{6F7EAB4E-FFDE-43AA-897A-A3C7A3FC9598}"/>
          </ac:spMkLst>
        </pc:spChg>
        <pc:spChg chg="mod">
          <ac:chgData name="Padalu Krishna Raju Patra" userId="943e48c9-b636-4189-8002-90d71739e5a7" providerId="ADAL" clId="{EC5DC876-1E51-4A50-8E1F-F4E83D788E34}" dt="2020-08-08T13:53:24.827" v="1"/>
          <ac:spMkLst>
            <pc:docMk/>
            <pc:sldMk cId="4174588197" sldId="280"/>
            <ac:spMk id="63" creationId="{00000000-0000-0000-0000-000000000000}"/>
          </ac:spMkLst>
        </pc:spChg>
        <pc:grpChg chg="add del mod">
          <ac:chgData name="Padalu Krishna Raju Patra" userId="943e48c9-b636-4189-8002-90d71739e5a7" providerId="ADAL" clId="{EC5DC876-1E51-4A50-8E1F-F4E83D788E34}" dt="2020-08-08T13:55:23.192" v="16" actId="478"/>
          <ac:grpSpMkLst>
            <pc:docMk/>
            <pc:sldMk cId="4174588197" sldId="280"/>
            <ac:grpSpMk id="5" creationId="{B969F152-FF6A-4DBC-874F-CEDE73C675B6}"/>
          </ac:grpSpMkLst>
        </pc:grpChg>
        <pc:grpChg chg="add del mod">
          <ac:chgData name="Padalu Krishna Raju Patra" userId="943e48c9-b636-4189-8002-90d71739e5a7" providerId="ADAL" clId="{EC5DC876-1E51-4A50-8E1F-F4E83D788E34}" dt="2020-08-08T13:56:13.720" v="21" actId="478"/>
          <ac:grpSpMkLst>
            <pc:docMk/>
            <pc:sldMk cId="4174588197" sldId="280"/>
            <ac:grpSpMk id="9" creationId="{08BC3B17-0FB2-4C2A-9809-47047536E095}"/>
          </ac:grpSpMkLst>
        </pc:grpChg>
        <pc:grpChg chg="add del mod">
          <ac:chgData name="Padalu Krishna Raju Patra" userId="943e48c9-b636-4189-8002-90d71739e5a7" providerId="ADAL" clId="{EC5DC876-1E51-4A50-8E1F-F4E83D788E34}" dt="2020-08-08T13:58:27.315" v="38" actId="478"/>
          <ac:grpSpMkLst>
            <pc:docMk/>
            <pc:sldMk cId="4174588197" sldId="280"/>
            <ac:grpSpMk id="13" creationId="{99D77CA8-5A87-49C2-AE63-793694182DCF}"/>
          </ac:grpSpMkLst>
        </pc:grpChg>
        <pc:grpChg chg="mod">
          <ac:chgData name="Padalu Krishna Raju Patra" userId="943e48c9-b636-4189-8002-90d71739e5a7" providerId="ADAL" clId="{EC5DC876-1E51-4A50-8E1F-F4E83D788E34}" dt="2020-08-08T13:57:13.852" v="35" actId="1076"/>
          <ac:grpSpMkLst>
            <pc:docMk/>
            <pc:sldMk cId="4174588197" sldId="280"/>
            <ac:grpSpMk id="14" creationId="{06DA2229-BE4B-46DB-A28E-BEFA4F058765}"/>
          </ac:grpSpMkLst>
        </pc:grpChg>
        <pc:grpChg chg="mod">
          <ac:chgData name="Padalu Krishna Raju Patra" userId="943e48c9-b636-4189-8002-90d71739e5a7" providerId="ADAL" clId="{EC5DC876-1E51-4A50-8E1F-F4E83D788E34}" dt="2020-08-08T13:57:13.852" v="35" actId="1076"/>
          <ac:grpSpMkLst>
            <pc:docMk/>
            <pc:sldMk cId="4174588197" sldId="280"/>
            <ac:grpSpMk id="18" creationId="{9C7F2E14-C383-45C8-9FA7-0B0DF0530EDC}"/>
          </ac:grpSpMkLst>
        </pc:grpChg>
        <pc:grpChg chg="add del mod">
          <ac:chgData name="Padalu Krishna Raju Patra" userId="943e48c9-b636-4189-8002-90d71739e5a7" providerId="ADAL" clId="{EC5DC876-1E51-4A50-8E1F-F4E83D788E34}" dt="2020-08-08T13:58:24.863" v="37" actId="478"/>
          <ac:grpSpMkLst>
            <pc:docMk/>
            <pc:sldMk cId="4174588197" sldId="280"/>
            <ac:grpSpMk id="23" creationId="{19D7D45B-5141-4E4F-8FDC-B90ACD8313A9}"/>
          </ac:grpSpMkLst>
        </pc:grpChg>
        <pc:grpChg chg="add del mod">
          <ac:chgData name="Padalu Krishna Raju Patra" userId="943e48c9-b636-4189-8002-90d71739e5a7" providerId="ADAL" clId="{EC5DC876-1E51-4A50-8E1F-F4E83D788E34}" dt="2020-08-08T13:57:09.143" v="34" actId="478"/>
          <ac:grpSpMkLst>
            <pc:docMk/>
            <pc:sldMk cId="4174588197" sldId="280"/>
            <ac:grpSpMk id="28" creationId="{B77667B5-492A-4DC2-8B40-8A5F913B922D}"/>
          </ac:grpSpMkLst>
        </pc:grpChg>
        <pc:grpChg chg="add del mod">
          <ac:chgData name="Padalu Krishna Raju Patra" userId="943e48c9-b636-4189-8002-90d71739e5a7" providerId="ADAL" clId="{EC5DC876-1E51-4A50-8E1F-F4E83D788E34}" dt="2020-08-08T13:56:43.293" v="28" actId="478"/>
          <ac:grpSpMkLst>
            <pc:docMk/>
            <pc:sldMk cId="4174588197" sldId="280"/>
            <ac:grpSpMk id="31" creationId="{A1471150-9D5C-402E-9537-2B6C0257D464}"/>
          </ac:grpSpMkLst>
        </pc:grpChg>
        <pc:picChg chg="mod">
          <ac:chgData name="Padalu Krishna Raju Patra" userId="943e48c9-b636-4189-8002-90d71739e5a7" providerId="ADAL" clId="{EC5DC876-1E51-4A50-8E1F-F4E83D788E34}" dt="2020-08-08T13:55:02.671" v="11" actId="113"/>
          <ac:picMkLst>
            <pc:docMk/>
            <pc:sldMk cId="4174588197" sldId="280"/>
            <ac:picMk id="62" creationId="{00000000-0000-0000-0000-000000000000}"/>
          </ac:picMkLst>
        </pc:picChg>
        <pc:cxnChg chg="del">
          <ac:chgData name="Padalu Krishna Raju Patra" userId="943e48c9-b636-4189-8002-90d71739e5a7" providerId="ADAL" clId="{EC5DC876-1E51-4A50-8E1F-F4E83D788E34}" dt="2020-08-08T13:55:21.210" v="14" actId="478"/>
          <ac:cxnSpMkLst>
            <pc:docMk/>
            <pc:sldMk cId="4174588197" sldId="280"/>
            <ac:cxnSpMk id="7" creationId="{07ECC21B-132A-48DD-AB7E-80B70313BB6B}"/>
          </ac:cxnSpMkLst>
        </pc:cxnChg>
        <pc:cxnChg chg="del topLvl">
          <ac:chgData name="Padalu Krishna Raju Patra" userId="943e48c9-b636-4189-8002-90d71739e5a7" providerId="ADAL" clId="{EC5DC876-1E51-4A50-8E1F-F4E83D788E34}" dt="2020-08-08T13:55:23.192" v="16" actId="478"/>
          <ac:cxnSpMkLst>
            <pc:docMk/>
            <pc:sldMk cId="4174588197" sldId="280"/>
            <ac:cxnSpMk id="8" creationId="{A6B34A36-BABA-4EB6-9F04-A89AF97D87BE}"/>
          </ac:cxnSpMkLst>
        </pc:cxnChg>
        <pc:cxnChg chg="del topLvl">
          <ac:chgData name="Padalu Krishna Raju Patra" userId="943e48c9-b636-4189-8002-90d71739e5a7" providerId="ADAL" clId="{EC5DC876-1E51-4A50-8E1F-F4E83D788E34}" dt="2020-08-08T13:56:13.720" v="21" actId="478"/>
          <ac:cxnSpMkLst>
            <pc:docMk/>
            <pc:sldMk cId="4174588197" sldId="280"/>
            <ac:cxnSpMk id="11" creationId="{36BA7099-1A9E-4ED5-B9B3-7E2FD58C82AB}"/>
          </ac:cxnSpMkLst>
        </pc:cxnChg>
        <pc:cxnChg chg="del">
          <ac:chgData name="Padalu Krishna Raju Patra" userId="943e48c9-b636-4189-8002-90d71739e5a7" providerId="ADAL" clId="{EC5DC876-1E51-4A50-8E1F-F4E83D788E34}" dt="2020-08-08T13:56:49.166" v="30" actId="478"/>
          <ac:cxnSpMkLst>
            <pc:docMk/>
            <pc:sldMk cId="4174588197" sldId="280"/>
            <ac:cxnSpMk id="26" creationId="{0F5E40F5-12FB-443A-B69C-ED106E19BA4A}"/>
          </ac:cxnSpMkLst>
        </pc:cxnChg>
        <pc:cxnChg chg="del">
          <ac:chgData name="Padalu Krishna Raju Patra" userId="943e48c9-b636-4189-8002-90d71739e5a7" providerId="ADAL" clId="{EC5DC876-1E51-4A50-8E1F-F4E83D788E34}" dt="2020-08-08T13:56:51.769" v="31" actId="478"/>
          <ac:cxnSpMkLst>
            <pc:docMk/>
            <pc:sldMk cId="4174588197" sldId="280"/>
            <ac:cxnSpMk id="27" creationId="{3E7AB574-913E-4182-A35F-AE2B0020594B}"/>
          </ac:cxnSpMkLst>
        </pc:cxnChg>
        <pc:cxnChg chg="del topLvl">
          <ac:chgData name="Padalu Krishna Raju Patra" userId="943e48c9-b636-4189-8002-90d71739e5a7" providerId="ADAL" clId="{EC5DC876-1E51-4A50-8E1F-F4E83D788E34}" dt="2020-08-08T13:57:09.143" v="34" actId="478"/>
          <ac:cxnSpMkLst>
            <pc:docMk/>
            <pc:sldMk cId="4174588197" sldId="280"/>
            <ac:cxnSpMk id="30" creationId="{A227AD4B-1DD7-45F6-90F7-7E413DD43655}"/>
          </ac:cxnSpMkLst>
        </pc:cxnChg>
        <pc:cxnChg chg="del">
          <ac:chgData name="Padalu Krishna Raju Patra" userId="943e48c9-b636-4189-8002-90d71739e5a7" providerId="ADAL" clId="{EC5DC876-1E51-4A50-8E1F-F4E83D788E34}" dt="2020-08-08T13:56:35.920" v="24" actId="478"/>
          <ac:cxnSpMkLst>
            <pc:docMk/>
            <pc:sldMk cId="4174588197" sldId="280"/>
            <ac:cxnSpMk id="33" creationId="{9F08A17E-678F-4150-94A4-58AFC6774D73}"/>
          </ac:cxnSpMkLst>
        </pc:cxnChg>
        <pc:cxnChg chg="add del mod topLvl">
          <ac:chgData name="Padalu Krishna Raju Patra" userId="943e48c9-b636-4189-8002-90d71739e5a7" providerId="ADAL" clId="{EC5DC876-1E51-4A50-8E1F-F4E83D788E34}" dt="2020-08-08T13:56:43.293" v="28" actId="478"/>
          <ac:cxnSpMkLst>
            <pc:docMk/>
            <pc:sldMk cId="4174588197" sldId="280"/>
            <ac:cxnSpMk id="34" creationId="{B4B8E14D-3518-43DC-BD22-78495A622F7E}"/>
          </ac:cxnSpMkLst>
        </pc:cxnChg>
      </pc:sldChg>
      <pc:sldChg chg="addSp delSp modSp add delAnim modAnim">
        <pc:chgData name="Padalu Krishna Raju Patra" userId="943e48c9-b636-4189-8002-90d71739e5a7" providerId="ADAL" clId="{EC5DC876-1E51-4A50-8E1F-F4E83D788E34}" dt="2020-08-08T14:25:14.731" v="405" actId="1038"/>
        <pc:sldMkLst>
          <pc:docMk/>
          <pc:sldMk cId="986015035" sldId="281"/>
        </pc:sldMkLst>
        <pc:spChg chg="del mod">
          <ac:chgData name="Padalu Krishna Raju Patra" userId="943e48c9-b636-4189-8002-90d71739e5a7" providerId="ADAL" clId="{EC5DC876-1E51-4A50-8E1F-F4E83D788E34}" dt="2020-08-08T14:01:40.771" v="74" actId="478"/>
          <ac:spMkLst>
            <pc:docMk/>
            <pc:sldMk cId="986015035" sldId="281"/>
            <ac:spMk id="4" creationId="{EA53FD35-22AB-491B-9451-EDEA56A18462}"/>
          </ac:spMkLst>
        </pc:spChg>
        <pc:spChg chg="del">
          <ac:chgData name="Padalu Krishna Raju Patra" userId="943e48c9-b636-4189-8002-90d71739e5a7" providerId="ADAL" clId="{EC5DC876-1E51-4A50-8E1F-F4E83D788E34}" dt="2020-08-08T14:01:38.011" v="72" actId="478"/>
          <ac:spMkLst>
            <pc:docMk/>
            <pc:sldMk cId="986015035" sldId="281"/>
            <ac:spMk id="6" creationId="{CE03E838-BAE8-4F8F-8C19-547953C03432}"/>
          </ac:spMkLst>
        </pc:spChg>
        <pc:spChg chg="del">
          <ac:chgData name="Padalu Krishna Raju Patra" userId="943e48c9-b636-4189-8002-90d71739e5a7" providerId="ADAL" clId="{EC5DC876-1E51-4A50-8E1F-F4E83D788E34}" dt="2020-08-08T14:01:35.989" v="71" actId="478"/>
          <ac:spMkLst>
            <pc:docMk/>
            <pc:sldMk cId="986015035" sldId="281"/>
            <ac:spMk id="10" creationId="{7E2D64F1-0912-4916-9071-BFB726920DAF}"/>
          </ac:spMkLst>
        </pc:spChg>
        <pc:spChg chg="mod">
          <ac:chgData name="Padalu Krishna Raju Patra" userId="943e48c9-b636-4189-8002-90d71739e5a7" providerId="ADAL" clId="{EC5DC876-1E51-4A50-8E1F-F4E83D788E34}" dt="2020-08-08T14:18:58.247" v="313" actId="14100"/>
          <ac:spMkLst>
            <pc:docMk/>
            <pc:sldMk cId="986015035" sldId="281"/>
            <ac:spMk id="12" creationId="{A29773A0-B89F-4200-A706-17324D6B9E77}"/>
          </ac:spMkLst>
        </pc:spChg>
        <pc:spChg chg="mod topLvl">
          <ac:chgData name="Padalu Krishna Raju Patra" userId="943e48c9-b636-4189-8002-90d71739e5a7" providerId="ADAL" clId="{EC5DC876-1E51-4A50-8E1F-F4E83D788E34}" dt="2020-08-08T14:24:21.121" v="390" actId="114"/>
          <ac:spMkLst>
            <pc:docMk/>
            <pc:sldMk cId="986015035" sldId="281"/>
            <ac:spMk id="24" creationId="{41513B3E-40CF-4597-933E-75563FCBDAD7}"/>
          </ac:spMkLst>
        </pc:spChg>
        <pc:spChg chg="add del">
          <ac:chgData name="Padalu Krishna Raju Patra" userId="943e48c9-b636-4189-8002-90d71739e5a7" providerId="ADAL" clId="{EC5DC876-1E51-4A50-8E1F-F4E83D788E34}" dt="2020-08-08T14:07:25.743" v="138"/>
          <ac:spMkLst>
            <pc:docMk/>
            <pc:sldMk cId="986015035" sldId="281"/>
            <ac:spMk id="26" creationId="{3F9EEE39-2074-4B7F-8941-212432236EA1}"/>
          </ac:spMkLst>
        </pc:spChg>
        <pc:spChg chg="add del">
          <ac:chgData name="Padalu Krishna Raju Patra" userId="943e48c9-b636-4189-8002-90d71739e5a7" providerId="ADAL" clId="{EC5DC876-1E51-4A50-8E1F-F4E83D788E34}" dt="2020-08-08T14:07:25.743" v="138"/>
          <ac:spMkLst>
            <pc:docMk/>
            <pc:sldMk cId="986015035" sldId="281"/>
            <ac:spMk id="27" creationId="{962B6A5A-E768-4B70-BA2F-53EF4052D352}"/>
          </ac:spMkLst>
        </pc:spChg>
        <pc:spChg chg="add del">
          <ac:chgData name="Padalu Krishna Raju Patra" userId="943e48c9-b636-4189-8002-90d71739e5a7" providerId="ADAL" clId="{EC5DC876-1E51-4A50-8E1F-F4E83D788E34}" dt="2020-08-08T14:07:25.743" v="138"/>
          <ac:spMkLst>
            <pc:docMk/>
            <pc:sldMk cId="986015035" sldId="281"/>
            <ac:spMk id="28" creationId="{BCFAF7EF-954A-4063-8EFA-E781D610DEC5}"/>
          </ac:spMkLst>
        </pc:spChg>
        <pc:spChg chg="mod">
          <ac:chgData name="Padalu Krishna Raju Patra" userId="943e48c9-b636-4189-8002-90d71739e5a7" providerId="ADAL" clId="{EC5DC876-1E51-4A50-8E1F-F4E83D788E34}" dt="2020-08-08T14:25:04.163" v="394" actId="20577"/>
          <ac:spMkLst>
            <pc:docMk/>
            <pc:sldMk cId="986015035" sldId="281"/>
            <ac:spMk id="29" creationId="{D611832D-1802-4C88-A6A2-F98A7815B112}"/>
          </ac:spMkLst>
        </pc:spChg>
        <pc:spChg chg="add del">
          <ac:chgData name="Padalu Krishna Raju Patra" userId="943e48c9-b636-4189-8002-90d71739e5a7" providerId="ADAL" clId="{EC5DC876-1E51-4A50-8E1F-F4E83D788E34}" dt="2020-08-08T14:07:25.743" v="138"/>
          <ac:spMkLst>
            <pc:docMk/>
            <pc:sldMk cId="986015035" sldId="281"/>
            <ac:spMk id="30" creationId="{BC1FEB32-9179-4BF9-8685-7482CE5E7BB5}"/>
          </ac:spMkLst>
        </pc:spChg>
        <pc:spChg chg="mod">
          <ac:chgData name="Padalu Krishna Raju Patra" userId="943e48c9-b636-4189-8002-90d71739e5a7" providerId="ADAL" clId="{EC5DC876-1E51-4A50-8E1F-F4E83D788E34}" dt="2020-08-08T14:22:13.960" v="370"/>
          <ac:spMkLst>
            <pc:docMk/>
            <pc:sldMk cId="986015035" sldId="281"/>
            <ac:spMk id="32" creationId="{DFC85FEC-9F94-4108-99DB-299EBB9ED22C}"/>
          </ac:spMkLst>
        </pc:spChg>
        <pc:spChg chg="del">
          <ac:chgData name="Padalu Krishna Raju Patra" userId="943e48c9-b636-4189-8002-90d71739e5a7" providerId="ADAL" clId="{EC5DC876-1E51-4A50-8E1F-F4E83D788E34}" dt="2020-08-08T14:01:35.989" v="71" actId="478"/>
          <ac:spMkLst>
            <pc:docMk/>
            <pc:sldMk cId="986015035" sldId="281"/>
            <ac:spMk id="35" creationId="{C304B5DF-0CD6-4C5A-8E9A-40C18A31EB15}"/>
          </ac:spMkLst>
        </pc:spChg>
        <pc:spChg chg="add del">
          <ac:chgData name="Padalu Krishna Raju Patra" userId="943e48c9-b636-4189-8002-90d71739e5a7" providerId="ADAL" clId="{EC5DC876-1E51-4A50-8E1F-F4E83D788E34}" dt="2020-08-08T14:07:25.743" v="138"/>
          <ac:spMkLst>
            <pc:docMk/>
            <pc:sldMk cId="986015035" sldId="281"/>
            <ac:spMk id="42" creationId="{4EF645CF-F56E-4CE8-BB32-85F6627BB3C4}"/>
          </ac:spMkLst>
        </pc:spChg>
        <pc:spChg chg="add del">
          <ac:chgData name="Padalu Krishna Raju Patra" userId="943e48c9-b636-4189-8002-90d71739e5a7" providerId="ADAL" clId="{EC5DC876-1E51-4A50-8E1F-F4E83D788E34}" dt="2020-08-08T14:07:25.743" v="138"/>
          <ac:spMkLst>
            <pc:docMk/>
            <pc:sldMk cId="986015035" sldId="281"/>
            <ac:spMk id="43" creationId="{0920E5C8-2018-406D-8BA8-486D1C60E436}"/>
          </ac:spMkLst>
        </pc:spChg>
        <pc:spChg chg="add del">
          <ac:chgData name="Padalu Krishna Raju Patra" userId="943e48c9-b636-4189-8002-90d71739e5a7" providerId="ADAL" clId="{EC5DC876-1E51-4A50-8E1F-F4E83D788E34}" dt="2020-08-08T14:07:25.743" v="138"/>
          <ac:spMkLst>
            <pc:docMk/>
            <pc:sldMk cId="986015035" sldId="281"/>
            <ac:spMk id="44" creationId="{C4F835C9-E799-49D8-B989-D7963F75B7BA}"/>
          </ac:spMkLst>
        </pc:spChg>
        <pc:spChg chg="add del">
          <ac:chgData name="Padalu Krishna Raju Patra" userId="943e48c9-b636-4189-8002-90d71739e5a7" providerId="ADAL" clId="{EC5DC876-1E51-4A50-8E1F-F4E83D788E34}" dt="2020-08-08T14:07:25.743" v="138"/>
          <ac:spMkLst>
            <pc:docMk/>
            <pc:sldMk cId="986015035" sldId="281"/>
            <ac:spMk id="45" creationId="{9E6AFCAF-F0FD-4D18-9E1E-A560C1DAD7F9}"/>
          </ac:spMkLst>
        </pc:spChg>
        <pc:spChg chg="add del">
          <ac:chgData name="Padalu Krishna Raju Patra" userId="943e48c9-b636-4189-8002-90d71739e5a7" providerId="ADAL" clId="{EC5DC876-1E51-4A50-8E1F-F4E83D788E34}" dt="2020-08-08T14:07:25.743" v="138"/>
          <ac:spMkLst>
            <pc:docMk/>
            <pc:sldMk cId="986015035" sldId="281"/>
            <ac:spMk id="46" creationId="{E4F4E53F-E59C-4142-B44F-FA20F70EE6C2}"/>
          </ac:spMkLst>
        </pc:spChg>
        <pc:spChg chg="add del">
          <ac:chgData name="Padalu Krishna Raju Patra" userId="943e48c9-b636-4189-8002-90d71739e5a7" providerId="ADAL" clId="{EC5DC876-1E51-4A50-8E1F-F4E83D788E34}" dt="2020-08-08T14:07:25.743" v="138"/>
          <ac:spMkLst>
            <pc:docMk/>
            <pc:sldMk cId="986015035" sldId="281"/>
            <ac:spMk id="50" creationId="{81E569CB-5EEE-4F7E-9F27-4B27173674D5}"/>
          </ac:spMkLst>
        </pc:spChg>
        <pc:spChg chg="add del">
          <ac:chgData name="Padalu Krishna Raju Patra" userId="943e48c9-b636-4189-8002-90d71739e5a7" providerId="ADAL" clId="{EC5DC876-1E51-4A50-8E1F-F4E83D788E34}" dt="2020-08-08T14:07:25.743" v="138"/>
          <ac:spMkLst>
            <pc:docMk/>
            <pc:sldMk cId="986015035" sldId="281"/>
            <ac:spMk id="55" creationId="{4C5BF791-C215-42CD-B3F3-94456EE1E62E}"/>
          </ac:spMkLst>
        </pc:spChg>
        <pc:spChg chg="add del">
          <ac:chgData name="Padalu Krishna Raju Patra" userId="943e48c9-b636-4189-8002-90d71739e5a7" providerId="ADAL" clId="{EC5DC876-1E51-4A50-8E1F-F4E83D788E34}" dt="2020-08-08T14:07:25.743" v="138"/>
          <ac:spMkLst>
            <pc:docMk/>
            <pc:sldMk cId="986015035" sldId="281"/>
            <ac:spMk id="56" creationId="{440DE8C7-2853-4E03-A0E4-E881B5388AFE}"/>
          </ac:spMkLst>
        </pc:spChg>
        <pc:spChg chg="add del">
          <ac:chgData name="Padalu Krishna Raju Patra" userId="943e48c9-b636-4189-8002-90d71739e5a7" providerId="ADAL" clId="{EC5DC876-1E51-4A50-8E1F-F4E83D788E34}" dt="2020-08-08T14:07:25.743" v="138"/>
          <ac:spMkLst>
            <pc:docMk/>
            <pc:sldMk cId="986015035" sldId="281"/>
            <ac:spMk id="58" creationId="{8888A724-3000-40B7-AEE5-5552C76DB8AF}"/>
          </ac:spMkLst>
        </pc:spChg>
        <pc:spChg chg="add del">
          <ac:chgData name="Padalu Krishna Raju Patra" userId="943e48c9-b636-4189-8002-90d71739e5a7" providerId="ADAL" clId="{EC5DC876-1E51-4A50-8E1F-F4E83D788E34}" dt="2020-08-08T14:07:25.743" v="138"/>
          <ac:spMkLst>
            <pc:docMk/>
            <pc:sldMk cId="986015035" sldId="281"/>
            <ac:spMk id="72" creationId="{1B96EAE2-D08E-4CB9-BDBE-E5427EFF47B4}"/>
          </ac:spMkLst>
        </pc:spChg>
        <pc:spChg chg="add del mod">
          <ac:chgData name="Padalu Krishna Raju Patra" userId="943e48c9-b636-4189-8002-90d71739e5a7" providerId="ADAL" clId="{EC5DC876-1E51-4A50-8E1F-F4E83D788E34}" dt="2020-08-08T14:08:28.728" v="190" actId="478"/>
          <ac:spMkLst>
            <pc:docMk/>
            <pc:sldMk cId="986015035" sldId="281"/>
            <ac:spMk id="79" creationId="{0322D1E5-7BD2-4472-B666-B53CF08F8F36}"/>
          </ac:spMkLst>
        </pc:spChg>
        <pc:spChg chg="add del mod">
          <ac:chgData name="Padalu Krishna Raju Patra" userId="943e48c9-b636-4189-8002-90d71739e5a7" providerId="ADAL" clId="{EC5DC876-1E51-4A50-8E1F-F4E83D788E34}" dt="2020-08-08T14:08:28.728" v="190" actId="478"/>
          <ac:spMkLst>
            <pc:docMk/>
            <pc:sldMk cId="986015035" sldId="281"/>
            <ac:spMk id="80" creationId="{7776BF91-17CE-4724-A756-803011A274D6}"/>
          </ac:spMkLst>
        </pc:spChg>
        <pc:spChg chg="add del mod">
          <ac:chgData name="Padalu Krishna Raju Patra" userId="943e48c9-b636-4189-8002-90d71739e5a7" providerId="ADAL" clId="{EC5DC876-1E51-4A50-8E1F-F4E83D788E34}" dt="2020-08-08T14:08:28.728" v="190" actId="478"/>
          <ac:spMkLst>
            <pc:docMk/>
            <pc:sldMk cId="986015035" sldId="281"/>
            <ac:spMk id="81" creationId="{8EDB5177-81DE-4D35-B337-A8DBAACFF9B3}"/>
          </ac:spMkLst>
        </pc:spChg>
        <pc:spChg chg="add del mod">
          <ac:chgData name="Padalu Krishna Raju Patra" userId="943e48c9-b636-4189-8002-90d71739e5a7" providerId="ADAL" clId="{EC5DC876-1E51-4A50-8E1F-F4E83D788E34}" dt="2020-08-08T14:08:28.728" v="190" actId="478"/>
          <ac:spMkLst>
            <pc:docMk/>
            <pc:sldMk cId="986015035" sldId="281"/>
            <ac:spMk id="82" creationId="{7DADFE38-A4BE-49CA-90FB-FD1437C9EF35}"/>
          </ac:spMkLst>
        </pc:spChg>
        <pc:spChg chg="add del mod">
          <ac:chgData name="Padalu Krishna Raju Patra" userId="943e48c9-b636-4189-8002-90d71739e5a7" providerId="ADAL" clId="{EC5DC876-1E51-4A50-8E1F-F4E83D788E34}" dt="2020-08-08T14:08:28.728" v="190" actId="478"/>
          <ac:spMkLst>
            <pc:docMk/>
            <pc:sldMk cId="986015035" sldId="281"/>
            <ac:spMk id="92" creationId="{0F99C64B-7F2C-488B-925A-F0F0E5425E58}"/>
          </ac:spMkLst>
        </pc:spChg>
        <pc:spChg chg="add del mod">
          <ac:chgData name="Padalu Krishna Raju Patra" userId="943e48c9-b636-4189-8002-90d71739e5a7" providerId="ADAL" clId="{EC5DC876-1E51-4A50-8E1F-F4E83D788E34}" dt="2020-08-08T14:08:28.728" v="190" actId="478"/>
          <ac:spMkLst>
            <pc:docMk/>
            <pc:sldMk cId="986015035" sldId="281"/>
            <ac:spMk id="93" creationId="{B41F3AC6-60E3-421B-88CE-CAAC76CFEC6E}"/>
          </ac:spMkLst>
        </pc:spChg>
        <pc:spChg chg="add del mod">
          <ac:chgData name="Padalu Krishna Raju Patra" userId="943e48c9-b636-4189-8002-90d71739e5a7" providerId="ADAL" clId="{EC5DC876-1E51-4A50-8E1F-F4E83D788E34}" dt="2020-08-08T14:08:28.728" v="190" actId="478"/>
          <ac:spMkLst>
            <pc:docMk/>
            <pc:sldMk cId="986015035" sldId="281"/>
            <ac:spMk id="94" creationId="{10D627A0-682D-4836-ACF2-2A3DE4ACA6B7}"/>
          </ac:spMkLst>
        </pc:spChg>
        <pc:spChg chg="add del mod">
          <ac:chgData name="Padalu Krishna Raju Patra" userId="943e48c9-b636-4189-8002-90d71739e5a7" providerId="ADAL" clId="{EC5DC876-1E51-4A50-8E1F-F4E83D788E34}" dt="2020-08-08T14:08:28.728" v="190" actId="478"/>
          <ac:spMkLst>
            <pc:docMk/>
            <pc:sldMk cId="986015035" sldId="281"/>
            <ac:spMk id="95" creationId="{A7C62334-DA5D-448D-B9B4-9010E07547E3}"/>
          </ac:spMkLst>
        </pc:spChg>
        <pc:spChg chg="add del mod">
          <ac:chgData name="Padalu Krishna Raju Patra" userId="943e48c9-b636-4189-8002-90d71739e5a7" providerId="ADAL" clId="{EC5DC876-1E51-4A50-8E1F-F4E83D788E34}" dt="2020-08-08T14:08:28.728" v="190" actId="478"/>
          <ac:spMkLst>
            <pc:docMk/>
            <pc:sldMk cId="986015035" sldId="281"/>
            <ac:spMk id="96" creationId="{F8B77E34-BA59-4E5C-8272-887D9DA418E4}"/>
          </ac:spMkLst>
        </pc:spChg>
        <pc:spChg chg="add del mod">
          <ac:chgData name="Padalu Krishna Raju Patra" userId="943e48c9-b636-4189-8002-90d71739e5a7" providerId="ADAL" clId="{EC5DC876-1E51-4A50-8E1F-F4E83D788E34}" dt="2020-08-08T14:08:28.728" v="190" actId="478"/>
          <ac:spMkLst>
            <pc:docMk/>
            <pc:sldMk cId="986015035" sldId="281"/>
            <ac:spMk id="100" creationId="{C5472F0A-13A3-41B0-A41A-EE1486950E07}"/>
          </ac:spMkLst>
        </pc:spChg>
        <pc:spChg chg="add del mod">
          <ac:chgData name="Padalu Krishna Raju Patra" userId="943e48c9-b636-4189-8002-90d71739e5a7" providerId="ADAL" clId="{EC5DC876-1E51-4A50-8E1F-F4E83D788E34}" dt="2020-08-08T14:08:28.728" v="190" actId="478"/>
          <ac:spMkLst>
            <pc:docMk/>
            <pc:sldMk cId="986015035" sldId="281"/>
            <ac:spMk id="105" creationId="{683E57BD-BC58-4B71-B15C-9D95A4A83AAF}"/>
          </ac:spMkLst>
        </pc:spChg>
        <pc:spChg chg="add del mod">
          <ac:chgData name="Padalu Krishna Raju Patra" userId="943e48c9-b636-4189-8002-90d71739e5a7" providerId="ADAL" clId="{EC5DC876-1E51-4A50-8E1F-F4E83D788E34}" dt="2020-08-08T14:08:28.728" v="190" actId="478"/>
          <ac:spMkLst>
            <pc:docMk/>
            <pc:sldMk cId="986015035" sldId="281"/>
            <ac:spMk id="106" creationId="{041FFE0F-1B3A-464C-ACFC-50E957B65A32}"/>
          </ac:spMkLst>
        </pc:spChg>
        <pc:spChg chg="add del mod">
          <ac:chgData name="Padalu Krishna Raju Patra" userId="943e48c9-b636-4189-8002-90d71739e5a7" providerId="ADAL" clId="{EC5DC876-1E51-4A50-8E1F-F4E83D788E34}" dt="2020-08-08T14:08:28.728" v="190" actId="478"/>
          <ac:spMkLst>
            <pc:docMk/>
            <pc:sldMk cId="986015035" sldId="281"/>
            <ac:spMk id="108" creationId="{D95508A3-8855-41DD-9980-8326FD13EC48}"/>
          </ac:spMkLst>
        </pc:spChg>
        <pc:spChg chg="add del mod">
          <ac:chgData name="Padalu Krishna Raju Patra" userId="943e48c9-b636-4189-8002-90d71739e5a7" providerId="ADAL" clId="{EC5DC876-1E51-4A50-8E1F-F4E83D788E34}" dt="2020-08-08T14:08:28.728" v="190" actId="478"/>
          <ac:spMkLst>
            <pc:docMk/>
            <pc:sldMk cId="986015035" sldId="281"/>
            <ac:spMk id="120" creationId="{045A31C0-8726-4518-92FD-290A48840165}"/>
          </ac:spMkLst>
        </pc:spChg>
        <pc:spChg chg="add mod">
          <ac:chgData name="Padalu Krishna Raju Patra" userId="943e48c9-b636-4189-8002-90d71739e5a7" providerId="ADAL" clId="{EC5DC876-1E51-4A50-8E1F-F4E83D788E34}" dt="2020-08-08T14:18:49.444" v="312" actId="1037"/>
          <ac:spMkLst>
            <pc:docMk/>
            <pc:sldMk cId="986015035" sldId="281"/>
            <ac:spMk id="127" creationId="{877922AF-301B-449E-8932-44C8C7AA17F3}"/>
          </ac:spMkLst>
        </pc:spChg>
        <pc:spChg chg="add mod">
          <ac:chgData name="Padalu Krishna Raju Patra" userId="943e48c9-b636-4189-8002-90d71739e5a7" providerId="ADAL" clId="{EC5DC876-1E51-4A50-8E1F-F4E83D788E34}" dt="2020-08-08T14:18:49.444" v="312" actId="1037"/>
          <ac:spMkLst>
            <pc:docMk/>
            <pc:sldMk cId="986015035" sldId="281"/>
            <ac:spMk id="128" creationId="{7909C43B-9BB0-42CD-A663-60913F22A842}"/>
          </ac:spMkLst>
        </pc:spChg>
        <pc:spChg chg="add mod">
          <ac:chgData name="Padalu Krishna Raju Patra" userId="943e48c9-b636-4189-8002-90d71739e5a7" providerId="ADAL" clId="{EC5DC876-1E51-4A50-8E1F-F4E83D788E34}" dt="2020-08-08T14:18:49.444" v="312" actId="1037"/>
          <ac:spMkLst>
            <pc:docMk/>
            <pc:sldMk cId="986015035" sldId="281"/>
            <ac:spMk id="129" creationId="{26B608A5-71EB-43CE-9838-B94DF4FEC130}"/>
          </ac:spMkLst>
        </pc:spChg>
        <pc:spChg chg="add mod">
          <ac:chgData name="Padalu Krishna Raju Patra" userId="943e48c9-b636-4189-8002-90d71739e5a7" providerId="ADAL" clId="{EC5DC876-1E51-4A50-8E1F-F4E83D788E34}" dt="2020-08-08T14:18:49.444" v="312" actId="1037"/>
          <ac:spMkLst>
            <pc:docMk/>
            <pc:sldMk cId="986015035" sldId="281"/>
            <ac:spMk id="130" creationId="{5A1F4F02-381F-44F0-8956-9591F6A06237}"/>
          </ac:spMkLst>
        </pc:spChg>
        <pc:spChg chg="add mod">
          <ac:chgData name="Padalu Krishna Raju Patra" userId="943e48c9-b636-4189-8002-90d71739e5a7" providerId="ADAL" clId="{EC5DC876-1E51-4A50-8E1F-F4E83D788E34}" dt="2020-08-08T14:18:49.444" v="312" actId="1037"/>
          <ac:spMkLst>
            <pc:docMk/>
            <pc:sldMk cId="986015035" sldId="281"/>
            <ac:spMk id="140" creationId="{753B0460-4CA8-4358-AAF2-AC7E8A178DCB}"/>
          </ac:spMkLst>
        </pc:spChg>
        <pc:spChg chg="add mod">
          <ac:chgData name="Padalu Krishna Raju Patra" userId="943e48c9-b636-4189-8002-90d71739e5a7" providerId="ADAL" clId="{EC5DC876-1E51-4A50-8E1F-F4E83D788E34}" dt="2020-08-08T14:18:49.444" v="312" actId="1037"/>
          <ac:spMkLst>
            <pc:docMk/>
            <pc:sldMk cId="986015035" sldId="281"/>
            <ac:spMk id="141" creationId="{C3D22BC3-5F05-42CA-94FA-E9BE62A3D706}"/>
          </ac:spMkLst>
        </pc:spChg>
        <pc:spChg chg="add mod">
          <ac:chgData name="Padalu Krishna Raju Patra" userId="943e48c9-b636-4189-8002-90d71739e5a7" providerId="ADAL" clId="{EC5DC876-1E51-4A50-8E1F-F4E83D788E34}" dt="2020-08-08T14:18:49.444" v="312" actId="1037"/>
          <ac:spMkLst>
            <pc:docMk/>
            <pc:sldMk cId="986015035" sldId="281"/>
            <ac:spMk id="142" creationId="{4F95C0A6-BB32-448E-A66E-C3077C710860}"/>
          </ac:spMkLst>
        </pc:spChg>
        <pc:spChg chg="add mod">
          <ac:chgData name="Padalu Krishna Raju Patra" userId="943e48c9-b636-4189-8002-90d71739e5a7" providerId="ADAL" clId="{EC5DC876-1E51-4A50-8E1F-F4E83D788E34}" dt="2020-08-08T14:18:49.444" v="312" actId="1037"/>
          <ac:spMkLst>
            <pc:docMk/>
            <pc:sldMk cId="986015035" sldId="281"/>
            <ac:spMk id="143" creationId="{DA2165E0-38DF-4F10-965E-3AA13352388E}"/>
          </ac:spMkLst>
        </pc:spChg>
        <pc:spChg chg="add mod">
          <ac:chgData name="Padalu Krishna Raju Patra" userId="943e48c9-b636-4189-8002-90d71739e5a7" providerId="ADAL" clId="{EC5DC876-1E51-4A50-8E1F-F4E83D788E34}" dt="2020-08-08T14:18:49.444" v="312" actId="1037"/>
          <ac:spMkLst>
            <pc:docMk/>
            <pc:sldMk cId="986015035" sldId="281"/>
            <ac:spMk id="144" creationId="{6BA332CF-E85F-43DB-A9AF-0ED12C1473C3}"/>
          </ac:spMkLst>
        </pc:spChg>
        <pc:spChg chg="add mod">
          <ac:chgData name="Padalu Krishna Raju Patra" userId="943e48c9-b636-4189-8002-90d71739e5a7" providerId="ADAL" clId="{EC5DC876-1E51-4A50-8E1F-F4E83D788E34}" dt="2020-08-08T14:18:49.444" v="312" actId="1037"/>
          <ac:spMkLst>
            <pc:docMk/>
            <pc:sldMk cId="986015035" sldId="281"/>
            <ac:spMk id="148" creationId="{F72650D3-215C-486D-82BB-A9E931852EED}"/>
          </ac:spMkLst>
        </pc:spChg>
        <pc:spChg chg="add mod">
          <ac:chgData name="Padalu Krishna Raju Patra" userId="943e48c9-b636-4189-8002-90d71739e5a7" providerId="ADAL" clId="{EC5DC876-1E51-4A50-8E1F-F4E83D788E34}" dt="2020-08-08T14:18:49.444" v="312" actId="1037"/>
          <ac:spMkLst>
            <pc:docMk/>
            <pc:sldMk cId="986015035" sldId="281"/>
            <ac:spMk id="153" creationId="{F90042C5-1593-4C74-BEF9-59D16438B724}"/>
          </ac:spMkLst>
        </pc:spChg>
        <pc:spChg chg="add mod">
          <ac:chgData name="Padalu Krishna Raju Patra" userId="943e48c9-b636-4189-8002-90d71739e5a7" providerId="ADAL" clId="{EC5DC876-1E51-4A50-8E1F-F4E83D788E34}" dt="2020-08-08T14:18:49.444" v="312" actId="1037"/>
          <ac:spMkLst>
            <pc:docMk/>
            <pc:sldMk cId="986015035" sldId="281"/>
            <ac:spMk id="154" creationId="{119063DF-9162-4B81-8D4D-D5FDAC5D1CEB}"/>
          </ac:spMkLst>
        </pc:spChg>
        <pc:spChg chg="add mod">
          <ac:chgData name="Padalu Krishna Raju Patra" userId="943e48c9-b636-4189-8002-90d71739e5a7" providerId="ADAL" clId="{EC5DC876-1E51-4A50-8E1F-F4E83D788E34}" dt="2020-08-08T14:18:49.444" v="312" actId="1037"/>
          <ac:spMkLst>
            <pc:docMk/>
            <pc:sldMk cId="986015035" sldId="281"/>
            <ac:spMk id="156" creationId="{CB3145FD-524E-4353-950F-D56A23C837F0}"/>
          </ac:spMkLst>
        </pc:spChg>
        <pc:spChg chg="add mod">
          <ac:chgData name="Padalu Krishna Raju Patra" userId="943e48c9-b636-4189-8002-90d71739e5a7" providerId="ADAL" clId="{EC5DC876-1E51-4A50-8E1F-F4E83D788E34}" dt="2020-08-08T14:18:49.444" v="312" actId="1037"/>
          <ac:spMkLst>
            <pc:docMk/>
            <pc:sldMk cId="986015035" sldId="281"/>
            <ac:spMk id="168" creationId="{73E956AC-5331-4043-8C69-638DFA094FCF}"/>
          </ac:spMkLst>
        </pc:spChg>
        <pc:grpChg chg="mod">
          <ac:chgData name="Padalu Krishna Raju Patra" userId="943e48c9-b636-4189-8002-90d71739e5a7" providerId="ADAL" clId="{EC5DC876-1E51-4A50-8E1F-F4E83D788E34}" dt="2020-08-08T14:06:55.927" v="134" actId="113"/>
          <ac:grpSpMkLst>
            <pc:docMk/>
            <pc:sldMk cId="986015035" sldId="281"/>
            <ac:grpSpMk id="13" creationId="{99D77CA8-5A87-49C2-AE63-793694182DCF}"/>
          </ac:grpSpMkLst>
        </pc:grpChg>
        <pc:grpChg chg="mod">
          <ac:chgData name="Padalu Krishna Raju Patra" userId="943e48c9-b636-4189-8002-90d71739e5a7" providerId="ADAL" clId="{EC5DC876-1E51-4A50-8E1F-F4E83D788E34}" dt="2020-08-08T14:06:54.025" v="133" actId="1076"/>
          <ac:grpSpMkLst>
            <pc:docMk/>
            <pc:sldMk cId="986015035" sldId="281"/>
            <ac:grpSpMk id="14" creationId="{06DA2229-BE4B-46DB-A28E-BEFA4F058765}"/>
          </ac:grpSpMkLst>
        </pc:grpChg>
        <pc:grpChg chg="mod">
          <ac:chgData name="Padalu Krishna Raju Patra" userId="943e48c9-b636-4189-8002-90d71739e5a7" providerId="ADAL" clId="{EC5DC876-1E51-4A50-8E1F-F4E83D788E34}" dt="2020-08-08T14:06:54.025" v="133" actId="1076"/>
          <ac:grpSpMkLst>
            <pc:docMk/>
            <pc:sldMk cId="986015035" sldId="281"/>
            <ac:grpSpMk id="18" creationId="{9C7F2E14-C383-45C8-9FA7-0B0DF0530EDC}"/>
          </ac:grpSpMkLst>
        </pc:grpChg>
        <pc:grpChg chg="del">
          <ac:chgData name="Padalu Krishna Raju Patra" userId="943e48c9-b636-4189-8002-90d71739e5a7" providerId="ADAL" clId="{EC5DC876-1E51-4A50-8E1F-F4E83D788E34}" dt="2020-08-08T14:04:56.664" v="78" actId="478"/>
          <ac:grpSpMkLst>
            <pc:docMk/>
            <pc:sldMk cId="986015035" sldId="281"/>
            <ac:grpSpMk id="23" creationId="{19D7D45B-5141-4E4F-8FDC-B90ACD8313A9}"/>
          </ac:grpSpMkLst>
        </pc:grpChg>
        <pc:grpChg chg="add del">
          <ac:chgData name="Padalu Krishna Raju Patra" userId="943e48c9-b636-4189-8002-90d71739e5a7" providerId="ADAL" clId="{EC5DC876-1E51-4A50-8E1F-F4E83D788E34}" dt="2020-08-08T14:07:25.743" v="138"/>
          <ac:grpSpMkLst>
            <pc:docMk/>
            <pc:sldMk cId="986015035" sldId="281"/>
            <ac:grpSpMk id="31" creationId="{BBE6D53A-5AED-4C61-A9AD-2218FD87A9FC}"/>
          </ac:grpSpMkLst>
        </pc:grpChg>
        <pc:grpChg chg="add del">
          <ac:chgData name="Padalu Krishna Raju Patra" userId="943e48c9-b636-4189-8002-90d71739e5a7" providerId="ADAL" clId="{EC5DC876-1E51-4A50-8E1F-F4E83D788E34}" dt="2020-08-08T14:07:25.743" v="138"/>
          <ac:grpSpMkLst>
            <pc:docMk/>
            <pc:sldMk cId="986015035" sldId="281"/>
            <ac:grpSpMk id="36" creationId="{ECF6BBF9-B625-4574-A2A7-184B4B518684}"/>
          </ac:grpSpMkLst>
        </pc:grpChg>
        <pc:grpChg chg="add del">
          <ac:chgData name="Padalu Krishna Raju Patra" userId="943e48c9-b636-4189-8002-90d71739e5a7" providerId="ADAL" clId="{EC5DC876-1E51-4A50-8E1F-F4E83D788E34}" dt="2020-08-08T14:07:25.743" v="138"/>
          <ac:grpSpMkLst>
            <pc:docMk/>
            <pc:sldMk cId="986015035" sldId="281"/>
            <ac:grpSpMk id="39" creationId="{96ABD551-8C44-4DD3-9BE8-951E1CFD1D67}"/>
          </ac:grpSpMkLst>
        </pc:grpChg>
        <pc:grpChg chg="add del">
          <ac:chgData name="Padalu Krishna Raju Patra" userId="943e48c9-b636-4189-8002-90d71739e5a7" providerId="ADAL" clId="{EC5DC876-1E51-4A50-8E1F-F4E83D788E34}" dt="2020-08-08T14:07:25.743" v="138"/>
          <ac:grpSpMkLst>
            <pc:docMk/>
            <pc:sldMk cId="986015035" sldId="281"/>
            <ac:grpSpMk id="47" creationId="{7B06E1B8-72A1-4D96-A459-12819E3CC964}"/>
          </ac:grpSpMkLst>
        </pc:grpChg>
        <pc:grpChg chg="add del">
          <ac:chgData name="Padalu Krishna Raju Patra" userId="943e48c9-b636-4189-8002-90d71739e5a7" providerId="ADAL" clId="{EC5DC876-1E51-4A50-8E1F-F4E83D788E34}" dt="2020-08-08T14:07:25.743" v="138"/>
          <ac:grpSpMkLst>
            <pc:docMk/>
            <pc:sldMk cId="986015035" sldId="281"/>
            <ac:grpSpMk id="51" creationId="{239BDF47-7D31-4AA0-A4A6-6B6F9283AFC6}"/>
          </ac:grpSpMkLst>
        </pc:grpChg>
        <pc:grpChg chg="add del">
          <ac:chgData name="Padalu Krishna Raju Patra" userId="943e48c9-b636-4189-8002-90d71739e5a7" providerId="ADAL" clId="{EC5DC876-1E51-4A50-8E1F-F4E83D788E34}" dt="2020-08-08T14:07:25.743" v="138"/>
          <ac:grpSpMkLst>
            <pc:docMk/>
            <pc:sldMk cId="986015035" sldId="281"/>
            <ac:grpSpMk id="59" creationId="{3442C395-85CD-494A-8D3B-BEF8B9BA2BAA}"/>
          </ac:grpSpMkLst>
        </pc:grpChg>
        <pc:grpChg chg="add del">
          <ac:chgData name="Padalu Krishna Raju Patra" userId="943e48c9-b636-4189-8002-90d71739e5a7" providerId="ADAL" clId="{EC5DC876-1E51-4A50-8E1F-F4E83D788E34}" dt="2020-08-08T14:07:25.743" v="138"/>
          <ac:grpSpMkLst>
            <pc:docMk/>
            <pc:sldMk cId="986015035" sldId="281"/>
            <ac:grpSpMk id="64" creationId="{CCB6D5FA-FB05-4948-AED9-DEA4B855835A}"/>
          </ac:grpSpMkLst>
        </pc:grpChg>
        <pc:grpChg chg="add del">
          <ac:chgData name="Padalu Krishna Raju Patra" userId="943e48c9-b636-4189-8002-90d71739e5a7" providerId="ADAL" clId="{EC5DC876-1E51-4A50-8E1F-F4E83D788E34}" dt="2020-08-08T14:07:25.743" v="138"/>
          <ac:grpSpMkLst>
            <pc:docMk/>
            <pc:sldMk cId="986015035" sldId="281"/>
            <ac:grpSpMk id="69" creationId="{7AF253FA-1167-436B-8389-0EBC57B13578}"/>
          </ac:grpSpMkLst>
        </pc:grpChg>
        <pc:grpChg chg="add del">
          <ac:chgData name="Padalu Krishna Raju Patra" userId="943e48c9-b636-4189-8002-90d71739e5a7" providerId="ADAL" clId="{EC5DC876-1E51-4A50-8E1F-F4E83D788E34}" dt="2020-08-08T14:07:25.743" v="138"/>
          <ac:grpSpMkLst>
            <pc:docMk/>
            <pc:sldMk cId="986015035" sldId="281"/>
            <ac:grpSpMk id="73" creationId="{9EA0A626-E3CB-48D0-97D2-ED0A97D9C44F}"/>
          </ac:grpSpMkLst>
        </pc:grpChg>
        <pc:grpChg chg="add del">
          <ac:chgData name="Padalu Krishna Raju Patra" userId="943e48c9-b636-4189-8002-90d71739e5a7" providerId="ADAL" clId="{EC5DC876-1E51-4A50-8E1F-F4E83D788E34}" dt="2020-08-08T14:07:25.743" v="138"/>
          <ac:grpSpMkLst>
            <pc:docMk/>
            <pc:sldMk cId="986015035" sldId="281"/>
            <ac:grpSpMk id="76" creationId="{9BE8021D-0A54-4807-993E-B5AD5A59E931}"/>
          </ac:grpSpMkLst>
        </pc:grpChg>
        <pc:grpChg chg="add del mod">
          <ac:chgData name="Padalu Krishna Raju Patra" userId="943e48c9-b636-4189-8002-90d71739e5a7" providerId="ADAL" clId="{EC5DC876-1E51-4A50-8E1F-F4E83D788E34}" dt="2020-08-08T14:08:28.728" v="190" actId="478"/>
          <ac:grpSpMkLst>
            <pc:docMk/>
            <pc:sldMk cId="986015035" sldId="281"/>
            <ac:grpSpMk id="83" creationId="{7BB30476-466B-4D71-B61E-ED99EC77C289}"/>
          </ac:grpSpMkLst>
        </pc:grpChg>
        <pc:grpChg chg="add del mod">
          <ac:chgData name="Padalu Krishna Raju Patra" userId="943e48c9-b636-4189-8002-90d71739e5a7" providerId="ADAL" clId="{EC5DC876-1E51-4A50-8E1F-F4E83D788E34}" dt="2020-08-08T14:08:28.728" v="190" actId="478"/>
          <ac:grpSpMkLst>
            <pc:docMk/>
            <pc:sldMk cId="986015035" sldId="281"/>
            <ac:grpSpMk id="86" creationId="{BAE6A56B-E2E6-4CCD-87A6-5C351B0F3190}"/>
          </ac:grpSpMkLst>
        </pc:grpChg>
        <pc:grpChg chg="add del mod">
          <ac:chgData name="Padalu Krishna Raju Patra" userId="943e48c9-b636-4189-8002-90d71739e5a7" providerId="ADAL" clId="{EC5DC876-1E51-4A50-8E1F-F4E83D788E34}" dt="2020-08-08T14:08:28.728" v="190" actId="478"/>
          <ac:grpSpMkLst>
            <pc:docMk/>
            <pc:sldMk cId="986015035" sldId="281"/>
            <ac:grpSpMk id="89" creationId="{531DA808-192E-44DB-A711-F0C31033584D}"/>
          </ac:grpSpMkLst>
        </pc:grpChg>
        <pc:grpChg chg="add del mod">
          <ac:chgData name="Padalu Krishna Raju Patra" userId="943e48c9-b636-4189-8002-90d71739e5a7" providerId="ADAL" clId="{EC5DC876-1E51-4A50-8E1F-F4E83D788E34}" dt="2020-08-08T14:08:28.728" v="190" actId="478"/>
          <ac:grpSpMkLst>
            <pc:docMk/>
            <pc:sldMk cId="986015035" sldId="281"/>
            <ac:grpSpMk id="97" creationId="{0D03FC6A-F5D1-4D4B-A5D3-F797E25BA5D3}"/>
          </ac:grpSpMkLst>
        </pc:grpChg>
        <pc:grpChg chg="add del mod">
          <ac:chgData name="Padalu Krishna Raju Patra" userId="943e48c9-b636-4189-8002-90d71739e5a7" providerId="ADAL" clId="{EC5DC876-1E51-4A50-8E1F-F4E83D788E34}" dt="2020-08-08T14:08:28.728" v="190" actId="478"/>
          <ac:grpSpMkLst>
            <pc:docMk/>
            <pc:sldMk cId="986015035" sldId="281"/>
            <ac:grpSpMk id="101" creationId="{76944839-C55B-479D-8A0A-8E8685F2D6D7}"/>
          </ac:grpSpMkLst>
        </pc:grpChg>
        <pc:grpChg chg="add del mod">
          <ac:chgData name="Padalu Krishna Raju Patra" userId="943e48c9-b636-4189-8002-90d71739e5a7" providerId="ADAL" clId="{EC5DC876-1E51-4A50-8E1F-F4E83D788E34}" dt="2020-08-08T14:08:28.728" v="190" actId="478"/>
          <ac:grpSpMkLst>
            <pc:docMk/>
            <pc:sldMk cId="986015035" sldId="281"/>
            <ac:grpSpMk id="109" creationId="{63F0FEEF-01B9-4EAB-9ECF-72A94A38EDE8}"/>
          </ac:grpSpMkLst>
        </pc:grpChg>
        <pc:grpChg chg="add del mod">
          <ac:chgData name="Padalu Krishna Raju Patra" userId="943e48c9-b636-4189-8002-90d71739e5a7" providerId="ADAL" clId="{EC5DC876-1E51-4A50-8E1F-F4E83D788E34}" dt="2020-08-08T14:08:28.728" v="190" actId="478"/>
          <ac:grpSpMkLst>
            <pc:docMk/>
            <pc:sldMk cId="986015035" sldId="281"/>
            <ac:grpSpMk id="112" creationId="{80A36E4A-3532-41E1-9579-56873844AD1B}"/>
          </ac:grpSpMkLst>
        </pc:grpChg>
        <pc:grpChg chg="mod">
          <ac:chgData name="Padalu Krishna Raju Patra" userId="943e48c9-b636-4189-8002-90d71739e5a7" providerId="ADAL" clId="{EC5DC876-1E51-4A50-8E1F-F4E83D788E34}" dt="2020-08-08T14:07:46.446" v="188" actId="1037"/>
          <ac:grpSpMkLst>
            <pc:docMk/>
            <pc:sldMk cId="986015035" sldId="281"/>
            <ac:grpSpMk id="113" creationId="{42340B39-D45F-4FC8-9170-FCBCB3EC4C76}"/>
          </ac:grpSpMkLst>
        </pc:grpChg>
        <pc:grpChg chg="add del mod">
          <ac:chgData name="Padalu Krishna Raju Patra" userId="943e48c9-b636-4189-8002-90d71739e5a7" providerId="ADAL" clId="{EC5DC876-1E51-4A50-8E1F-F4E83D788E34}" dt="2020-08-08T14:08:28.728" v="190" actId="478"/>
          <ac:grpSpMkLst>
            <pc:docMk/>
            <pc:sldMk cId="986015035" sldId="281"/>
            <ac:grpSpMk id="117" creationId="{654E3435-BB61-4BAC-9C14-FBF064A9E7D8}"/>
          </ac:grpSpMkLst>
        </pc:grpChg>
        <pc:grpChg chg="add del mod">
          <ac:chgData name="Padalu Krishna Raju Patra" userId="943e48c9-b636-4189-8002-90d71739e5a7" providerId="ADAL" clId="{EC5DC876-1E51-4A50-8E1F-F4E83D788E34}" dt="2020-08-08T14:08:28.728" v="190" actId="478"/>
          <ac:grpSpMkLst>
            <pc:docMk/>
            <pc:sldMk cId="986015035" sldId="281"/>
            <ac:grpSpMk id="121" creationId="{81718AE5-836B-4629-AF7B-619E72C0687A}"/>
          </ac:grpSpMkLst>
        </pc:grpChg>
        <pc:grpChg chg="add del mod">
          <ac:chgData name="Padalu Krishna Raju Patra" userId="943e48c9-b636-4189-8002-90d71739e5a7" providerId="ADAL" clId="{EC5DC876-1E51-4A50-8E1F-F4E83D788E34}" dt="2020-08-08T14:08:28.728" v="190" actId="478"/>
          <ac:grpSpMkLst>
            <pc:docMk/>
            <pc:sldMk cId="986015035" sldId="281"/>
            <ac:grpSpMk id="124" creationId="{60DDFBAA-73AE-4769-AB62-50A3139D9512}"/>
          </ac:grpSpMkLst>
        </pc:grpChg>
        <pc:grpChg chg="add mod">
          <ac:chgData name="Padalu Krishna Raju Patra" userId="943e48c9-b636-4189-8002-90d71739e5a7" providerId="ADAL" clId="{EC5DC876-1E51-4A50-8E1F-F4E83D788E34}" dt="2020-08-08T14:18:49.444" v="312" actId="1037"/>
          <ac:grpSpMkLst>
            <pc:docMk/>
            <pc:sldMk cId="986015035" sldId="281"/>
            <ac:grpSpMk id="131" creationId="{05CB498E-4A66-472B-8D58-D134EAE7CAD1}"/>
          </ac:grpSpMkLst>
        </pc:grpChg>
        <pc:grpChg chg="add mod">
          <ac:chgData name="Padalu Krishna Raju Patra" userId="943e48c9-b636-4189-8002-90d71739e5a7" providerId="ADAL" clId="{EC5DC876-1E51-4A50-8E1F-F4E83D788E34}" dt="2020-08-08T14:18:49.444" v="312" actId="1037"/>
          <ac:grpSpMkLst>
            <pc:docMk/>
            <pc:sldMk cId="986015035" sldId="281"/>
            <ac:grpSpMk id="134" creationId="{9B9C30F8-523B-4221-A346-5A5BFA604860}"/>
          </ac:grpSpMkLst>
        </pc:grpChg>
        <pc:grpChg chg="add mod">
          <ac:chgData name="Padalu Krishna Raju Patra" userId="943e48c9-b636-4189-8002-90d71739e5a7" providerId="ADAL" clId="{EC5DC876-1E51-4A50-8E1F-F4E83D788E34}" dt="2020-08-08T14:18:49.444" v="312" actId="1037"/>
          <ac:grpSpMkLst>
            <pc:docMk/>
            <pc:sldMk cId="986015035" sldId="281"/>
            <ac:grpSpMk id="137" creationId="{9F45CC6B-CC1E-489B-BCCA-9649FB8C31FD}"/>
          </ac:grpSpMkLst>
        </pc:grpChg>
        <pc:grpChg chg="add mod">
          <ac:chgData name="Padalu Krishna Raju Patra" userId="943e48c9-b636-4189-8002-90d71739e5a7" providerId="ADAL" clId="{EC5DC876-1E51-4A50-8E1F-F4E83D788E34}" dt="2020-08-08T14:18:49.444" v="312" actId="1037"/>
          <ac:grpSpMkLst>
            <pc:docMk/>
            <pc:sldMk cId="986015035" sldId="281"/>
            <ac:grpSpMk id="145" creationId="{4DD2E345-58CE-4C90-ABF2-6A94B7A2166F}"/>
          </ac:grpSpMkLst>
        </pc:grpChg>
        <pc:grpChg chg="add mod">
          <ac:chgData name="Padalu Krishna Raju Patra" userId="943e48c9-b636-4189-8002-90d71739e5a7" providerId="ADAL" clId="{EC5DC876-1E51-4A50-8E1F-F4E83D788E34}" dt="2020-08-08T14:18:49.444" v="312" actId="1037"/>
          <ac:grpSpMkLst>
            <pc:docMk/>
            <pc:sldMk cId="986015035" sldId="281"/>
            <ac:grpSpMk id="149" creationId="{51EB29F6-DA05-400E-A281-0465089E841D}"/>
          </ac:grpSpMkLst>
        </pc:grpChg>
        <pc:grpChg chg="add mod">
          <ac:chgData name="Padalu Krishna Raju Patra" userId="943e48c9-b636-4189-8002-90d71739e5a7" providerId="ADAL" clId="{EC5DC876-1E51-4A50-8E1F-F4E83D788E34}" dt="2020-08-08T14:18:49.444" v="312" actId="1037"/>
          <ac:grpSpMkLst>
            <pc:docMk/>
            <pc:sldMk cId="986015035" sldId="281"/>
            <ac:grpSpMk id="157" creationId="{79EDEB4B-D1F6-457E-A433-0D908F731FA4}"/>
          </ac:grpSpMkLst>
        </pc:grpChg>
        <pc:grpChg chg="add mod">
          <ac:chgData name="Padalu Krishna Raju Patra" userId="943e48c9-b636-4189-8002-90d71739e5a7" providerId="ADAL" clId="{EC5DC876-1E51-4A50-8E1F-F4E83D788E34}" dt="2020-08-08T14:18:49.444" v="312" actId="1037"/>
          <ac:grpSpMkLst>
            <pc:docMk/>
            <pc:sldMk cId="986015035" sldId="281"/>
            <ac:grpSpMk id="160" creationId="{24DA61BF-A731-47C5-883C-09197234DD28}"/>
          </ac:grpSpMkLst>
        </pc:grpChg>
        <pc:grpChg chg="mod">
          <ac:chgData name="Padalu Krishna Raju Patra" userId="943e48c9-b636-4189-8002-90d71739e5a7" providerId="ADAL" clId="{EC5DC876-1E51-4A50-8E1F-F4E83D788E34}" dt="2020-08-08T14:18:49.444" v="312" actId="1037"/>
          <ac:grpSpMkLst>
            <pc:docMk/>
            <pc:sldMk cId="986015035" sldId="281"/>
            <ac:grpSpMk id="161" creationId="{2D263955-6069-49D5-A95E-C7BC3885C32A}"/>
          </ac:grpSpMkLst>
        </pc:grpChg>
        <pc:grpChg chg="add mod">
          <ac:chgData name="Padalu Krishna Raju Patra" userId="943e48c9-b636-4189-8002-90d71739e5a7" providerId="ADAL" clId="{EC5DC876-1E51-4A50-8E1F-F4E83D788E34}" dt="2020-08-08T14:18:49.444" v="312" actId="1037"/>
          <ac:grpSpMkLst>
            <pc:docMk/>
            <pc:sldMk cId="986015035" sldId="281"/>
            <ac:grpSpMk id="165" creationId="{4D63DFD3-0F29-464F-8BDA-6BC1D57EA515}"/>
          </ac:grpSpMkLst>
        </pc:grpChg>
        <pc:grpChg chg="add mod">
          <ac:chgData name="Padalu Krishna Raju Patra" userId="943e48c9-b636-4189-8002-90d71739e5a7" providerId="ADAL" clId="{EC5DC876-1E51-4A50-8E1F-F4E83D788E34}" dt="2020-08-08T14:18:49.444" v="312" actId="1037"/>
          <ac:grpSpMkLst>
            <pc:docMk/>
            <pc:sldMk cId="986015035" sldId="281"/>
            <ac:grpSpMk id="169" creationId="{FFD4681D-5B90-443D-8727-D5D894890894}"/>
          </ac:grpSpMkLst>
        </pc:grpChg>
        <pc:grpChg chg="add mod">
          <ac:chgData name="Padalu Krishna Raju Patra" userId="943e48c9-b636-4189-8002-90d71739e5a7" providerId="ADAL" clId="{EC5DC876-1E51-4A50-8E1F-F4E83D788E34}" dt="2020-08-08T14:18:49.444" v="312" actId="1037"/>
          <ac:grpSpMkLst>
            <pc:docMk/>
            <pc:sldMk cId="986015035" sldId="281"/>
            <ac:grpSpMk id="172" creationId="{51F7D3E0-2659-47A5-B5A9-9149BCA67E6F}"/>
          </ac:grpSpMkLst>
        </pc:grpChg>
        <pc:cxnChg chg="mod">
          <ac:chgData name="Padalu Krishna Raju Patra" userId="943e48c9-b636-4189-8002-90d71739e5a7" providerId="ADAL" clId="{EC5DC876-1E51-4A50-8E1F-F4E83D788E34}" dt="2020-08-08T14:25:14.731" v="405" actId="1038"/>
          <ac:cxnSpMkLst>
            <pc:docMk/>
            <pc:sldMk cId="986015035" sldId="281"/>
            <ac:cxnSpMk id="16" creationId="{1C874FEA-BBE5-4213-A29E-C4677BC3D9F0}"/>
          </ac:cxnSpMkLst>
        </pc:cxnChg>
        <pc:cxnChg chg="del topLvl">
          <ac:chgData name="Padalu Krishna Raju Patra" userId="943e48c9-b636-4189-8002-90d71739e5a7" providerId="ADAL" clId="{EC5DC876-1E51-4A50-8E1F-F4E83D788E34}" dt="2020-08-08T14:04:56.664" v="78" actId="478"/>
          <ac:cxnSpMkLst>
            <pc:docMk/>
            <pc:sldMk cId="986015035" sldId="281"/>
            <ac:cxnSpMk id="25" creationId="{0BF56920-92BC-4A06-ACFF-B58F91F13405}"/>
          </ac:cxnSpMkLst>
        </pc:cxnChg>
        <pc:cxnChg chg="add del">
          <ac:chgData name="Padalu Krishna Raju Patra" userId="943e48c9-b636-4189-8002-90d71739e5a7" providerId="ADAL" clId="{EC5DC876-1E51-4A50-8E1F-F4E83D788E34}" dt="2020-08-08T14:07:25.743" v="138"/>
          <ac:cxnSpMkLst>
            <pc:docMk/>
            <pc:sldMk cId="986015035" sldId="281"/>
            <ac:cxnSpMk id="54" creationId="{B9B7D83F-7B60-4263-81AA-D2F1751C2D39}"/>
          </ac:cxnSpMkLst>
        </pc:cxnChg>
        <pc:cxnChg chg="add del">
          <ac:chgData name="Padalu Krishna Raju Patra" userId="943e48c9-b636-4189-8002-90d71739e5a7" providerId="ADAL" clId="{EC5DC876-1E51-4A50-8E1F-F4E83D788E34}" dt="2020-08-08T14:07:25.743" v="138"/>
          <ac:cxnSpMkLst>
            <pc:docMk/>
            <pc:sldMk cId="986015035" sldId="281"/>
            <ac:cxnSpMk id="57" creationId="{6C466A8B-9D8D-4813-8525-3BED338F867B}"/>
          </ac:cxnSpMkLst>
        </pc:cxnChg>
        <pc:cxnChg chg="add del mod">
          <ac:chgData name="Padalu Krishna Raju Patra" userId="943e48c9-b636-4189-8002-90d71739e5a7" providerId="ADAL" clId="{EC5DC876-1E51-4A50-8E1F-F4E83D788E34}" dt="2020-08-08T14:08:28.728" v="190" actId="478"/>
          <ac:cxnSpMkLst>
            <pc:docMk/>
            <pc:sldMk cId="986015035" sldId="281"/>
            <ac:cxnSpMk id="104" creationId="{7CFBE048-BD7F-46B8-98D5-904E66D50C2C}"/>
          </ac:cxnSpMkLst>
        </pc:cxnChg>
        <pc:cxnChg chg="add del mod">
          <ac:chgData name="Padalu Krishna Raju Patra" userId="943e48c9-b636-4189-8002-90d71739e5a7" providerId="ADAL" clId="{EC5DC876-1E51-4A50-8E1F-F4E83D788E34}" dt="2020-08-08T14:08:28.728" v="190" actId="478"/>
          <ac:cxnSpMkLst>
            <pc:docMk/>
            <pc:sldMk cId="986015035" sldId="281"/>
            <ac:cxnSpMk id="107" creationId="{124AF87C-B6B1-4D97-B1DE-B772AB67AFE3}"/>
          </ac:cxnSpMkLst>
        </pc:cxnChg>
        <pc:cxnChg chg="add mod">
          <ac:chgData name="Padalu Krishna Raju Patra" userId="943e48c9-b636-4189-8002-90d71739e5a7" providerId="ADAL" clId="{EC5DC876-1E51-4A50-8E1F-F4E83D788E34}" dt="2020-08-08T14:18:49.444" v="312" actId="1037"/>
          <ac:cxnSpMkLst>
            <pc:docMk/>
            <pc:sldMk cId="986015035" sldId="281"/>
            <ac:cxnSpMk id="152" creationId="{D96AD55F-64BE-4509-B116-54A42A43D742}"/>
          </ac:cxnSpMkLst>
        </pc:cxnChg>
        <pc:cxnChg chg="add mod">
          <ac:chgData name="Padalu Krishna Raju Patra" userId="943e48c9-b636-4189-8002-90d71739e5a7" providerId="ADAL" clId="{EC5DC876-1E51-4A50-8E1F-F4E83D788E34}" dt="2020-08-08T14:18:49.444" v="312" actId="1037"/>
          <ac:cxnSpMkLst>
            <pc:docMk/>
            <pc:sldMk cId="986015035" sldId="281"/>
            <ac:cxnSpMk id="155" creationId="{05D292BE-6808-4E8C-8AF1-DDD8A644A719}"/>
          </ac:cxnSpMkLst>
        </pc:cxnChg>
      </pc:sldChg>
      <pc:sldChg chg="addSp delSp modSp add addAnim delAnim modAnim">
        <pc:chgData name="Padalu Krishna Raju Patra" userId="943e48c9-b636-4189-8002-90d71739e5a7" providerId="ADAL" clId="{EC5DC876-1E51-4A50-8E1F-F4E83D788E34}" dt="2020-08-08T15:04:26.218" v="1180"/>
        <pc:sldMkLst>
          <pc:docMk/>
          <pc:sldMk cId="2463092241" sldId="282"/>
        </pc:sldMkLst>
        <pc:spChg chg="add del mod">
          <ac:chgData name="Padalu Krishna Raju Patra" userId="943e48c9-b636-4189-8002-90d71739e5a7" providerId="ADAL" clId="{EC5DC876-1E51-4A50-8E1F-F4E83D788E34}" dt="2020-08-08T14:40:11.175" v="586"/>
          <ac:spMkLst>
            <pc:docMk/>
            <pc:sldMk cId="2463092241" sldId="282"/>
            <ac:spMk id="2" creationId="{B0037138-26EE-49E1-8842-A86211972F4B}"/>
          </ac:spMkLst>
        </pc:spChg>
        <pc:spChg chg="add mod ord">
          <ac:chgData name="Padalu Krishna Raju Patra" userId="943e48c9-b636-4189-8002-90d71739e5a7" providerId="ADAL" clId="{EC5DC876-1E51-4A50-8E1F-F4E83D788E34}" dt="2020-08-08T14:41:07.546" v="593" actId="167"/>
          <ac:spMkLst>
            <pc:docMk/>
            <pc:sldMk cId="2463092241" sldId="282"/>
            <ac:spMk id="3" creationId="{AF3CA085-9460-4724-A164-F330641EE4DF}"/>
          </ac:spMkLst>
        </pc:spChg>
        <pc:spChg chg="del">
          <ac:chgData name="Padalu Krishna Raju Patra" userId="943e48c9-b636-4189-8002-90d71739e5a7" providerId="ADAL" clId="{EC5DC876-1E51-4A50-8E1F-F4E83D788E34}" dt="2020-08-08T14:08:32.962" v="192" actId="478"/>
          <ac:spMkLst>
            <pc:docMk/>
            <pc:sldMk cId="2463092241" sldId="282"/>
            <ac:spMk id="12" creationId="{A29773A0-B89F-4200-A706-17324D6B9E77}"/>
          </ac:spMkLst>
        </pc:spChg>
        <pc:spChg chg="add del mod">
          <ac:chgData name="Padalu Krishna Raju Patra" userId="943e48c9-b636-4189-8002-90d71739e5a7" providerId="ADAL" clId="{EC5DC876-1E51-4A50-8E1F-F4E83D788E34}" dt="2020-08-08T14:20:33.931" v="360" actId="478"/>
          <ac:spMkLst>
            <pc:docMk/>
            <pc:sldMk cId="2463092241" sldId="282"/>
            <ac:spMk id="23" creationId="{B341145D-96AF-483B-BBB0-83191963269A}"/>
          </ac:spMkLst>
        </pc:spChg>
        <pc:spChg chg="del">
          <ac:chgData name="Padalu Krishna Raju Patra" userId="943e48c9-b636-4189-8002-90d71739e5a7" providerId="ADAL" clId="{EC5DC876-1E51-4A50-8E1F-F4E83D788E34}" dt="2020-08-08T14:08:32.962" v="192" actId="478"/>
          <ac:spMkLst>
            <pc:docMk/>
            <pc:sldMk cId="2463092241" sldId="282"/>
            <ac:spMk id="24" creationId="{41513B3E-40CF-4597-933E-75563FCBDAD7}"/>
          </ac:spMkLst>
        </pc:spChg>
        <pc:spChg chg="add del mod">
          <ac:chgData name="Padalu Krishna Raju Patra" userId="943e48c9-b636-4189-8002-90d71739e5a7" providerId="ADAL" clId="{EC5DC876-1E51-4A50-8E1F-F4E83D788E34}" dt="2020-08-08T14:20:33.931" v="360" actId="478"/>
          <ac:spMkLst>
            <pc:docMk/>
            <pc:sldMk cId="2463092241" sldId="282"/>
            <ac:spMk id="25" creationId="{D1FDF0E7-F1A7-4A55-9067-AAAD021D4CA6}"/>
          </ac:spMkLst>
        </pc:spChg>
        <pc:spChg chg="add del mod">
          <ac:chgData name="Padalu Krishna Raju Patra" userId="943e48c9-b636-4189-8002-90d71739e5a7" providerId="ADAL" clId="{EC5DC876-1E51-4A50-8E1F-F4E83D788E34}" dt="2020-08-08T14:20:33.931" v="360" actId="478"/>
          <ac:spMkLst>
            <pc:docMk/>
            <pc:sldMk cId="2463092241" sldId="282"/>
            <ac:spMk id="26" creationId="{AD002BF5-FC84-4420-8911-339148F4E9F7}"/>
          </ac:spMkLst>
        </pc:spChg>
        <pc:spChg chg="add del mod">
          <ac:chgData name="Padalu Krishna Raju Patra" userId="943e48c9-b636-4189-8002-90d71739e5a7" providerId="ADAL" clId="{EC5DC876-1E51-4A50-8E1F-F4E83D788E34}" dt="2020-08-08T14:20:33.931" v="360" actId="478"/>
          <ac:spMkLst>
            <pc:docMk/>
            <pc:sldMk cId="2463092241" sldId="282"/>
            <ac:spMk id="27" creationId="{D1602F18-FFD6-4466-AC6C-528B1CDA9885}"/>
          </ac:spMkLst>
        </pc:spChg>
        <pc:spChg chg="del">
          <ac:chgData name="Padalu Krishna Raju Patra" userId="943e48c9-b636-4189-8002-90d71739e5a7" providerId="ADAL" clId="{EC5DC876-1E51-4A50-8E1F-F4E83D788E34}" dt="2020-08-08T14:08:32.962" v="192" actId="478"/>
          <ac:spMkLst>
            <pc:docMk/>
            <pc:sldMk cId="2463092241" sldId="282"/>
            <ac:spMk id="29" creationId="{D611832D-1802-4C88-A6A2-F98A7815B112}"/>
          </ac:spMkLst>
        </pc:spChg>
        <pc:spChg chg="del">
          <ac:chgData name="Padalu Krishna Raju Patra" userId="943e48c9-b636-4189-8002-90d71739e5a7" providerId="ADAL" clId="{EC5DC876-1E51-4A50-8E1F-F4E83D788E34}" dt="2020-08-08T14:08:32.962" v="192" actId="478"/>
          <ac:spMkLst>
            <pc:docMk/>
            <pc:sldMk cId="2463092241" sldId="282"/>
            <ac:spMk id="32" creationId="{DFC85FEC-9F94-4108-99DB-299EBB9ED22C}"/>
          </ac:spMkLst>
        </pc:spChg>
        <pc:spChg chg="mod">
          <ac:chgData name="Padalu Krishna Raju Patra" userId="943e48c9-b636-4189-8002-90d71739e5a7" providerId="ADAL" clId="{EC5DC876-1E51-4A50-8E1F-F4E83D788E34}" dt="2020-08-08T14:18:22.365" v="274" actId="207"/>
          <ac:spMkLst>
            <pc:docMk/>
            <pc:sldMk cId="2463092241" sldId="282"/>
            <ac:spMk id="34" creationId="{6DF9A25E-3723-491E-BA27-C4B460157F8F}"/>
          </ac:spMkLst>
        </pc:spChg>
        <pc:spChg chg="add del mod">
          <ac:chgData name="Padalu Krishna Raju Patra" userId="943e48c9-b636-4189-8002-90d71739e5a7" providerId="ADAL" clId="{EC5DC876-1E51-4A50-8E1F-F4E83D788E34}" dt="2020-08-08T14:20:33.931" v="360" actId="478"/>
          <ac:spMkLst>
            <pc:docMk/>
            <pc:sldMk cId="2463092241" sldId="282"/>
            <ac:spMk id="39" creationId="{67C164BD-B08B-4AF6-8A56-8C6545BBE335}"/>
          </ac:spMkLst>
        </pc:spChg>
        <pc:spChg chg="add del mod">
          <ac:chgData name="Padalu Krishna Raju Patra" userId="943e48c9-b636-4189-8002-90d71739e5a7" providerId="ADAL" clId="{EC5DC876-1E51-4A50-8E1F-F4E83D788E34}" dt="2020-08-08T14:20:33.931" v="360" actId="478"/>
          <ac:spMkLst>
            <pc:docMk/>
            <pc:sldMk cId="2463092241" sldId="282"/>
            <ac:spMk id="40" creationId="{D121032F-11D7-4FA4-957E-A14E7EAD2EA4}"/>
          </ac:spMkLst>
        </pc:spChg>
        <pc:spChg chg="add del mod">
          <ac:chgData name="Padalu Krishna Raju Patra" userId="943e48c9-b636-4189-8002-90d71739e5a7" providerId="ADAL" clId="{EC5DC876-1E51-4A50-8E1F-F4E83D788E34}" dt="2020-08-08T14:20:33.931" v="360" actId="478"/>
          <ac:spMkLst>
            <pc:docMk/>
            <pc:sldMk cId="2463092241" sldId="282"/>
            <ac:spMk id="41" creationId="{FEE08CCE-BD32-4363-8861-F2D861A80014}"/>
          </ac:spMkLst>
        </pc:spChg>
        <pc:spChg chg="add del mod">
          <ac:chgData name="Padalu Krishna Raju Patra" userId="943e48c9-b636-4189-8002-90d71739e5a7" providerId="ADAL" clId="{EC5DC876-1E51-4A50-8E1F-F4E83D788E34}" dt="2020-08-08T14:20:33.931" v="360" actId="478"/>
          <ac:spMkLst>
            <pc:docMk/>
            <pc:sldMk cId="2463092241" sldId="282"/>
            <ac:spMk id="42" creationId="{4F9F9631-A10A-4070-BF41-34B744EAEFBC}"/>
          </ac:spMkLst>
        </pc:spChg>
        <pc:spChg chg="add del mod">
          <ac:chgData name="Padalu Krishna Raju Patra" userId="943e48c9-b636-4189-8002-90d71739e5a7" providerId="ADAL" clId="{EC5DC876-1E51-4A50-8E1F-F4E83D788E34}" dt="2020-08-08T14:20:33.931" v="360" actId="478"/>
          <ac:spMkLst>
            <pc:docMk/>
            <pc:sldMk cId="2463092241" sldId="282"/>
            <ac:spMk id="43" creationId="{351E6BF5-A519-4825-A4B6-6A23349D1C20}"/>
          </ac:spMkLst>
        </pc:spChg>
        <pc:spChg chg="add del mod">
          <ac:chgData name="Padalu Krishna Raju Patra" userId="943e48c9-b636-4189-8002-90d71739e5a7" providerId="ADAL" clId="{EC5DC876-1E51-4A50-8E1F-F4E83D788E34}" dt="2020-08-08T14:20:33.931" v="360" actId="478"/>
          <ac:spMkLst>
            <pc:docMk/>
            <pc:sldMk cId="2463092241" sldId="282"/>
            <ac:spMk id="47" creationId="{40519C7B-673E-42DC-A9E7-84F4695BEF71}"/>
          </ac:spMkLst>
        </pc:spChg>
        <pc:spChg chg="add del mod">
          <ac:chgData name="Padalu Krishna Raju Patra" userId="943e48c9-b636-4189-8002-90d71739e5a7" providerId="ADAL" clId="{EC5DC876-1E51-4A50-8E1F-F4E83D788E34}" dt="2020-08-08T14:20:33.931" v="360" actId="478"/>
          <ac:spMkLst>
            <pc:docMk/>
            <pc:sldMk cId="2463092241" sldId="282"/>
            <ac:spMk id="52" creationId="{3BE4D774-89B4-4A5D-9214-B8B7607B425B}"/>
          </ac:spMkLst>
        </pc:spChg>
        <pc:spChg chg="add del mod">
          <ac:chgData name="Padalu Krishna Raju Patra" userId="943e48c9-b636-4189-8002-90d71739e5a7" providerId="ADAL" clId="{EC5DC876-1E51-4A50-8E1F-F4E83D788E34}" dt="2020-08-08T14:20:33.931" v="360" actId="478"/>
          <ac:spMkLst>
            <pc:docMk/>
            <pc:sldMk cId="2463092241" sldId="282"/>
            <ac:spMk id="53" creationId="{ADE71C4A-9FD7-458F-94C2-198A4C6B9C26}"/>
          </ac:spMkLst>
        </pc:spChg>
        <pc:spChg chg="add del mod">
          <ac:chgData name="Padalu Krishna Raju Patra" userId="943e48c9-b636-4189-8002-90d71739e5a7" providerId="ADAL" clId="{EC5DC876-1E51-4A50-8E1F-F4E83D788E34}" dt="2020-08-08T14:20:33.931" v="360" actId="478"/>
          <ac:spMkLst>
            <pc:docMk/>
            <pc:sldMk cId="2463092241" sldId="282"/>
            <ac:spMk id="55" creationId="{A2E042CD-7094-41CD-BB8B-FEEE50230E67}"/>
          </ac:spMkLst>
        </pc:spChg>
        <pc:spChg chg="del">
          <ac:chgData name="Padalu Krishna Raju Patra" userId="943e48c9-b636-4189-8002-90d71739e5a7" providerId="ADAL" clId="{EC5DC876-1E51-4A50-8E1F-F4E83D788E34}" dt="2020-08-08T14:08:32.962" v="192" actId="478"/>
          <ac:spMkLst>
            <pc:docMk/>
            <pc:sldMk cId="2463092241" sldId="282"/>
            <ac:spMk id="63" creationId="{00000000-0000-0000-0000-000000000000}"/>
          </ac:spMkLst>
        </pc:spChg>
        <pc:spChg chg="add del mod">
          <ac:chgData name="Padalu Krishna Raju Patra" userId="943e48c9-b636-4189-8002-90d71739e5a7" providerId="ADAL" clId="{EC5DC876-1E51-4A50-8E1F-F4E83D788E34}" dt="2020-08-08T14:20:33.931" v="360" actId="478"/>
          <ac:spMkLst>
            <pc:docMk/>
            <pc:sldMk cId="2463092241" sldId="282"/>
            <ac:spMk id="69" creationId="{58FBD624-73D6-4333-8D76-C34681697574}"/>
          </ac:spMkLst>
        </pc:spChg>
        <pc:spChg chg="mod">
          <ac:chgData name="Padalu Krishna Raju Patra" userId="943e48c9-b636-4189-8002-90d71739e5a7" providerId="ADAL" clId="{EC5DC876-1E51-4A50-8E1F-F4E83D788E34}" dt="2020-08-08T14:26:34.126" v="408" actId="255"/>
          <ac:spMkLst>
            <pc:docMk/>
            <pc:sldMk cId="2463092241" sldId="282"/>
            <ac:spMk id="79" creationId="{8FBA820F-ADBF-4E23-B546-23D5BF7120B1}"/>
          </ac:spMkLst>
        </pc:spChg>
        <pc:spChg chg="mod">
          <ac:chgData name="Padalu Krishna Raju Patra" userId="943e48c9-b636-4189-8002-90d71739e5a7" providerId="ADAL" clId="{EC5DC876-1E51-4A50-8E1F-F4E83D788E34}" dt="2020-08-08T14:27:44.184" v="435" actId="1076"/>
          <ac:spMkLst>
            <pc:docMk/>
            <pc:sldMk cId="2463092241" sldId="282"/>
            <ac:spMk id="81" creationId="{DD912921-E0E3-4E15-9394-9D78032A01E8}"/>
          </ac:spMkLst>
        </pc:spChg>
        <pc:spChg chg="mod">
          <ac:chgData name="Padalu Krishna Raju Patra" userId="943e48c9-b636-4189-8002-90d71739e5a7" providerId="ADAL" clId="{EC5DC876-1E51-4A50-8E1F-F4E83D788E34}" dt="2020-08-08T14:26:34.126" v="408" actId="255"/>
          <ac:spMkLst>
            <pc:docMk/>
            <pc:sldMk cId="2463092241" sldId="282"/>
            <ac:spMk id="82" creationId="{70642A5C-B2C3-4968-8B48-9838B309416D}"/>
          </ac:spMkLst>
        </pc:spChg>
        <pc:spChg chg="mod">
          <ac:chgData name="Padalu Krishna Raju Patra" userId="943e48c9-b636-4189-8002-90d71739e5a7" providerId="ADAL" clId="{EC5DC876-1E51-4A50-8E1F-F4E83D788E34}" dt="2020-08-08T14:26:34.126" v="408" actId="255"/>
          <ac:spMkLst>
            <pc:docMk/>
            <pc:sldMk cId="2463092241" sldId="282"/>
            <ac:spMk id="84" creationId="{B4067E3A-9FB6-424A-8BE9-F777AA3966F4}"/>
          </ac:spMkLst>
        </pc:spChg>
        <pc:spChg chg="add del mod">
          <ac:chgData name="Padalu Krishna Raju Patra" userId="943e48c9-b636-4189-8002-90d71739e5a7" providerId="ADAL" clId="{EC5DC876-1E51-4A50-8E1F-F4E83D788E34}" dt="2020-08-08T14:31:07.394" v="483" actId="478"/>
          <ac:spMkLst>
            <pc:docMk/>
            <pc:sldMk cId="2463092241" sldId="282"/>
            <ac:spMk id="85" creationId="{879F5FD9-6F76-431F-B238-707CCEBB8AC7}"/>
          </ac:spMkLst>
        </pc:spChg>
        <pc:spChg chg="mod">
          <ac:chgData name="Padalu Krishna Raju Patra" userId="943e48c9-b636-4189-8002-90d71739e5a7" providerId="ADAL" clId="{EC5DC876-1E51-4A50-8E1F-F4E83D788E34}" dt="2020-08-08T14:26:34.126" v="408" actId="255"/>
          <ac:spMkLst>
            <pc:docMk/>
            <pc:sldMk cId="2463092241" sldId="282"/>
            <ac:spMk id="89" creationId="{63A815D7-A318-40EC-A10E-58AAB1DD0912}"/>
          </ac:spMkLst>
        </pc:spChg>
        <pc:spChg chg="mod">
          <ac:chgData name="Padalu Krishna Raju Patra" userId="943e48c9-b636-4189-8002-90d71739e5a7" providerId="ADAL" clId="{EC5DC876-1E51-4A50-8E1F-F4E83D788E34}" dt="2020-08-08T14:26:34.126" v="408" actId="255"/>
          <ac:spMkLst>
            <pc:docMk/>
            <pc:sldMk cId="2463092241" sldId="282"/>
            <ac:spMk id="91" creationId="{B90C8CEA-8C8A-4568-B776-CA7A306A0199}"/>
          </ac:spMkLst>
        </pc:spChg>
        <pc:spChg chg="mod">
          <ac:chgData name="Padalu Krishna Raju Patra" userId="943e48c9-b636-4189-8002-90d71739e5a7" providerId="ADAL" clId="{EC5DC876-1E51-4A50-8E1F-F4E83D788E34}" dt="2020-08-08T14:26:34.126" v="408" actId="255"/>
          <ac:spMkLst>
            <pc:docMk/>
            <pc:sldMk cId="2463092241" sldId="282"/>
            <ac:spMk id="92" creationId="{35E89763-6FD9-404B-99E5-941EE15237BD}"/>
          </ac:spMkLst>
        </pc:spChg>
        <pc:spChg chg="mod">
          <ac:chgData name="Padalu Krishna Raju Patra" userId="943e48c9-b636-4189-8002-90d71739e5a7" providerId="ADAL" clId="{EC5DC876-1E51-4A50-8E1F-F4E83D788E34}" dt="2020-08-08T14:26:34.126" v="408" actId="255"/>
          <ac:spMkLst>
            <pc:docMk/>
            <pc:sldMk cId="2463092241" sldId="282"/>
            <ac:spMk id="94" creationId="{0CED956A-C905-4439-A18D-09F20E748885}"/>
          </ac:spMkLst>
        </pc:spChg>
        <pc:spChg chg="mod">
          <ac:chgData name="Padalu Krishna Raju Patra" userId="943e48c9-b636-4189-8002-90d71739e5a7" providerId="ADAL" clId="{EC5DC876-1E51-4A50-8E1F-F4E83D788E34}" dt="2020-08-08T14:26:34.126" v="408" actId="255"/>
          <ac:spMkLst>
            <pc:docMk/>
            <pc:sldMk cId="2463092241" sldId="282"/>
            <ac:spMk id="96" creationId="{AF57B777-E62D-43FB-B842-CA08F6841EB9}"/>
          </ac:spMkLst>
        </pc:spChg>
        <pc:spChg chg="mod">
          <ac:chgData name="Padalu Krishna Raju Patra" userId="943e48c9-b636-4189-8002-90d71739e5a7" providerId="ADAL" clId="{EC5DC876-1E51-4A50-8E1F-F4E83D788E34}" dt="2020-08-08T14:26:34.126" v="408" actId="255"/>
          <ac:spMkLst>
            <pc:docMk/>
            <pc:sldMk cId="2463092241" sldId="282"/>
            <ac:spMk id="98" creationId="{06CABE72-BD57-424C-AC69-1D07282D4DEA}"/>
          </ac:spMkLst>
        </pc:spChg>
        <pc:spChg chg="mod">
          <ac:chgData name="Padalu Krishna Raju Patra" userId="943e48c9-b636-4189-8002-90d71739e5a7" providerId="ADAL" clId="{EC5DC876-1E51-4A50-8E1F-F4E83D788E34}" dt="2020-08-08T14:26:36.200" v="410" actId="113"/>
          <ac:spMkLst>
            <pc:docMk/>
            <pc:sldMk cId="2463092241" sldId="282"/>
            <ac:spMk id="100" creationId="{79B9BC41-694E-454C-8B11-8050CD1A377F}"/>
          </ac:spMkLst>
        </pc:spChg>
        <pc:spChg chg="mod">
          <ac:chgData name="Padalu Krishna Raju Patra" userId="943e48c9-b636-4189-8002-90d71739e5a7" providerId="ADAL" clId="{EC5DC876-1E51-4A50-8E1F-F4E83D788E34}" dt="2020-08-08T14:26:34.126" v="408" actId="255"/>
          <ac:spMkLst>
            <pc:docMk/>
            <pc:sldMk cId="2463092241" sldId="282"/>
            <ac:spMk id="102" creationId="{443DB91A-D5A7-4B00-851F-901DDD88A83D}"/>
          </ac:spMkLst>
        </pc:spChg>
        <pc:spChg chg="mod">
          <ac:chgData name="Padalu Krishna Raju Patra" userId="943e48c9-b636-4189-8002-90d71739e5a7" providerId="ADAL" clId="{EC5DC876-1E51-4A50-8E1F-F4E83D788E34}" dt="2020-08-08T14:26:34.126" v="408" actId="255"/>
          <ac:spMkLst>
            <pc:docMk/>
            <pc:sldMk cId="2463092241" sldId="282"/>
            <ac:spMk id="104" creationId="{0E566ADD-BAD9-444D-8F6F-8013D131BDAD}"/>
          </ac:spMkLst>
        </pc:spChg>
        <pc:spChg chg="mod">
          <ac:chgData name="Padalu Krishna Raju Patra" userId="943e48c9-b636-4189-8002-90d71739e5a7" providerId="ADAL" clId="{EC5DC876-1E51-4A50-8E1F-F4E83D788E34}" dt="2020-08-08T14:26:34.126" v="408" actId="255"/>
          <ac:spMkLst>
            <pc:docMk/>
            <pc:sldMk cId="2463092241" sldId="282"/>
            <ac:spMk id="106" creationId="{34E525A0-AD8E-49F5-865B-A47D401B1D0C}"/>
          </ac:spMkLst>
        </pc:spChg>
        <pc:spChg chg="mod">
          <ac:chgData name="Padalu Krishna Raju Patra" userId="943e48c9-b636-4189-8002-90d71739e5a7" providerId="ADAL" clId="{EC5DC876-1E51-4A50-8E1F-F4E83D788E34}" dt="2020-08-08T14:26:36.200" v="410" actId="113"/>
          <ac:spMkLst>
            <pc:docMk/>
            <pc:sldMk cId="2463092241" sldId="282"/>
            <ac:spMk id="108" creationId="{3C39E1D1-FA83-4608-8B30-AA4A29E2E9B5}"/>
          </ac:spMkLst>
        </pc:spChg>
        <pc:spChg chg="mod">
          <ac:chgData name="Padalu Krishna Raju Patra" userId="943e48c9-b636-4189-8002-90d71739e5a7" providerId="ADAL" clId="{EC5DC876-1E51-4A50-8E1F-F4E83D788E34}" dt="2020-08-08T14:26:34.126" v="408" actId="255"/>
          <ac:spMkLst>
            <pc:docMk/>
            <pc:sldMk cId="2463092241" sldId="282"/>
            <ac:spMk id="110" creationId="{4596C356-F1D3-4BCA-977D-A39B619D4DC7}"/>
          </ac:spMkLst>
        </pc:spChg>
        <pc:spChg chg="add del mod">
          <ac:chgData name="Padalu Krishna Raju Patra" userId="943e48c9-b636-4189-8002-90d71739e5a7" providerId="ADAL" clId="{EC5DC876-1E51-4A50-8E1F-F4E83D788E34}" dt="2020-08-08T14:40:59.162" v="592" actId="167"/>
          <ac:spMkLst>
            <pc:docMk/>
            <pc:sldMk cId="2463092241" sldId="282"/>
            <ac:spMk id="112" creationId="{5F418E97-3542-49EC-B483-A3B582298246}"/>
          </ac:spMkLst>
        </pc:spChg>
        <pc:spChg chg="add del mod">
          <ac:chgData name="Padalu Krishna Raju Patra" userId="943e48c9-b636-4189-8002-90d71739e5a7" providerId="ADAL" clId="{EC5DC876-1E51-4A50-8E1F-F4E83D788E34}" dt="2020-08-08T14:31:11.183" v="484" actId="478"/>
          <ac:spMkLst>
            <pc:docMk/>
            <pc:sldMk cId="2463092241" sldId="282"/>
            <ac:spMk id="113" creationId="{A5C6BE78-0583-47C6-9BC1-471BA838294A}"/>
          </ac:spMkLst>
        </pc:spChg>
        <pc:spChg chg="add del mod">
          <ac:chgData name="Padalu Krishna Raju Patra" userId="943e48c9-b636-4189-8002-90d71739e5a7" providerId="ADAL" clId="{EC5DC876-1E51-4A50-8E1F-F4E83D788E34}" dt="2020-08-08T14:34:52.988" v="519" actId="478"/>
          <ac:spMkLst>
            <pc:docMk/>
            <pc:sldMk cId="2463092241" sldId="282"/>
            <ac:spMk id="114" creationId="{601B8AC2-A42A-4A6B-86BF-E5BB5400B1E0}"/>
          </ac:spMkLst>
        </pc:spChg>
        <pc:spChg chg="mod">
          <ac:chgData name="Padalu Krishna Raju Patra" userId="943e48c9-b636-4189-8002-90d71739e5a7" providerId="ADAL" clId="{EC5DC876-1E51-4A50-8E1F-F4E83D788E34}" dt="2020-08-08T14:26:34.126" v="408" actId="255"/>
          <ac:spMkLst>
            <pc:docMk/>
            <pc:sldMk cId="2463092241" sldId="282"/>
            <ac:spMk id="116" creationId="{575007D1-9080-4387-B682-EEFEAAABC48C}"/>
          </ac:spMkLst>
        </pc:spChg>
        <pc:spChg chg="mod">
          <ac:chgData name="Padalu Krishna Raju Patra" userId="943e48c9-b636-4189-8002-90d71739e5a7" providerId="ADAL" clId="{EC5DC876-1E51-4A50-8E1F-F4E83D788E34}" dt="2020-08-08T14:26:34.126" v="408" actId="255"/>
          <ac:spMkLst>
            <pc:docMk/>
            <pc:sldMk cId="2463092241" sldId="282"/>
            <ac:spMk id="126" creationId="{A42D5EB3-3B59-45DB-9270-C4F1190E225E}"/>
          </ac:spMkLst>
        </pc:spChg>
        <pc:spChg chg="add del">
          <ac:chgData name="Padalu Krishna Raju Patra" userId="943e48c9-b636-4189-8002-90d71739e5a7" providerId="ADAL" clId="{EC5DC876-1E51-4A50-8E1F-F4E83D788E34}" dt="2020-08-08T14:28:02.860" v="437"/>
          <ac:spMkLst>
            <pc:docMk/>
            <pc:sldMk cId="2463092241" sldId="282"/>
            <ac:spMk id="139" creationId="{C9E0A8B7-CFC1-4024-9832-84C50F284884}"/>
          </ac:spMkLst>
        </pc:spChg>
        <pc:spChg chg="add del">
          <ac:chgData name="Padalu Krishna Raju Patra" userId="943e48c9-b636-4189-8002-90d71739e5a7" providerId="ADAL" clId="{EC5DC876-1E51-4A50-8E1F-F4E83D788E34}" dt="2020-08-08T14:28:02.860" v="437"/>
          <ac:spMkLst>
            <pc:docMk/>
            <pc:sldMk cId="2463092241" sldId="282"/>
            <ac:spMk id="166" creationId="{922A5BFD-8D0E-4FC8-BEDF-61B588462700}"/>
          </ac:spMkLst>
        </pc:spChg>
        <pc:spChg chg="add del">
          <ac:chgData name="Padalu Krishna Raju Patra" userId="943e48c9-b636-4189-8002-90d71739e5a7" providerId="ADAL" clId="{EC5DC876-1E51-4A50-8E1F-F4E83D788E34}" dt="2020-08-08T14:28:02.860" v="437"/>
          <ac:spMkLst>
            <pc:docMk/>
            <pc:sldMk cId="2463092241" sldId="282"/>
            <ac:spMk id="167" creationId="{3471DA48-E10D-425E-A570-1EA251BA62EE}"/>
          </ac:spMkLst>
        </pc:spChg>
        <pc:spChg chg="add del">
          <ac:chgData name="Padalu Krishna Raju Patra" userId="943e48c9-b636-4189-8002-90d71739e5a7" providerId="ADAL" clId="{EC5DC876-1E51-4A50-8E1F-F4E83D788E34}" dt="2020-08-08T14:28:02.860" v="437"/>
          <ac:spMkLst>
            <pc:docMk/>
            <pc:sldMk cId="2463092241" sldId="282"/>
            <ac:spMk id="168" creationId="{67138E14-D047-4DF4-ACBD-984792BDB5B4}"/>
          </ac:spMkLst>
        </pc:spChg>
        <pc:spChg chg="add">
          <ac:chgData name="Padalu Krishna Raju Patra" userId="943e48c9-b636-4189-8002-90d71739e5a7" providerId="ADAL" clId="{EC5DC876-1E51-4A50-8E1F-F4E83D788E34}" dt="2020-08-08T14:28:07.573" v="438"/>
          <ac:spMkLst>
            <pc:docMk/>
            <pc:sldMk cId="2463092241" sldId="282"/>
            <ac:spMk id="184" creationId="{43B46C4C-EEC5-4F0D-8796-D001B2B6EE8B}"/>
          </ac:spMkLst>
        </pc:spChg>
        <pc:grpChg chg="del">
          <ac:chgData name="Padalu Krishna Raju Patra" userId="943e48c9-b636-4189-8002-90d71739e5a7" providerId="ADAL" clId="{EC5DC876-1E51-4A50-8E1F-F4E83D788E34}" dt="2020-08-08T14:08:32.962" v="192" actId="478"/>
          <ac:grpSpMkLst>
            <pc:docMk/>
            <pc:sldMk cId="2463092241" sldId="282"/>
            <ac:grpSpMk id="13" creationId="{99D77CA8-5A87-49C2-AE63-793694182DCF}"/>
          </ac:grpSpMkLst>
        </pc:grpChg>
        <pc:grpChg chg="add del mod">
          <ac:chgData name="Padalu Krishna Raju Patra" userId="943e48c9-b636-4189-8002-90d71739e5a7" providerId="ADAL" clId="{EC5DC876-1E51-4A50-8E1F-F4E83D788E34}" dt="2020-08-08T14:20:33.931" v="360" actId="478"/>
          <ac:grpSpMkLst>
            <pc:docMk/>
            <pc:sldMk cId="2463092241" sldId="282"/>
            <ac:grpSpMk id="28" creationId="{01EC88B5-4509-47E3-A3AD-D334566EB83A}"/>
          </ac:grpSpMkLst>
        </pc:grpChg>
        <pc:grpChg chg="add del mod">
          <ac:chgData name="Padalu Krishna Raju Patra" userId="943e48c9-b636-4189-8002-90d71739e5a7" providerId="ADAL" clId="{EC5DC876-1E51-4A50-8E1F-F4E83D788E34}" dt="2020-08-08T14:20:33.931" v="360" actId="478"/>
          <ac:grpSpMkLst>
            <pc:docMk/>
            <pc:sldMk cId="2463092241" sldId="282"/>
            <ac:grpSpMk id="33" creationId="{7FF6FA8E-AEF5-4E03-8B92-E061744C203D}"/>
          </ac:grpSpMkLst>
        </pc:grpChg>
        <pc:grpChg chg="add del mod">
          <ac:chgData name="Padalu Krishna Raju Patra" userId="943e48c9-b636-4189-8002-90d71739e5a7" providerId="ADAL" clId="{EC5DC876-1E51-4A50-8E1F-F4E83D788E34}" dt="2020-08-08T14:20:33.931" v="360" actId="478"/>
          <ac:grpSpMkLst>
            <pc:docMk/>
            <pc:sldMk cId="2463092241" sldId="282"/>
            <ac:grpSpMk id="36" creationId="{914D858F-1D19-4339-929A-694ADF3424D1}"/>
          </ac:grpSpMkLst>
        </pc:grpChg>
        <pc:grpChg chg="add del mod">
          <ac:chgData name="Padalu Krishna Raju Patra" userId="943e48c9-b636-4189-8002-90d71739e5a7" providerId="ADAL" clId="{EC5DC876-1E51-4A50-8E1F-F4E83D788E34}" dt="2020-08-08T14:20:33.931" v="360" actId="478"/>
          <ac:grpSpMkLst>
            <pc:docMk/>
            <pc:sldMk cId="2463092241" sldId="282"/>
            <ac:grpSpMk id="44" creationId="{71BE0BFA-9E6F-462D-8846-22221D52E82C}"/>
          </ac:grpSpMkLst>
        </pc:grpChg>
        <pc:grpChg chg="add del mod">
          <ac:chgData name="Padalu Krishna Raju Patra" userId="943e48c9-b636-4189-8002-90d71739e5a7" providerId="ADAL" clId="{EC5DC876-1E51-4A50-8E1F-F4E83D788E34}" dt="2020-08-08T14:20:33.931" v="360" actId="478"/>
          <ac:grpSpMkLst>
            <pc:docMk/>
            <pc:sldMk cId="2463092241" sldId="282"/>
            <ac:grpSpMk id="48" creationId="{42E06E4D-D2FF-4E90-BA19-4A220C9FC22E}"/>
          </ac:grpSpMkLst>
        </pc:grpChg>
        <pc:grpChg chg="add del mod">
          <ac:chgData name="Padalu Krishna Raju Patra" userId="943e48c9-b636-4189-8002-90d71739e5a7" providerId="ADAL" clId="{EC5DC876-1E51-4A50-8E1F-F4E83D788E34}" dt="2020-08-08T14:20:33.931" v="360" actId="478"/>
          <ac:grpSpMkLst>
            <pc:docMk/>
            <pc:sldMk cId="2463092241" sldId="282"/>
            <ac:grpSpMk id="56" creationId="{B18FD384-1884-4CF1-A489-80FB3A21495B}"/>
          </ac:grpSpMkLst>
        </pc:grpChg>
        <pc:grpChg chg="add del mod">
          <ac:chgData name="Padalu Krishna Raju Patra" userId="943e48c9-b636-4189-8002-90d71739e5a7" providerId="ADAL" clId="{EC5DC876-1E51-4A50-8E1F-F4E83D788E34}" dt="2020-08-08T14:20:33.931" v="360" actId="478"/>
          <ac:grpSpMkLst>
            <pc:docMk/>
            <pc:sldMk cId="2463092241" sldId="282"/>
            <ac:grpSpMk id="59" creationId="{0B22FC0A-47D3-45CE-9D71-F6DD1A41F3E0}"/>
          </ac:grpSpMkLst>
        </pc:grpChg>
        <pc:grpChg chg="mod">
          <ac:chgData name="Padalu Krishna Raju Patra" userId="943e48c9-b636-4189-8002-90d71739e5a7" providerId="ADAL" clId="{EC5DC876-1E51-4A50-8E1F-F4E83D788E34}" dt="2020-08-08T14:08:51.966" v="238" actId="1036"/>
          <ac:grpSpMkLst>
            <pc:docMk/>
            <pc:sldMk cId="2463092241" sldId="282"/>
            <ac:grpSpMk id="60" creationId="{CCBC0836-E01C-41CD-B6A3-C524E2DC3836}"/>
          </ac:grpSpMkLst>
        </pc:grpChg>
        <pc:grpChg chg="add del mod">
          <ac:chgData name="Padalu Krishna Raju Patra" userId="943e48c9-b636-4189-8002-90d71739e5a7" providerId="ADAL" clId="{EC5DC876-1E51-4A50-8E1F-F4E83D788E34}" dt="2020-08-08T14:20:33.931" v="360" actId="478"/>
          <ac:grpSpMkLst>
            <pc:docMk/>
            <pc:sldMk cId="2463092241" sldId="282"/>
            <ac:grpSpMk id="66" creationId="{553698C6-5EE3-4725-A56D-60F25CB1E131}"/>
          </ac:grpSpMkLst>
        </pc:grpChg>
        <pc:grpChg chg="add del mod">
          <ac:chgData name="Padalu Krishna Raju Patra" userId="943e48c9-b636-4189-8002-90d71739e5a7" providerId="ADAL" clId="{EC5DC876-1E51-4A50-8E1F-F4E83D788E34}" dt="2020-08-08T14:20:33.931" v="360" actId="478"/>
          <ac:grpSpMkLst>
            <pc:docMk/>
            <pc:sldMk cId="2463092241" sldId="282"/>
            <ac:grpSpMk id="70" creationId="{3EECDC64-FC14-452A-AB82-3B533E671B16}"/>
          </ac:grpSpMkLst>
        </pc:grpChg>
        <pc:grpChg chg="add del mod">
          <ac:chgData name="Padalu Krishna Raju Patra" userId="943e48c9-b636-4189-8002-90d71739e5a7" providerId="ADAL" clId="{EC5DC876-1E51-4A50-8E1F-F4E83D788E34}" dt="2020-08-08T14:20:33.931" v="360" actId="478"/>
          <ac:grpSpMkLst>
            <pc:docMk/>
            <pc:sldMk cId="2463092241" sldId="282"/>
            <ac:grpSpMk id="73" creationId="{D58C42F3-3E38-4C2E-A300-81B2FE5E4E22}"/>
          </ac:grpSpMkLst>
        </pc:grpChg>
        <pc:grpChg chg="add del mod">
          <ac:chgData name="Padalu Krishna Raju Patra" userId="943e48c9-b636-4189-8002-90d71739e5a7" providerId="ADAL" clId="{EC5DC876-1E51-4A50-8E1F-F4E83D788E34}" dt="2020-08-08T14:30:26.306" v="468" actId="478"/>
          <ac:grpSpMkLst>
            <pc:docMk/>
            <pc:sldMk cId="2463092241" sldId="282"/>
            <ac:grpSpMk id="76" creationId="{CA1EDDFC-7EAB-4EA8-B67E-BD2DA166A3A6}"/>
          </ac:grpSpMkLst>
        </pc:grpChg>
        <pc:grpChg chg="mod">
          <ac:chgData name="Padalu Krishna Raju Patra" userId="943e48c9-b636-4189-8002-90d71739e5a7" providerId="ADAL" clId="{EC5DC876-1E51-4A50-8E1F-F4E83D788E34}" dt="2020-08-08T14:28:22.309" v="441" actId="1076"/>
          <ac:grpSpMkLst>
            <pc:docMk/>
            <pc:sldMk cId="2463092241" sldId="282"/>
            <ac:grpSpMk id="77" creationId="{6356F925-3380-4DB0-B498-1E6369EBBC0D}"/>
          </ac:grpSpMkLst>
        </pc:grpChg>
        <pc:grpChg chg="mod">
          <ac:chgData name="Padalu Krishna Raju Patra" userId="943e48c9-b636-4189-8002-90d71739e5a7" providerId="ADAL" clId="{EC5DC876-1E51-4A50-8E1F-F4E83D788E34}" dt="2020-08-08T14:28:22.309" v="441" actId="1076"/>
          <ac:grpSpMkLst>
            <pc:docMk/>
            <pc:sldMk cId="2463092241" sldId="282"/>
            <ac:grpSpMk id="80" creationId="{428058E9-0D00-47D0-9FDF-5143E3D15699}"/>
          </ac:grpSpMkLst>
        </pc:grpChg>
        <pc:grpChg chg="add del mod">
          <ac:chgData name="Padalu Krishna Raju Patra" userId="943e48c9-b636-4189-8002-90d71739e5a7" providerId="ADAL" clId="{EC5DC876-1E51-4A50-8E1F-F4E83D788E34}" dt="2020-08-08T14:34:46.111" v="518" actId="478"/>
          <ac:grpSpMkLst>
            <pc:docMk/>
            <pc:sldMk cId="2463092241" sldId="282"/>
            <ac:grpSpMk id="86" creationId="{AE5CE722-8E10-4975-A2A5-076EB5972D2B}"/>
          </ac:grpSpMkLst>
        </pc:grpChg>
        <pc:grpChg chg="mod">
          <ac:chgData name="Padalu Krishna Raju Patra" userId="943e48c9-b636-4189-8002-90d71739e5a7" providerId="ADAL" clId="{EC5DC876-1E51-4A50-8E1F-F4E83D788E34}" dt="2020-08-08T14:31:46.680" v="485" actId="1076"/>
          <ac:grpSpMkLst>
            <pc:docMk/>
            <pc:sldMk cId="2463092241" sldId="282"/>
            <ac:grpSpMk id="87" creationId="{6415D98C-B815-4C8F-8A0A-849FBE1AD9EB}"/>
          </ac:grpSpMkLst>
        </pc:grpChg>
        <pc:grpChg chg="mod">
          <ac:chgData name="Padalu Krishna Raju Patra" userId="943e48c9-b636-4189-8002-90d71739e5a7" providerId="ADAL" clId="{EC5DC876-1E51-4A50-8E1F-F4E83D788E34}" dt="2020-08-08T14:31:46.680" v="485" actId="1076"/>
          <ac:grpSpMkLst>
            <pc:docMk/>
            <pc:sldMk cId="2463092241" sldId="282"/>
            <ac:grpSpMk id="90" creationId="{90C71FA7-7040-4B7D-92A0-AF1E25FD9334}"/>
          </ac:grpSpMkLst>
        </pc:grpChg>
        <pc:grpChg chg="add del mod">
          <ac:chgData name="Padalu Krishna Raju Patra" userId="943e48c9-b636-4189-8002-90d71739e5a7" providerId="ADAL" clId="{EC5DC876-1E51-4A50-8E1F-F4E83D788E34}" dt="2020-08-08T14:35:18.105" v="523" actId="478"/>
          <ac:grpSpMkLst>
            <pc:docMk/>
            <pc:sldMk cId="2463092241" sldId="282"/>
            <ac:grpSpMk id="95" creationId="{ADAC1C88-8FFF-4107-855F-7D94087107FF}"/>
          </ac:grpSpMkLst>
        </pc:grpChg>
        <pc:grpChg chg="mod">
          <ac:chgData name="Padalu Krishna Raju Patra" userId="943e48c9-b636-4189-8002-90d71739e5a7" providerId="ADAL" clId="{EC5DC876-1E51-4A50-8E1F-F4E83D788E34}" dt="2020-08-08T14:27:12.614" v="434" actId="465"/>
          <ac:grpSpMkLst>
            <pc:docMk/>
            <pc:sldMk cId="2463092241" sldId="282"/>
            <ac:grpSpMk id="97" creationId="{667D50E9-09DF-4725-8B5A-584FA42B4D35}"/>
          </ac:grpSpMkLst>
        </pc:grpChg>
        <pc:grpChg chg="add del mod">
          <ac:chgData name="Padalu Krishna Raju Patra" userId="943e48c9-b636-4189-8002-90d71739e5a7" providerId="ADAL" clId="{EC5DC876-1E51-4A50-8E1F-F4E83D788E34}" dt="2020-08-08T14:37:14.931" v="538" actId="478"/>
          <ac:grpSpMkLst>
            <pc:docMk/>
            <pc:sldMk cId="2463092241" sldId="282"/>
            <ac:grpSpMk id="105" creationId="{6CBD8354-7599-4403-9792-0C77EA6362CF}"/>
          </ac:grpSpMkLst>
        </pc:grpChg>
        <pc:grpChg chg="mod">
          <ac:chgData name="Padalu Krishna Raju Patra" userId="943e48c9-b636-4189-8002-90d71739e5a7" providerId="ADAL" clId="{EC5DC876-1E51-4A50-8E1F-F4E83D788E34}" dt="2020-08-08T14:27:12.614" v="434" actId="465"/>
          <ac:grpSpMkLst>
            <pc:docMk/>
            <pc:sldMk cId="2463092241" sldId="282"/>
            <ac:grpSpMk id="109" creationId="{C4C059B8-50A3-4BAA-937D-4ACC1310AF88}"/>
          </ac:grpSpMkLst>
        </pc:grpChg>
        <pc:grpChg chg="add del mod">
          <ac:chgData name="Padalu Krishna Raju Patra" userId="943e48c9-b636-4189-8002-90d71739e5a7" providerId="ADAL" clId="{EC5DC876-1E51-4A50-8E1F-F4E83D788E34}" dt="2020-08-08T14:38:53.469" v="564" actId="478"/>
          <ac:grpSpMkLst>
            <pc:docMk/>
            <pc:sldMk cId="2463092241" sldId="282"/>
            <ac:grpSpMk id="115" creationId="{33306CEB-3BDD-4737-AC61-1367D07773FD}"/>
          </ac:grpSpMkLst>
        </pc:grpChg>
        <pc:grpChg chg="add del mod">
          <ac:chgData name="Padalu Krishna Raju Patra" userId="943e48c9-b636-4189-8002-90d71739e5a7" providerId="ADAL" clId="{EC5DC876-1E51-4A50-8E1F-F4E83D788E34}" dt="2020-08-08T14:39:15.378" v="568" actId="478"/>
          <ac:grpSpMkLst>
            <pc:docMk/>
            <pc:sldMk cId="2463092241" sldId="282"/>
            <ac:grpSpMk id="123" creationId="{07F8FABE-895E-4CDB-BBF2-8226C84C8912}"/>
          </ac:grpSpMkLst>
        </pc:grpChg>
        <pc:grpChg chg="mod">
          <ac:chgData name="Padalu Krishna Raju Patra" userId="943e48c9-b636-4189-8002-90d71739e5a7" providerId="ADAL" clId="{EC5DC876-1E51-4A50-8E1F-F4E83D788E34}" dt="2020-08-08T14:39:11.237" v="567" actId="1076"/>
          <ac:grpSpMkLst>
            <pc:docMk/>
            <pc:sldMk cId="2463092241" sldId="282"/>
            <ac:grpSpMk id="124" creationId="{1C75C422-A984-4179-898D-AA1E41E9CD65}"/>
          </ac:grpSpMkLst>
        </pc:grpChg>
        <pc:grpChg chg="add del">
          <ac:chgData name="Padalu Krishna Raju Patra" userId="943e48c9-b636-4189-8002-90d71739e5a7" providerId="ADAL" clId="{EC5DC876-1E51-4A50-8E1F-F4E83D788E34}" dt="2020-08-08T14:28:02.860" v="437"/>
          <ac:grpSpMkLst>
            <pc:docMk/>
            <pc:sldMk cId="2463092241" sldId="282"/>
            <ac:grpSpMk id="130" creationId="{62AE2F1B-46D1-4ED0-A79E-5876EFB5E716}"/>
          </ac:grpSpMkLst>
        </pc:grpChg>
        <pc:grpChg chg="add del">
          <ac:chgData name="Padalu Krishna Raju Patra" userId="943e48c9-b636-4189-8002-90d71739e5a7" providerId="ADAL" clId="{EC5DC876-1E51-4A50-8E1F-F4E83D788E34}" dt="2020-08-08T14:28:02.860" v="437"/>
          <ac:grpSpMkLst>
            <pc:docMk/>
            <pc:sldMk cId="2463092241" sldId="282"/>
            <ac:grpSpMk id="140" creationId="{6C7886E4-B544-4F32-A747-6C8668B976E5}"/>
          </ac:grpSpMkLst>
        </pc:grpChg>
        <pc:grpChg chg="add del">
          <ac:chgData name="Padalu Krishna Raju Patra" userId="943e48c9-b636-4189-8002-90d71739e5a7" providerId="ADAL" clId="{EC5DC876-1E51-4A50-8E1F-F4E83D788E34}" dt="2020-08-08T14:28:02.860" v="437"/>
          <ac:grpSpMkLst>
            <pc:docMk/>
            <pc:sldMk cId="2463092241" sldId="282"/>
            <ac:grpSpMk id="149" creationId="{171BEBFC-52E0-4492-BF31-B49005E687EE}"/>
          </ac:grpSpMkLst>
        </pc:grpChg>
        <pc:grpChg chg="add del">
          <ac:chgData name="Padalu Krishna Raju Patra" userId="943e48c9-b636-4189-8002-90d71739e5a7" providerId="ADAL" clId="{EC5DC876-1E51-4A50-8E1F-F4E83D788E34}" dt="2020-08-08T14:28:02.860" v="437"/>
          <ac:grpSpMkLst>
            <pc:docMk/>
            <pc:sldMk cId="2463092241" sldId="282"/>
            <ac:grpSpMk id="159" creationId="{BD784202-6648-4387-9BB3-0D1608F2AD04}"/>
          </ac:grpSpMkLst>
        </pc:grpChg>
        <pc:grpChg chg="add del">
          <ac:chgData name="Padalu Krishna Raju Patra" userId="943e48c9-b636-4189-8002-90d71739e5a7" providerId="ADAL" clId="{EC5DC876-1E51-4A50-8E1F-F4E83D788E34}" dt="2020-08-08T14:28:02.860" v="437"/>
          <ac:grpSpMkLst>
            <pc:docMk/>
            <pc:sldMk cId="2463092241" sldId="282"/>
            <ac:grpSpMk id="169" creationId="{B87E52C2-CD60-463E-950C-099C4333738A}"/>
          </ac:grpSpMkLst>
        </pc:grpChg>
        <pc:grpChg chg="add del">
          <ac:chgData name="Padalu Krishna Raju Patra" userId="943e48c9-b636-4189-8002-90d71739e5a7" providerId="ADAL" clId="{EC5DC876-1E51-4A50-8E1F-F4E83D788E34}" dt="2020-08-08T14:28:02.860" v="437"/>
          <ac:grpSpMkLst>
            <pc:docMk/>
            <pc:sldMk cId="2463092241" sldId="282"/>
            <ac:grpSpMk id="177" creationId="{C453AB4D-0D0C-4386-A3BC-FE8410A2650A}"/>
          </ac:grpSpMkLst>
        </pc:grpChg>
        <pc:picChg chg="del">
          <ac:chgData name="Padalu Krishna Raju Patra" userId="943e48c9-b636-4189-8002-90d71739e5a7" providerId="ADAL" clId="{EC5DC876-1E51-4A50-8E1F-F4E83D788E34}" dt="2020-08-08T14:08:32.962" v="192" actId="478"/>
          <ac:picMkLst>
            <pc:docMk/>
            <pc:sldMk cId="2463092241" sldId="282"/>
            <ac:picMk id="62" creationId="{00000000-0000-0000-0000-000000000000}"/>
          </ac:picMkLst>
        </pc:picChg>
        <pc:picChg chg="add">
          <ac:chgData name="Padalu Krishna Raju Patra" userId="943e48c9-b636-4189-8002-90d71739e5a7" providerId="ADAL" clId="{EC5DC876-1E51-4A50-8E1F-F4E83D788E34}" dt="2020-08-08T15:02:01.625" v="1168"/>
          <ac:picMkLst>
            <pc:docMk/>
            <pc:sldMk cId="2463092241" sldId="282"/>
            <ac:picMk id="185" creationId="{EA2583C8-6127-4749-A6D5-CFE5A13E11D0}"/>
          </ac:picMkLst>
        </pc:picChg>
        <pc:cxnChg chg="add del mod">
          <ac:chgData name="Padalu Krishna Raju Patra" userId="943e48c9-b636-4189-8002-90d71739e5a7" providerId="ADAL" clId="{EC5DC876-1E51-4A50-8E1F-F4E83D788E34}" dt="2020-08-08T14:20:33.931" v="360" actId="478"/>
          <ac:cxnSpMkLst>
            <pc:docMk/>
            <pc:sldMk cId="2463092241" sldId="282"/>
            <ac:cxnSpMk id="51" creationId="{66365018-D34B-4E4E-A8AF-15E952219627}"/>
          </ac:cxnSpMkLst>
        </pc:cxnChg>
        <pc:cxnChg chg="add del mod">
          <ac:chgData name="Padalu Krishna Raju Patra" userId="943e48c9-b636-4189-8002-90d71739e5a7" providerId="ADAL" clId="{EC5DC876-1E51-4A50-8E1F-F4E83D788E34}" dt="2020-08-08T14:20:33.931" v="360" actId="478"/>
          <ac:cxnSpMkLst>
            <pc:docMk/>
            <pc:sldMk cId="2463092241" sldId="282"/>
            <ac:cxnSpMk id="54" creationId="{49CE124F-9E43-496D-9266-7E840F7A7667}"/>
          </ac:cxnSpMkLst>
        </pc:cxnChg>
        <pc:cxnChg chg="del">
          <ac:chgData name="Padalu Krishna Raju Patra" userId="943e48c9-b636-4189-8002-90d71739e5a7" providerId="ADAL" clId="{EC5DC876-1E51-4A50-8E1F-F4E83D788E34}" dt="2020-08-08T14:26:54.129" v="413" actId="478"/>
          <ac:cxnSpMkLst>
            <pc:docMk/>
            <pc:sldMk cId="2463092241" sldId="282"/>
            <ac:cxnSpMk id="121" creationId="{601BBE7C-929F-4710-AFA5-BAE1B058F97E}"/>
          </ac:cxnSpMkLst>
        </pc:cxnChg>
        <pc:cxnChg chg="del">
          <ac:chgData name="Padalu Krishna Raju Patra" userId="943e48c9-b636-4189-8002-90d71739e5a7" providerId="ADAL" clId="{EC5DC876-1E51-4A50-8E1F-F4E83D788E34}" dt="2020-08-08T14:26:56.362" v="414" actId="478"/>
          <ac:cxnSpMkLst>
            <pc:docMk/>
            <pc:sldMk cId="2463092241" sldId="282"/>
            <ac:cxnSpMk id="122" creationId="{400D57DF-0596-4E12-97C0-58D4BF3047F9}"/>
          </ac:cxnSpMkLst>
        </pc:cxnChg>
      </pc:sldChg>
      <pc:sldChg chg="addSp delSp modSp add del modAnim">
        <pc:chgData name="Padalu Krishna Raju Patra" userId="943e48c9-b636-4189-8002-90d71739e5a7" providerId="ADAL" clId="{EC5DC876-1E51-4A50-8E1F-F4E83D788E34}" dt="2020-08-08T15:02:32.805" v="1171" actId="2696"/>
        <pc:sldMkLst>
          <pc:docMk/>
          <pc:sldMk cId="920152844" sldId="283"/>
        </pc:sldMkLst>
        <pc:spChg chg="del">
          <ac:chgData name="Padalu Krishna Raju Patra" userId="943e48c9-b636-4189-8002-90d71739e5a7" providerId="ADAL" clId="{EC5DC876-1E51-4A50-8E1F-F4E83D788E34}" dt="2020-08-08T14:42:27.368" v="597" actId="478"/>
          <ac:spMkLst>
            <pc:docMk/>
            <pc:sldMk cId="920152844" sldId="283"/>
            <ac:spMk id="3" creationId="{AF3CA085-9460-4724-A164-F330641EE4DF}"/>
          </ac:spMkLst>
        </pc:spChg>
        <pc:spChg chg="add del mod">
          <ac:chgData name="Padalu Krishna Raju Patra" userId="943e48c9-b636-4189-8002-90d71739e5a7" providerId="ADAL" clId="{EC5DC876-1E51-4A50-8E1F-F4E83D788E34}" dt="2020-08-08T14:43:29.998" v="609" actId="478"/>
          <ac:spMkLst>
            <pc:docMk/>
            <pc:sldMk cId="920152844" sldId="283"/>
            <ac:spMk id="5" creationId="{752AA27B-282B-4312-9C90-74F8A20AEB52}"/>
          </ac:spMkLst>
        </pc:spChg>
        <pc:spChg chg="add del mod">
          <ac:chgData name="Padalu Krishna Raju Patra" userId="943e48c9-b636-4189-8002-90d71739e5a7" providerId="ADAL" clId="{EC5DC876-1E51-4A50-8E1F-F4E83D788E34}" dt="2020-08-08T14:43:29.998" v="609" actId="478"/>
          <ac:spMkLst>
            <pc:docMk/>
            <pc:sldMk cId="920152844" sldId="283"/>
            <ac:spMk id="6" creationId="{70DE082E-61D6-43DB-9AA8-F448FCBC1818}"/>
          </ac:spMkLst>
        </pc:spChg>
        <pc:spChg chg="mod">
          <ac:chgData name="Padalu Krishna Raju Patra" userId="943e48c9-b636-4189-8002-90d71739e5a7" providerId="ADAL" clId="{EC5DC876-1E51-4A50-8E1F-F4E83D788E34}" dt="2020-08-08T14:43:15.251" v="603" actId="255"/>
          <ac:spMkLst>
            <pc:docMk/>
            <pc:sldMk cId="920152844" sldId="283"/>
            <ac:spMk id="9" creationId="{989BBCFC-E175-4B8F-A683-29D2AED59F78}"/>
          </ac:spMkLst>
        </pc:spChg>
        <pc:spChg chg="mod">
          <ac:chgData name="Padalu Krishna Raju Patra" userId="943e48c9-b636-4189-8002-90d71739e5a7" providerId="ADAL" clId="{EC5DC876-1E51-4A50-8E1F-F4E83D788E34}" dt="2020-08-08T14:43:15.251" v="603" actId="255"/>
          <ac:spMkLst>
            <pc:docMk/>
            <pc:sldMk cId="920152844" sldId="283"/>
            <ac:spMk id="11" creationId="{A1460CE4-D7D6-4B94-936C-191334F34DEA}"/>
          </ac:spMkLst>
        </pc:spChg>
        <pc:spChg chg="mod">
          <ac:chgData name="Padalu Krishna Raju Patra" userId="943e48c9-b636-4189-8002-90d71739e5a7" providerId="ADAL" clId="{EC5DC876-1E51-4A50-8E1F-F4E83D788E34}" dt="2020-08-08T14:43:15.251" v="603" actId="255"/>
          <ac:spMkLst>
            <pc:docMk/>
            <pc:sldMk cId="920152844" sldId="283"/>
            <ac:spMk id="14" creationId="{9EEA7B93-1783-4FF9-8667-5DFF42C97515}"/>
          </ac:spMkLst>
        </pc:spChg>
        <pc:spChg chg="mod">
          <ac:chgData name="Padalu Krishna Raju Patra" userId="943e48c9-b636-4189-8002-90d71739e5a7" providerId="ADAL" clId="{EC5DC876-1E51-4A50-8E1F-F4E83D788E34}" dt="2020-08-08T14:43:15.251" v="603" actId="255"/>
          <ac:spMkLst>
            <pc:docMk/>
            <pc:sldMk cId="920152844" sldId="283"/>
            <ac:spMk id="17" creationId="{A6DCEA05-5B25-484A-9066-90E35F6BD5E5}"/>
          </ac:spMkLst>
        </pc:spChg>
        <pc:spChg chg="add del mod">
          <ac:chgData name="Padalu Krishna Raju Patra" userId="943e48c9-b636-4189-8002-90d71739e5a7" providerId="ADAL" clId="{EC5DC876-1E51-4A50-8E1F-F4E83D788E34}" dt="2020-08-08T14:43:29.998" v="609" actId="478"/>
          <ac:spMkLst>
            <pc:docMk/>
            <pc:sldMk cId="920152844" sldId="283"/>
            <ac:spMk id="19" creationId="{9E2494DC-D22B-4942-AAD1-42C71C9F0F45}"/>
          </ac:spMkLst>
        </pc:spChg>
        <pc:spChg chg="add del mod">
          <ac:chgData name="Padalu Krishna Raju Patra" userId="943e48c9-b636-4189-8002-90d71739e5a7" providerId="ADAL" clId="{EC5DC876-1E51-4A50-8E1F-F4E83D788E34}" dt="2020-08-08T14:43:29.998" v="609" actId="478"/>
          <ac:spMkLst>
            <pc:docMk/>
            <pc:sldMk cId="920152844" sldId="283"/>
            <ac:spMk id="20" creationId="{37F3F1E5-8803-47A9-AEC2-CD34BE797D7B}"/>
          </ac:spMkLst>
        </pc:spChg>
        <pc:spChg chg="add del mod">
          <ac:chgData name="Padalu Krishna Raju Patra" userId="943e48c9-b636-4189-8002-90d71739e5a7" providerId="ADAL" clId="{EC5DC876-1E51-4A50-8E1F-F4E83D788E34}" dt="2020-08-08T14:43:29.998" v="609" actId="478"/>
          <ac:spMkLst>
            <pc:docMk/>
            <pc:sldMk cId="920152844" sldId="283"/>
            <ac:spMk id="21" creationId="{C5474964-78BE-47B1-A6E9-8DB356F2F21E}"/>
          </ac:spMkLst>
        </pc:spChg>
        <pc:spChg chg="add del mod">
          <ac:chgData name="Padalu Krishna Raju Patra" userId="943e48c9-b636-4189-8002-90d71739e5a7" providerId="ADAL" clId="{EC5DC876-1E51-4A50-8E1F-F4E83D788E34}" dt="2020-08-08T14:43:29.998" v="609" actId="478"/>
          <ac:spMkLst>
            <pc:docMk/>
            <pc:sldMk cId="920152844" sldId="283"/>
            <ac:spMk id="22" creationId="{C3FBD59A-812B-4754-A844-665E39B08430}"/>
          </ac:spMkLst>
        </pc:spChg>
        <pc:spChg chg="mod">
          <ac:chgData name="Padalu Krishna Raju Patra" userId="943e48c9-b636-4189-8002-90d71739e5a7" providerId="ADAL" clId="{EC5DC876-1E51-4A50-8E1F-F4E83D788E34}" dt="2020-08-08T14:43:15.251" v="603" actId="255"/>
          <ac:spMkLst>
            <pc:docMk/>
            <pc:sldMk cId="920152844" sldId="283"/>
            <ac:spMk id="26" creationId="{5A0FDE0E-B018-4107-AF7F-F10D9FA4532A}"/>
          </ac:spMkLst>
        </pc:spChg>
        <pc:spChg chg="mod">
          <ac:chgData name="Padalu Krishna Raju Patra" userId="943e48c9-b636-4189-8002-90d71739e5a7" providerId="ADAL" clId="{EC5DC876-1E51-4A50-8E1F-F4E83D788E34}" dt="2020-08-08T14:43:15.251" v="603" actId="255"/>
          <ac:spMkLst>
            <pc:docMk/>
            <pc:sldMk cId="920152844" sldId="283"/>
            <ac:spMk id="27" creationId="{746F2705-E94B-47C4-84DF-C9C8BA14E5F7}"/>
          </ac:spMkLst>
        </pc:spChg>
        <pc:spChg chg="mod">
          <ac:chgData name="Padalu Krishna Raju Patra" userId="943e48c9-b636-4189-8002-90d71739e5a7" providerId="ADAL" clId="{EC5DC876-1E51-4A50-8E1F-F4E83D788E34}" dt="2020-08-08T14:43:15.251" v="603" actId="255"/>
          <ac:spMkLst>
            <pc:docMk/>
            <pc:sldMk cId="920152844" sldId="283"/>
            <ac:spMk id="30" creationId="{B8BBA6FD-6882-44C3-AFF0-D223F3341C9B}"/>
          </ac:spMkLst>
        </pc:spChg>
        <pc:spChg chg="add del mod">
          <ac:chgData name="Padalu Krishna Raju Patra" userId="943e48c9-b636-4189-8002-90d71739e5a7" providerId="ADAL" clId="{EC5DC876-1E51-4A50-8E1F-F4E83D788E34}" dt="2020-08-08T14:43:29.998" v="609" actId="478"/>
          <ac:spMkLst>
            <pc:docMk/>
            <pc:sldMk cId="920152844" sldId="283"/>
            <ac:spMk id="34" creationId="{7F382E68-CFB9-4F53-B78D-735CBBDB605C}"/>
          </ac:spMkLst>
        </pc:spChg>
        <pc:spChg chg="mod">
          <ac:chgData name="Padalu Krishna Raju Patra" userId="943e48c9-b636-4189-8002-90d71739e5a7" providerId="ADAL" clId="{EC5DC876-1E51-4A50-8E1F-F4E83D788E34}" dt="2020-08-08T14:43:15.251" v="603" actId="255"/>
          <ac:spMkLst>
            <pc:docMk/>
            <pc:sldMk cId="920152844" sldId="283"/>
            <ac:spMk id="36" creationId="{6140331E-F4D3-45E9-881F-B16A14272AB5}"/>
          </ac:spMkLst>
        </pc:spChg>
        <pc:spChg chg="mod">
          <ac:chgData name="Padalu Krishna Raju Patra" userId="943e48c9-b636-4189-8002-90d71739e5a7" providerId="ADAL" clId="{EC5DC876-1E51-4A50-8E1F-F4E83D788E34}" dt="2020-08-08T14:43:15.251" v="603" actId="255"/>
          <ac:spMkLst>
            <pc:docMk/>
            <pc:sldMk cId="920152844" sldId="283"/>
            <ac:spMk id="44" creationId="{1EF34819-4D23-44C2-A52A-679905C5F865}"/>
          </ac:spMkLst>
        </pc:spChg>
        <pc:spChg chg="add del mod">
          <ac:chgData name="Padalu Krishna Raju Patra" userId="943e48c9-b636-4189-8002-90d71739e5a7" providerId="ADAL" clId="{EC5DC876-1E51-4A50-8E1F-F4E83D788E34}" dt="2020-08-08T14:43:29.998" v="609" actId="478"/>
          <ac:spMkLst>
            <pc:docMk/>
            <pc:sldMk cId="920152844" sldId="283"/>
            <ac:spMk id="46" creationId="{B201F3EE-F975-427E-81E7-2A45C945F92E}"/>
          </ac:spMkLst>
        </pc:spChg>
        <pc:spChg chg="mod">
          <ac:chgData name="Padalu Krishna Raju Patra" userId="943e48c9-b636-4189-8002-90d71739e5a7" providerId="ADAL" clId="{EC5DC876-1E51-4A50-8E1F-F4E83D788E34}" dt="2020-08-08T14:43:15.251" v="603" actId="255"/>
          <ac:spMkLst>
            <pc:docMk/>
            <pc:sldMk cId="920152844" sldId="283"/>
            <ac:spMk id="48" creationId="{87C2DE71-6B34-47AD-AD73-22D8C5125B48}"/>
          </ac:spMkLst>
        </pc:spChg>
        <pc:spChg chg="mod">
          <ac:chgData name="Padalu Krishna Raju Patra" userId="943e48c9-b636-4189-8002-90d71739e5a7" providerId="ADAL" clId="{EC5DC876-1E51-4A50-8E1F-F4E83D788E34}" dt="2020-08-08T14:43:15.251" v="603" actId="255"/>
          <ac:spMkLst>
            <pc:docMk/>
            <pc:sldMk cId="920152844" sldId="283"/>
            <ac:spMk id="51" creationId="{EAC5BA92-5220-4865-9213-5131474667C6}"/>
          </ac:spMkLst>
        </pc:spChg>
        <pc:spChg chg="add del mod">
          <ac:chgData name="Padalu Krishna Raju Patra" userId="943e48c9-b636-4189-8002-90d71739e5a7" providerId="ADAL" clId="{EC5DC876-1E51-4A50-8E1F-F4E83D788E34}" dt="2020-08-08T14:43:29.998" v="609" actId="478"/>
          <ac:spMkLst>
            <pc:docMk/>
            <pc:sldMk cId="920152844" sldId="283"/>
            <ac:spMk id="53" creationId="{29D61841-A67F-423B-BA7F-FB3DBF0BEBBF}"/>
          </ac:spMkLst>
        </pc:spChg>
        <pc:spChg chg="add del mod">
          <ac:chgData name="Padalu Krishna Raju Patra" userId="943e48c9-b636-4189-8002-90d71739e5a7" providerId="ADAL" clId="{EC5DC876-1E51-4A50-8E1F-F4E83D788E34}" dt="2020-08-08T14:43:29.998" v="609" actId="478"/>
          <ac:spMkLst>
            <pc:docMk/>
            <pc:sldMk cId="920152844" sldId="283"/>
            <ac:spMk id="54" creationId="{310F26CF-9D7B-4EE2-AB40-839E7501D6DF}"/>
          </ac:spMkLst>
        </pc:spChg>
        <pc:spChg chg="mod">
          <ac:chgData name="Padalu Krishna Raju Patra" userId="943e48c9-b636-4189-8002-90d71739e5a7" providerId="ADAL" clId="{EC5DC876-1E51-4A50-8E1F-F4E83D788E34}" dt="2020-08-08T14:43:15.251" v="603" actId="255"/>
          <ac:spMkLst>
            <pc:docMk/>
            <pc:sldMk cId="920152844" sldId="283"/>
            <ac:spMk id="56" creationId="{DE3F1068-5BF0-4FA3-87A0-A8C7C0B0455A}"/>
          </ac:spMkLst>
        </pc:spChg>
        <pc:spChg chg="mod">
          <ac:chgData name="Padalu Krishna Raju Patra" userId="943e48c9-b636-4189-8002-90d71739e5a7" providerId="ADAL" clId="{EC5DC876-1E51-4A50-8E1F-F4E83D788E34}" dt="2020-08-08T14:43:15.251" v="603" actId="255"/>
          <ac:spMkLst>
            <pc:docMk/>
            <pc:sldMk cId="920152844" sldId="283"/>
            <ac:spMk id="61" creationId="{86773AEB-3DE7-4EF0-90F8-F3932400C2BC}"/>
          </ac:spMkLst>
        </pc:spChg>
        <pc:spChg chg="add del mod">
          <ac:chgData name="Padalu Krishna Raju Patra" userId="943e48c9-b636-4189-8002-90d71739e5a7" providerId="ADAL" clId="{EC5DC876-1E51-4A50-8E1F-F4E83D788E34}" dt="2020-08-08T14:43:29.998" v="609" actId="478"/>
          <ac:spMkLst>
            <pc:docMk/>
            <pc:sldMk cId="920152844" sldId="283"/>
            <ac:spMk id="63" creationId="{9CF5C099-87D6-4E1E-BFAC-B2FBA317F825}"/>
          </ac:spMkLst>
        </pc:spChg>
        <pc:spChg chg="add del mod">
          <ac:chgData name="Padalu Krishna Raju Patra" userId="943e48c9-b636-4189-8002-90d71739e5a7" providerId="ADAL" clId="{EC5DC876-1E51-4A50-8E1F-F4E83D788E34}" dt="2020-08-08T14:43:29.998" v="609" actId="478"/>
          <ac:spMkLst>
            <pc:docMk/>
            <pc:sldMk cId="920152844" sldId="283"/>
            <ac:spMk id="64" creationId="{DEDEFED5-5851-4F4B-A47A-058C60B9FC1D}"/>
          </ac:spMkLst>
        </pc:spChg>
        <pc:spChg chg="mod">
          <ac:chgData name="Padalu Krishna Raju Patra" userId="943e48c9-b636-4189-8002-90d71739e5a7" providerId="ADAL" clId="{EC5DC876-1E51-4A50-8E1F-F4E83D788E34}" dt="2020-08-08T14:43:15.251" v="603" actId="255"/>
          <ac:spMkLst>
            <pc:docMk/>
            <pc:sldMk cId="920152844" sldId="283"/>
            <ac:spMk id="73" creationId="{AFDA4259-58A3-4A63-822E-1A17216E845D}"/>
          </ac:spMkLst>
        </pc:spChg>
        <pc:spChg chg="mod">
          <ac:chgData name="Padalu Krishna Raju Patra" userId="943e48c9-b636-4189-8002-90d71739e5a7" providerId="ADAL" clId="{EC5DC876-1E51-4A50-8E1F-F4E83D788E34}" dt="2020-08-08T14:43:15.251" v="603" actId="255"/>
          <ac:spMkLst>
            <pc:docMk/>
            <pc:sldMk cId="920152844" sldId="283"/>
            <ac:spMk id="75" creationId="{CC03414B-FB96-44F2-90A9-26F0FF39E929}"/>
          </ac:spMkLst>
        </pc:spChg>
        <pc:spChg chg="mod">
          <ac:chgData name="Padalu Krishna Raju Patra" userId="943e48c9-b636-4189-8002-90d71739e5a7" providerId="ADAL" clId="{EC5DC876-1E51-4A50-8E1F-F4E83D788E34}" dt="2020-08-08T14:43:15.251" v="603" actId="255"/>
          <ac:spMkLst>
            <pc:docMk/>
            <pc:sldMk cId="920152844" sldId="283"/>
            <ac:spMk id="85" creationId="{90DE8EA8-163F-4F26-A1CA-3D553AE01121}"/>
          </ac:spMkLst>
        </pc:spChg>
        <pc:spChg chg="mod">
          <ac:chgData name="Padalu Krishna Raju Patra" userId="943e48c9-b636-4189-8002-90d71739e5a7" providerId="ADAL" clId="{EC5DC876-1E51-4A50-8E1F-F4E83D788E34}" dt="2020-08-08T14:43:15.251" v="603" actId="255"/>
          <ac:spMkLst>
            <pc:docMk/>
            <pc:sldMk cId="920152844" sldId="283"/>
            <ac:spMk id="87" creationId="{409D7A75-EAA1-4B92-AB89-0AA2370FE439}"/>
          </ac:spMkLst>
        </pc:spChg>
        <pc:spChg chg="mod">
          <ac:chgData name="Padalu Krishna Raju Patra" userId="943e48c9-b636-4189-8002-90d71739e5a7" providerId="ADAL" clId="{EC5DC876-1E51-4A50-8E1F-F4E83D788E34}" dt="2020-08-08T14:43:15.251" v="603" actId="255"/>
          <ac:spMkLst>
            <pc:docMk/>
            <pc:sldMk cId="920152844" sldId="283"/>
            <ac:spMk id="99" creationId="{A2465432-01A4-4E24-BC41-89635025E595}"/>
          </ac:spMkLst>
        </pc:spChg>
        <pc:spChg chg="mod">
          <ac:chgData name="Padalu Krishna Raju Patra" userId="943e48c9-b636-4189-8002-90d71739e5a7" providerId="ADAL" clId="{EC5DC876-1E51-4A50-8E1F-F4E83D788E34}" dt="2020-08-08T14:43:15.251" v="603" actId="255"/>
          <ac:spMkLst>
            <pc:docMk/>
            <pc:sldMk cId="920152844" sldId="283"/>
            <ac:spMk id="111" creationId="{4137D767-351F-4CC5-AD93-3C450DDB506A}"/>
          </ac:spMkLst>
        </pc:spChg>
        <pc:spChg chg="del mod">
          <ac:chgData name="Padalu Krishna Raju Patra" userId="943e48c9-b636-4189-8002-90d71739e5a7" providerId="ADAL" clId="{EC5DC876-1E51-4A50-8E1F-F4E83D788E34}" dt="2020-08-08T14:42:11.979" v="596" actId="478"/>
          <ac:spMkLst>
            <pc:docMk/>
            <pc:sldMk cId="920152844" sldId="283"/>
            <ac:spMk id="112" creationId="{5F418E97-3542-49EC-B483-A3B582298246}"/>
          </ac:spMkLst>
        </pc:spChg>
        <pc:spChg chg="mod">
          <ac:chgData name="Padalu Krishna Raju Patra" userId="943e48c9-b636-4189-8002-90d71739e5a7" providerId="ADAL" clId="{EC5DC876-1E51-4A50-8E1F-F4E83D788E34}" dt="2020-08-08T14:43:15.251" v="603" actId="255"/>
          <ac:spMkLst>
            <pc:docMk/>
            <pc:sldMk cId="920152844" sldId="283"/>
            <ac:spMk id="115" creationId="{1B939C06-D794-4DA5-A0D8-CC328E0C6151}"/>
          </ac:spMkLst>
        </pc:spChg>
        <pc:spChg chg="mod">
          <ac:chgData name="Padalu Krishna Raju Patra" userId="943e48c9-b636-4189-8002-90d71739e5a7" providerId="ADAL" clId="{EC5DC876-1E51-4A50-8E1F-F4E83D788E34}" dt="2020-08-08T14:43:15.251" v="603" actId="255"/>
          <ac:spMkLst>
            <pc:docMk/>
            <pc:sldMk cId="920152844" sldId="283"/>
            <ac:spMk id="118" creationId="{3178BD59-44A5-4322-B398-AEDF7A719F48}"/>
          </ac:spMkLst>
        </pc:spChg>
        <pc:spChg chg="mod">
          <ac:chgData name="Padalu Krishna Raju Patra" userId="943e48c9-b636-4189-8002-90d71739e5a7" providerId="ADAL" clId="{EC5DC876-1E51-4A50-8E1F-F4E83D788E34}" dt="2020-08-08T14:43:15.251" v="603" actId="255"/>
          <ac:spMkLst>
            <pc:docMk/>
            <pc:sldMk cId="920152844" sldId="283"/>
            <ac:spMk id="121" creationId="{794A59DD-00B5-4D96-BA2B-59E23433397C}"/>
          </ac:spMkLst>
        </pc:spChg>
        <pc:spChg chg="mod">
          <ac:chgData name="Padalu Krishna Raju Patra" userId="943e48c9-b636-4189-8002-90d71739e5a7" providerId="ADAL" clId="{EC5DC876-1E51-4A50-8E1F-F4E83D788E34}" dt="2020-08-08T14:43:15.251" v="603" actId="255"/>
          <ac:spMkLst>
            <pc:docMk/>
            <pc:sldMk cId="920152844" sldId="283"/>
            <ac:spMk id="124" creationId="{B59CE47D-F494-43B5-A6E8-271A0C1BBCDA}"/>
          </ac:spMkLst>
        </pc:spChg>
        <pc:spChg chg="mod">
          <ac:chgData name="Padalu Krishna Raju Patra" userId="943e48c9-b636-4189-8002-90d71739e5a7" providerId="ADAL" clId="{EC5DC876-1E51-4A50-8E1F-F4E83D788E34}" dt="2020-08-08T14:43:15.251" v="603" actId="255"/>
          <ac:spMkLst>
            <pc:docMk/>
            <pc:sldMk cId="920152844" sldId="283"/>
            <ac:spMk id="127" creationId="{0121A916-77F1-4F0B-8F49-54F60C3BCEA3}"/>
          </ac:spMkLst>
        </pc:spChg>
        <pc:spChg chg="mod">
          <ac:chgData name="Padalu Krishna Raju Patra" userId="943e48c9-b636-4189-8002-90d71739e5a7" providerId="ADAL" clId="{EC5DC876-1E51-4A50-8E1F-F4E83D788E34}" dt="2020-08-08T14:43:15.251" v="603" actId="255"/>
          <ac:spMkLst>
            <pc:docMk/>
            <pc:sldMk cId="920152844" sldId="283"/>
            <ac:spMk id="130" creationId="{504EA81B-9C0E-44CA-A563-986EA6A6F526}"/>
          </ac:spMkLst>
        </pc:spChg>
        <pc:spChg chg="add del mod">
          <ac:chgData name="Padalu Krishna Raju Patra" userId="943e48c9-b636-4189-8002-90d71739e5a7" providerId="ADAL" clId="{EC5DC876-1E51-4A50-8E1F-F4E83D788E34}" dt="2020-08-08T14:43:29.998" v="609" actId="478"/>
          <ac:spMkLst>
            <pc:docMk/>
            <pc:sldMk cId="920152844" sldId="283"/>
            <ac:spMk id="132" creationId="{862EEB27-2476-4EAF-979F-76C5E9B1C6A5}"/>
          </ac:spMkLst>
        </pc:spChg>
        <pc:spChg chg="mod">
          <ac:chgData name="Padalu Krishna Raju Patra" userId="943e48c9-b636-4189-8002-90d71739e5a7" providerId="ADAL" clId="{EC5DC876-1E51-4A50-8E1F-F4E83D788E34}" dt="2020-08-08T14:43:15.251" v="603" actId="255"/>
          <ac:spMkLst>
            <pc:docMk/>
            <pc:sldMk cId="920152844" sldId="283"/>
            <ac:spMk id="135" creationId="{64B2BC66-2A19-40DA-B8F6-9084E4CE41BB}"/>
          </ac:spMkLst>
        </pc:spChg>
        <pc:spChg chg="mod">
          <ac:chgData name="Padalu Krishna Raju Patra" userId="943e48c9-b636-4189-8002-90d71739e5a7" providerId="ADAL" clId="{EC5DC876-1E51-4A50-8E1F-F4E83D788E34}" dt="2020-08-08T14:43:15.251" v="603" actId="255"/>
          <ac:spMkLst>
            <pc:docMk/>
            <pc:sldMk cId="920152844" sldId="283"/>
            <ac:spMk id="139" creationId="{2ACB70C4-F6F6-4D3A-B541-475F0025BF7B}"/>
          </ac:spMkLst>
        </pc:spChg>
        <pc:spChg chg="mod">
          <ac:chgData name="Padalu Krishna Raju Patra" userId="943e48c9-b636-4189-8002-90d71739e5a7" providerId="ADAL" clId="{EC5DC876-1E51-4A50-8E1F-F4E83D788E34}" dt="2020-08-08T14:43:15.251" v="603" actId="255"/>
          <ac:spMkLst>
            <pc:docMk/>
            <pc:sldMk cId="920152844" sldId="283"/>
            <ac:spMk id="142" creationId="{6CE5CBAD-6129-458E-A1A1-7115D69F8BE9}"/>
          </ac:spMkLst>
        </pc:spChg>
        <pc:spChg chg="mod">
          <ac:chgData name="Padalu Krishna Raju Patra" userId="943e48c9-b636-4189-8002-90d71739e5a7" providerId="ADAL" clId="{EC5DC876-1E51-4A50-8E1F-F4E83D788E34}" dt="2020-08-08T14:43:15.251" v="603" actId="255"/>
          <ac:spMkLst>
            <pc:docMk/>
            <pc:sldMk cId="920152844" sldId="283"/>
            <ac:spMk id="145" creationId="{95872549-646E-405B-8570-F63BB481DEC2}"/>
          </ac:spMkLst>
        </pc:spChg>
        <pc:spChg chg="mod">
          <ac:chgData name="Padalu Krishna Raju Patra" userId="943e48c9-b636-4189-8002-90d71739e5a7" providerId="ADAL" clId="{EC5DC876-1E51-4A50-8E1F-F4E83D788E34}" dt="2020-08-08T14:43:15.251" v="603" actId="255"/>
          <ac:spMkLst>
            <pc:docMk/>
            <pc:sldMk cId="920152844" sldId="283"/>
            <ac:spMk id="148" creationId="{7F5F4CC0-008B-4B5A-A4E1-A52A93379CE9}"/>
          </ac:spMkLst>
        </pc:spChg>
        <pc:spChg chg="add del mod">
          <ac:chgData name="Padalu Krishna Raju Patra" userId="943e48c9-b636-4189-8002-90d71739e5a7" providerId="ADAL" clId="{EC5DC876-1E51-4A50-8E1F-F4E83D788E34}" dt="2020-08-08T14:43:29.998" v="609" actId="478"/>
          <ac:spMkLst>
            <pc:docMk/>
            <pc:sldMk cId="920152844" sldId="283"/>
            <ac:spMk id="149" creationId="{89D78A31-68F5-4ACF-B298-CDEF5F7F206D}"/>
          </ac:spMkLst>
        </pc:spChg>
        <pc:spChg chg="mod">
          <ac:chgData name="Padalu Krishna Raju Patra" userId="943e48c9-b636-4189-8002-90d71739e5a7" providerId="ADAL" clId="{EC5DC876-1E51-4A50-8E1F-F4E83D788E34}" dt="2020-08-08T14:43:15.251" v="603" actId="255"/>
          <ac:spMkLst>
            <pc:docMk/>
            <pc:sldMk cId="920152844" sldId="283"/>
            <ac:spMk id="151" creationId="{4E383B56-97D3-4DA5-85F3-DC9FB02AD5F2}"/>
          </ac:spMkLst>
        </pc:spChg>
        <pc:spChg chg="mod">
          <ac:chgData name="Padalu Krishna Raju Patra" userId="943e48c9-b636-4189-8002-90d71739e5a7" providerId="ADAL" clId="{EC5DC876-1E51-4A50-8E1F-F4E83D788E34}" dt="2020-08-08T14:43:15.251" v="603" actId="255"/>
          <ac:spMkLst>
            <pc:docMk/>
            <pc:sldMk cId="920152844" sldId="283"/>
            <ac:spMk id="157" creationId="{8DBBA13C-C174-4DF2-976E-6DA2F0C1A387}"/>
          </ac:spMkLst>
        </pc:spChg>
        <pc:spChg chg="mod">
          <ac:chgData name="Padalu Krishna Raju Patra" userId="943e48c9-b636-4189-8002-90d71739e5a7" providerId="ADAL" clId="{EC5DC876-1E51-4A50-8E1F-F4E83D788E34}" dt="2020-08-08T14:43:15.251" v="603" actId="255"/>
          <ac:spMkLst>
            <pc:docMk/>
            <pc:sldMk cId="920152844" sldId="283"/>
            <ac:spMk id="165" creationId="{4BC156A2-5E72-4036-8AAB-073FF8FB22EE}"/>
          </ac:spMkLst>
        </pc:spChg>
        <pc:spChg chg="del mod">
          <ac:chgData name="Padalu Krishna Raju Patra" userId="943e48c9-b636-4189-8002-90d71739e5a7" providerId="ADAL" clId="{EC5DC876-1E51-4A50-8E1F-F4E83D788E34}" dt="2020-08-08T14:43:29.998" v="609" actId="478"/>
          <ac:spMkLst>
            <pc:docMk/>
            <pc:sldMk cId="920152844" sldId="283"/>
            <ac:spMk id="184" creationId="{43B46C4C-EEC5-4F0D-8796-D001B2B6EE8B}"/>
          </ac:spMkLst>
        </pc:spChg>
        <pc:grpChg chg="add del mod">
          <ac:chgData name="Padalu Krishna Raju Patra" userId="943e48c9-b636-4189-8002-90d71739e5a7" providerId="ADAL" clId="{EC5DC876-1E51-4A50-8E1F-F4E83D788E34}" dt="2020-08-08T14:43:29.998" v="609" actId="478"/>
          <ac:grpSpMkLst>
            <pc:docMk/>
            <pc:sldMk cId="920152844" sldId="283"/>
            <ac:grpSpMk id="7" creationId="{F3B9CB0B-5566-4DA3-8C20-549139BF1735}"/>
          </ac:grpSpMkLst>
        </pc:grpChg>
        <pc:grpChg chg="mod">
          <ac:chgData name="Padalu Krishna Raju Patra" userId="943e48c9-b636-4189-8002-90d71739e5a7" providerId="ADAL" clId="{EC5DC876-1E51-4A50-8E1F-F4E83D788E34}" dt="2020-08-08T14:43:15.251" v="603" actId="255"/>
          <ac:grpSpMkLst>
            <pc:docMk/>
            <pc:sldMk cId="920152844" sldId="283"/>
            <ac:grpSpMk id="10" creationId="{9F186B06-E6DC-4132-B905-4734CDBF6E38}"/>
          </ac:grpSpMkLst>
        </pc:grpChg>
        <pc:grpChg chg="add del mod">
          <ac:chgData name="Padalu Krishna Raju Patra" userId="943e48c9-b636-4189-8002-90d71739e5a7" providerId="ADAL" clId="{EC5DC876-1E51-4A50-8E1F-F4E83D788E34}" dt="2020-08-08T14:43:29.998" v="609" actId="478"/>
          <ac:grpSpMkLst>
            <pc:docMk/>
            <pc:sldMk cId="920152844" sldId="283"/>
            <ac:grpSpMk id="13" creationId="{E6927B6F-3CF9-48C1-ADCA-3779B9CC085D}"/>
          </ac:grpSpMkLst>
        </pc:grpChg>
        <pc:grpChg chg="add del mod">
          <ac:chgData name="Padalu Krishna Raju Patra" userId="943e48c9-b636-4189-8002-90d71739e5a7" providerId="ADAL" clId="{EC5DC876-1E51-4A50-8E1F-F4E83D788E34}" dt="2020-08-08T14:43:29.998" v="609" actId="478"/>
          <ac:grpSpMkLst>
            <pc:docMk/>
            <pc:sldMk cId="920152844" sldId="283"/>
            <ac:grpSpMk id="16" creationId="{68869B14-3035-4BD5-93CD-47E5C9D0E6A3}"/>
          </ac:grpSpMkLst>
        </pc:grpChg>
        <pc:grpChg chg="add del mod">
          <ac:chgData name="Padalu Krishna Raju Patra" userId="943e48c9-b636-4189-8002-90d71739e5a7" providerId="ADAL" clId="{EC5DC876-1E51-4A50-8E1F-F4E83D788E34}" dt="2020-08-08T14:43:29.998" v="609" actId="478"/>
          <ac:grpSpMkLst>
            <pc:docMk/>
            <pc:sldMk cId="920152844" sldId="283"/>
            <ac:grpSpMk id="23" creationId="{FA5216A0-DC7B-4E67-871B-7FBFE2CC2670}"/>
          </ac:grpSpMkLst>
        </pc:grpChg>
        <pc:grpChg chg="mod">
          <ac:chgData name="Padalu Krishna Raju Patra" userId="943e48c9-b636-4189-8002-90d71739e5a7" providerId="ADAL" clId="{EC5DC876-1E51-4A50-8E1F-F4E83D788E34}" dt="2020-08-08T14:43:15.251" v="603" actId="255"/>
          <ac:grpSpMkLst>
            <pc:docMk/>
            <pc:sldMk cId="920152844" sldId="283"/>
            <ac:grpSpMk id="25" creationId="{FAFD134F-BF81-447B-B0DF-182BABD6F9FB}"/>
          </ac:grpSpMkLst>
        </pc:grpChg>
        <pc:grpChg chg="add del mod">
          <ac:chgData name="Padalu Krishna Raju Patra" userId="943e48c9-b636-4189-8002-90d71739e5a7" providerId="ADAL" clId="{EC5DC876-1E51-4A50-8E1F-F4E83D788E34}" dt="2020-08-08T14:43:29.998" v="609" actId="478"/>
          <ac:grpSpMkLst>
            <pc:docMk/>
            <pc:sldMk cId="920152844" sldId="283"/>
            <ac:grpSpMk id="29" creationId="{70F5989A-B40A-4C0E-BB99-F174E246A74E}"/>
          </ac:grpSpMkLst>
        </pc:grpChg>
        <pc:grpChg chg="add del mod">
          <ac:chgData name="Padalu Krishna Raju Patra" userId="943e48c9-b636-4189-8002-90d71739e5a7" providerId="ADAL" clId="{EC5DC876-1E51-4A50-8E1F-F4E83D788E34}" dt="2020-08-08T14:43:29.998" v="609" actId="478"/>
          <ac:grpSpMkLst>
            <pc:docMk/>
            <pc:sldMk cId="920152844" sldId="283"/>
            <ac:grpSpMk id="35" creationId="{3EEB65A1-D7A5-4540-AE47-0AF1F05F8244}"/>
          </ac:grpSpMkLst>
        </pc:grpChg>
        <pc:grpChg chg="add del mod">
          <ac:chgData name="Padalu Krishna Raju Patra" userId="943e48c9-b636-4189-8002-90d71739e5a7" providerId="ADAL" clId="{EC5DC876-1E51-4A50-8E1F-F4E83D788E34}" dt="2020-08-08T14:43:29.998" v="609" actId="478"/>
          <ac:grpSpMkLst>
            <pc:docMk/>
            <pc:sldMk cId="920152844" sldId="283"/>
            <ac:grpSpMk id="38" creationId="{2D4E1DA1-8321-4DC2-83BB-C6824B4E6C84}"/>
          </ac:grpSpMkLst>
        </pc:grpChg>
        <pc:grpChg chg="add del mod">
          <ac:chgData name="Padalu Krishna Raju Patra" userId="943e48c9-b636-4189-8002-90d71739e5a7" providerId="ADAL" clId="{EC5DC876-1E51-4A50-8E1F-F4E83D788E34}" dt="2020-08-08T14:43:29.998" v="609" actId="478"/>
          <ac:grpSpMkLst>
            <pc:docMk/>
            <pc:sldMk cId="920152844" sldId="283"/>
            <ac:grpSpMk id="43" creationId="{79501367-892C-4672-A5C0-5E170092BF2B}"/>
          </ac:grpSpMkLst>
        </pc:grpChg>
        <pc:grpChg chg="add del mod">
          <ac:chgData name="Padalu Krishna Raju Patra" userId="943e48c9-b636-4189-8002-90d71739e5a7" providerId="ADAL" clId="{EC5DC876-1E51-4A50-8E1F-F4E83D788E34}" dt="2020-08-08T14:43:29.998" v="609" actId="478"/>
          <ac:grpSpMkLst>
            <pc:docMk/>
            <pc:sldMk cId="920152844" sldId="283"/>
            <ac:grpSpMk id="47" creationId="{380B8CE1-D40E-4BEC-A3F3-0D5CB93E9C82}"/>
          </ac:grpSpMkLst>
        </pc:grpChg>
        <pc:grpChg chg="add del mod">
          <ac:chgData name="Padalu Krishna Raju Patra" userId="943e48c9-b636-4189-8002-90d71739e5a7" providerId="ADAL" clId="{EC5DC876-1E51-4A50-8E1F-F4E83D788E34}" dt="2020-08-08T14:43:29.998" v="609" actId="478"/>
          <ac:grpSpMkLst>
            <pc:docMk/>
            <pc:sldMk cId="920152844" sldId="283"/>
            <ac:grpSpMk id="50" creationId="{CC7B3C3C-ADD2-4A7D-800E-A101B79DA0E8}"/>
          </ac:grpSpMkLst>
        </pc:grpChg>
        <pc:grpChg chg="add del mod">
          <ac:chgData name="Padalu Krishna Raju Patra" userId="943e48c9-b636-4189-8002-90d71739e5a7" providerId="ADAL" clId="{EC5DC876-1E51-4A50-8E1F-F4E83D788E34}" dt="2020-08-08T14:43:29.998" v="609" actId="478"/>
          <ac:grpSpMkLst>
            <pc:docMk/>
            <pc:sldMk cId="920152844" sldId="283"/>
            <ac:grpSpMk id="55" creationId="{3E674238-EBA8-4A03-B32B-BADD36775201}"/>
          </ac:grpSpMkLst>
        </pc:grpChg>
        <pc:grpChg chg="add del mod">
          <ac:chgData name="Padalu Krishna Raju Patra" userId="943e48c9-b636-4189-8002-90d71739e5a7" providerId="ADAL" clId="{EC5DC876-1E51-4A50-8E1F-F4E83D788E34}" dt="2020-08-08T14:43:29.998" v="609" actId="478"/>
          <ac:grpSpMkLst>
            <pc:docMk/>
            <pc:sldMk cId="920152844" sldId="283"/>
            <ac:grpSpMk id="58" creationId="{6242787E-F432-4AF3-9F8F-827681F61DBC}"/>
          </ac:grpSpMkLst>
        </pc:grpChg>
        <pc:grpChg chg="mod">
          <ac:chgData name="Padalu Krishna Raju Patra" userId="943e48c9-b636-4189-8002-90d71739e5a7" providerId="ADAL" clId="{EC5DC876-1E51-4A50-8E1F-F4E83D788E34}" dt="2020-08-08T14:43:15.251" v="603" actId="255"/>
          <ac:grpSpMkLst>
            <pc:docMk/>
            <pc:sldMk cId="920152844" sldId="283"/>
            <ac:grpSpMk id="60" creationId="{70EFCB06-E997-4EDA-AFB6-460E60C04A22}"/>
          </ac:grpSpMkLst>
        </pc:grpChg>
        <pc:grpChg chg="add del mod">
          <ac:chgData name="Padalu Krishna Raju Patra" userId="943e48c9-b636-4189-8002-90d71739e5a7" providerId="ADAL" clId="{EC5DC876-1E51-4A50-8E1F-F4E83D788E34}" dt="2020-08-08T14:43:29.998" v="609" actId="478"/>
          <ac:grpSpMkLst>
            <pc:docMk/>
            <pc:sldMk cId="920152844" sldId="283"/>
            <ac:grpSpMk id="65" creationId="{945518F7-E33D-4C0B-A83A-E774A1030337}"/>
          </ac:grpSpMkLst>
        </pc:grpChg>
        <pc:grpChg chg="mod">
          <ac:chgData name="Padalu Krishna Raju Patra" userId="943e48c9-b636-4189-8002-90d71739e5a7" providerId="ADAL" clId="{EC5DC876-1E51-4A50-8E1F-F4E83D788E34}" dt="2020-08-08T14:43:15.251" v="603" actId="255"/>
          <ac:grpSpMkLst>
            <pc:docMk/>
            <pc:sldMk cId="920152844" sldId="283"/>
            <ac:grpSpMk id="66" creationId="{36EF38A0-2AE7-40C5-9C17-687D18C4744E}"/>
          </ac:grpSpMkLst>
        </pc:grpChg>
        <pc:grpChg chg="mod">
          <ac:chgData name="Padalu Krishna Raju Patra" userId="943e48c9-b636-4189-8002-90d71739e5a7" providerId="ADAL" clId="{EC5DC876-1E51-4A50-8E1F-F4E83D788E34}" dt="2020-08-08T14:43:15.251" v="603" actId="255"/>
          <ac:grpSpMkLst>
            <pc:docMk/>
            <pc:sldMk cId="920152844" sldId="283"/>
            <ac:grpSpMk id="67" creationId="{6704D0B2-3B9D-4A20-881F-140C63B91F71}"/>
          </ac:grpSpMkLst>
        </pc:grpChg>
        <pc:grpChg chg="mod">
          <ac:chgData name="Padalu Krishna Raju Patra" userId="943e48c9-b636-4189-8002-90d71739e5a7" providerId="ADAL" clId="{EC5DC876-1E51-4A50-8E1F-F4E83D788E34}" dt="2020-08-08T14:43:15.251" v="603" actId="255"/>
          <ac:grpSpMkLst>
            <pc:docMk/>
            <pc:sldMk cId="920152844" sldId="283"/>
            <ac:grpSpMk id="72" creationId="{8E13B9B0-D5D2-4F46-9478-5486BFDBBC47}"/>
          </ac:grpSpMkLst>
        </pc:grpChg>
        <pc:grpChg chg="add del mod">
          <ac:chgData name="Padalu Krishna Raju Patra" userId="943e48c9-b636-4189-8002-90d71739e5a7" providerId="ADAL" clId="{EC5DC876-1E51-4A50-8E1F-F4E83D788E34}" dt="2020-08-08T14:43:29.998" v="609" actId="478"/>
          <ac:grpSpMkLst>
            <pc:docMk/>
            <pc:sldMk cId="920152844" sldId="283"/>
            <ac:grpSpMk id="77" creationId="{010B328C-F3A8-4FA0-B861-AEDC7604A0A8}"/>
          </ac:grpSpMkLst>
        </pc:grpChg>
        <pc:grpChg chg="mod">
          <ac:chgData name="Padalu Krishna Raju Patra" userId="943e48c9-b636-4189-8002-90d71739e5a7" providerId="ADAL" clId="{EC5DC876-1E51-4A50-8E1F-F4E83D788E34}" dt="2020-08-08T14:43:15.251" v="603" actId="255"/>
          <ac:grpSpMkLst>
            <pc:docMk/>
            <pc:sldMk cId="920152844" sldId="283"/>
            <ac:grpSpMk id="78" creationId="{BF470262-C15C-49AC-8C8A-58A78E64AE37}"/>
          </ac:grpSpMkLst>
        </pc:grpChg>
        <pc:grpChg chg="mod">
          <ac:chgData name="Padalu Krishna Raju Patra" userId="943e48c9-b636-4189-8002-90d71739e5a7" providerId="ADAL" clId="{EC5DC876-1E51-4A50-8E1F-F4E83D788E34}" dt="2020-08-08T14:43:15.251" v="603" actId="255"/>
          <ac:grpSpMkLst>
            <pc:docMk/>
            <pc:sldMk cId="920152844" sldId="283"/>
            <ac:grpSpMk id="81" creationId="{84507A0C-7D65-435B-9E10-DBF8530E0F55}"/>
          </ac:grpSpMkLst>
        </pc:grpChg>
        <pc:grpChg chg="mod">
          <ac:chgData name="Padalu Krishna Raju Patra" userId="943e48c9-b636-4189-8002-90d71739e5a7" providerId="ADAL" clId="{EC5DC876-1E51-4A50-8E1F-F4E83D788E34}" dt="2020-08-08T14:43:15.251" v="603" actId="255"/>
          <ac:grpSpMkLst>
            <pc:docMk/>
            <pc:sldMk cId="920152844" sldId="283"/>
            <ac:grpSpMk id="83" creationId="{AC0D5277-594F-4DA6-AF58-899C83276354}"/>
          </ac:grpSpMkLst>
        </pc:grpChg>
        <pc:grpChg chg="add del mod">
          <ac:chgData name="Padalu Krishna Raju Patra" userId="943e48c9-b636-4189-8002-90d71739e5a7" providerId="ADAL" clId="{EC5DC876-1E51-4A50-8E1F-F4E83D788E34}" dt="2020-08-08T14:43:29.998" v="609" actId="478"/>
          <ac:grpSpMkLst>
            <pc:docMk/>
            <pc:sldMk cId="920152844" sldId="283"/>
            <ac:grpSpMk id="89" creationId="{1E012A9E-49FA-4DB9-959B-A613591142A9}"/>
          </ac:grpSpMkLst>
        </pc:grpChg>
        <pc:grpChg chg="mod">
          <ac:chgData name="Padalu Krishna Raju Patra" userId="943e48c9-b636-4189-8002-90d71739e5a7" providerId="ADAL" clId="{EC5DC876-1E51-4A50-8E1F-F4E83D788E34}" dt="2020-08-08T14:43:15.251" v="603" actId="255"/>
          <ac:grpSpMkLst>
            <pc:docMk/>
            <pc:sldMk cId="920152844" sldId="283"/>
            <ac:grpSpMk id="91" creationId="{6378F118-0B9C-41B5-9E59-BAE767E8043D}"/>
          </ac:grpSpMkLst>
        </pc:grpChg>
        <pc:grpChg chg="add del mod">
          <ac:chgData name="Padalu Krishna Raju Patra" userId="943e48c9-b636-4189-8002-90d71739e5a7" providerId="ADAL" clId="{EC5DC876-1E51-4A50-8E1F-F4E83D788E34}" dt="2020-08-08T14:43:29.998" v="609" actId="478"/>
          <ac:grpSpMkLst>
            <pc:docMk/>
            <pc:sldMk cId="920152844" sldId="283"/>
            <ac:grpSpMk id="101" creationId="{605A8967-A4C1-478F-A665-0FAB6B411808}"/>
          </ac:grpSpMkLst>
        </pc:grpChg>
        <pc:grpChg chg="mod">
          <ac:chgData name="Padalu Krishna Raju Patra" userId="943e48c9-b636-4189-8002-90d71739e5a7" providerId="ADAL" clId="{EC5DC876-1E51-4A50-8E1F-F4E83D788E34}" dt="2020-08-08T14:43:15.251" v="603" actId="255"/>
          <ac:grpSpMkLst>
            <pc:docMk/>
            <pc:sldMk cId="920152844" sldId="283"/>
            <ac:grpSpMk id="103" creationId="{E6D494B2-0987-429E-9053-D799A1E9A559}"/>
          </ac:grpSpMkLst>
        </pc:grpChg>
        <pc:grpChg chg="add del mod">
          <ac:chgData name="Padalu Krishna Raju Patra" userId="943e48c9-b636-4189-8002-90d71739e5a7" providerId="ADAL" clId="{EC5DC876-1E51-4A50-8E1F-F4E83D788E34}" dt="2020-08-08T14:43:29.998" v="609" actId="478"/>
          <ac:grpSpMkLst>
            <pc:docMk/>
            <pc:sldMk cId="920152844" sldId="283"/>
            <ac:grpSpMk id="114" creationId="{A0CBE0CA-9E8D-4869-9705-93B682451900}"/>
          </ac:grpSpMkLst>
        </pc:grpChg>
        <pc:grpChg chg="add del mod">
          <ac:chgData name="Padalu Krishna Raju Patra" userId="943e48c9-b636-4189-8002-90d71739e5a7" providerId="ADAL" clId="{EC5DC876-1E51-4A50-8E1F-F4E83D788E34}" dt="2020-08-08T14:43:29.998" v="609" actId="478"/>
          <ac:grpSpMkLst>
            <pc:docMk/>
            <pc:sldMk cId="920152844" sldId="283"/>
            <ac:grpSpMk id="117" creationId="{4D958A8D-6750-4240-AC47-AD4B9A4A1652}"/>
          </ac:grpSpMkLst>
        </pc:grpChg>
        <pc:grpChg chg="add del mod">
          <ac:chgData name="Padalu Krishna Raju Patra" userId="943e48c9-b636-4189-8002-90d71739e5a7" providerId="ADAL" clId="{EC5DC876-1E51-4A50-8E1F-F4E83D788E34}" dt="2020-08-08T14:43:29.998" v="609" actId="478"/>
          <ac:grpSpMkLst>
            <pc:docMk/>
            <pc:sldMk cId="920152844" sldId="283"/>
            <ac:grpSpMk id="120" creationId="{F8D8BF69-73B8-437F-AAC4-796D5E978802}"/>
          </ac:grpSpMkLst>
        </pc:grpChg>
        <pc:grpChg chg="add del mod">
          <ac:chgData name="Padalu Krishna Raju Patra" userId="943e48c9-b636-4189-8002-90d71739e5a7" providerId="ADAL" clId="{EC5DC876-1E51-4A50-8E1F-F4E83D788E34}" dt="2020-08-08T14:43:29.998" v="609" actId="478"/>
          <ac:grpSpMkLst>
            <pc:docMk/>
            <pc:sldMk cId="920152844" sldId="283"/>
            <ac:grpSpMk id="123" creationId="{DA022E3C-E8C0-44A7-AC35-B7D0349FA3FB}"/>
          </ac:grpSpMkLst>
        </pc:grpChg>
        <pc:grpChg chg="add del mod">
          <ac:chgData name="Padalu Krishna Raju Patra" userId="943e48c9-b636-4189-8002-90d71739e5a7" providerId="ADAL" clId="{EC5DC876-1E51-4A50-8E1F-F4E83D788E34}" dt="2020-08-08T14:43:29.998" v="609" actId="478"/>
          <ac:grpSpMkLst>
            <pc:docMk/>
            <pc:sldMk cId="920152844" sldId="283"/>
            <ac:grpSpMk id="126" creationId="{382FF7A9-AB73-43B3-AF16-F2C0DF4BA3C0}"/>
          </ac:grpSpMkLst>
        </pc:grpChg>
        <pc:grpChg chg="add del mod">
          <ac:chgData name="Padalu Krishna Raju Patra" userId="943e48c9-b636-4189-8002-90d71739e5a7" providerId="ADAL" clId="{EC5DC876-1E51-4A50-8E1F-F4E83D788E34}" dt="2020-08-08T14:43:29.998" v="609" actId="478"/>
          <ac:grpSpMkLst>
            <pc:docMk/>
            <pc:sldMk cId="920152844" sldId="283"/>
            <ac:grpSpMk id="129" creationId="{5A93C42C-CE0B-4780-B1A5-243FCC705B25}"/>
          </ac:grpSpMkLst>
        </pc:grpChg>
        <pc:grpChg chg="add del mod">
          <ac:chgData name="Padalu Krishna Raju Patra" userId="943e48c9-b636-4189-8002-90d71739e5a7" providerId="ADAL" clId="{EC5DC876-1E51-4A50-8E1F-F4E83D788E34}" dt="2020-08-08T14:43:29.998" v="609" actId="478"/>
          <ac:grpSpMkLst>
            <pc:docMk/>
            <pc:sldMk cId="920152844" sldId="283"/>
            <ac:grpSpMk id="134" creationId="{1D53E4A8-BBEE-468A-A03C-3CFBD3C285C6}"/>
          </ac:grpSpMkLst>
        </pc:grpChg>
        <pc:grpChg chg="add del mod">
          <ac:chgData name="Padalu Krishna Raju Patra" userId="943e48c9-b636-4189-8002-90d71739e5a7" providerId="ADAL" clId="{EC5DC876-1E51-4A50-8E1F-F4E83D788E34}" dt="2020-08-08T14:43:29.998" v="609" actId="478"/>
          <ac:grpSpMkLst>
            <pc:docMk/>
            <pc:sldMk cId="920152844" sldId="283"/>
            <ac:grpSpMk id="137" creationId="{50CC8730-606F-47B2-BB61-BCD07BF0BE76}"/>
          </ac:grpSpMkLst>
        </pc:grpChg>
        <pc:grpChg chg="add del mod">
          <ac:chgData name="Padalu Krishna Raju Patra" userId="943e48c9-b636-4189-8002-90d71739e5a7" providerId="ADAL" clId="{EC5DC876-1E51-4A50-8E1F-F4E83D788E34}" dt="2020-08-08T14:43:29.998" v="609" actId="478"/>
          <ac:grpSpMkLst>
            <pc:docMk/>
            <pc:sldMk cId="920152844" sldId="283"/>
            <ac:grpSpMk id="140" creationId="{241B456A-74F5-4405-B97E-F49B409928DD}"/>
          </ac:grpSpMkLst>
        </pc:grpChg>
        <pc:grpChg chg="add del mod">
          <ac:chgData name="Padalu Krishna Raju Patra" userId="943e48c9-b636-4189-8002-90d71739e5a7" providerId="ADAL" clId="{EC5DC876-1E51-4A50-8E1F-F4E83D788E34}" dt="2020-08-08T14:43:29.998" v="609" actId="478"/>
          <ac:grpSpMkLst>
            <pc:docMk/>
            <pc:sldMk cId="920152844" sldId="283"/>
            <ac:grpSpMk id="143" creationId="{C4E6EB56-4083-4166-97FC-2E551346D00D}"/>
          </ac:grpSpMkLst>
        </pc:grpChg>
        <pc:grpChg chg="add del mod">
          <ac:chgData name="Padalu Krishna Raju Patra" userId="943e48c9-b636-4189-8002-90d71739e5a7" providerId="ADAL" clId="{EC5DC876-1E51-4A50-8E1F-F4E83D788E34}" dt="2020-08-08T14:43:29.998" v="609" actId="478"/>
          <ac:grpSpMkLst>
            <pc:docMk/>
            <pc:sldMk cId="920152844" sldId="283"/>
            <ac:grpSpMk id="146" creationId="{18D4351A-8641-4B53-A70B-94AD8AF7E9E2}"/>
          </ac:grpSpMkLst>
        </pc:grpChg>
        <pc:grpChg chg="add del mod">
          <ac:chgData name="Padalu Krishna Raju Patra" userId="943e48c9-b636-4189-8002-90d71739e5a7" providerId="ADAL" clId="{EC5DC876-1E51-4A50-8E1F-F4E83D788E34}" dt="2020-08-08T14:43:29.998" v="609" actId="478"/>
          <ac:grpSpMkLst>
            <pc:docMk/>
            <pc:sldMk cId="920152844" sldId="283"/>
            <ac:grpSpMk id="150" creationId="{B0A9FB98-F3C7-4900-895F-8BAD61A58791}"/>
          </ac:grpSpMkLst>
        </pc:grpChg>
        <pc:grpChg chg="add del mod">
          <ac:chgData name="Padalu Krishna Raju Patra" userId="943e48c9-b636-4189-8002-90d71739e5a7" providerId="ADAL" clId="{EC5DC876-1E51-4A50-8E1F-F4E83D788E34}" dt="2020-08-08T14:43:29.998" v="609" actId="478"/>
          <ac:grpSpMkLst>
            <pc:docMk/>
            <pc:sldMk cId="920152844" sldId="283"/>
            <ac:grpSpMk id="156" creationId="{7278C4E5-BB52-4441-A3D9-3C4B7493AF46}"/>
          </ac:grpSpMkLst>
        </pc:grpChg>
        <pc:grpChg chg="add del mod">
          <ac:chgData name="Padalu Krishna Raju Patra" userId="943e48c9-b636-4189-8002-90d71739e5a7" providerId="ADAL" clId="{EC5DC876-1E51-4A50-8E1F-F4E83D788E34}" dt="2020-08-08T14:43:29.998" v="609" actId="478"/>
          <ac:grpSpMkLst>
            <pc:docMk/>
            <pc:sldMk cId="920152844" sldId="283"/>
            <ac:grpSpMk id="164" creationId="{901D2095-4462-4F1F-A10C-35F8B30835F8}"/>
          </ac:grpSpMkLst>
        </pc:grpChg>
        <pc:cxnChg chg="add del mod">
          <ac:chgData name="Padalu Krishna Raju Patra" userId="943e48c9-b636-4189-8002-90d71739e5a7" providerId="ADAL" clId="{EC5DC876-1E51-4A50-8E1F-F4E83D788E34}" dt="2020-08-08T14:43:29.998" v="609" actId="478"/>
          <ac:cxnSpMkLst>
            <pc:docMk/>
            <pc:sldMk cId="920152844" sldId="283"/>
            <ac:cxnSpMk id="32" creationId="{D21266C9-7826-4F70-971D-A10C058B7938}"/>
          </ac:cxnSpMkLst>
        </pc:cxnChg>
        <pc:cxnChg chg="add del mod">
          <ac:chgData name="Padalu Krishna Raju Patra" userId="943e48c9-b636-4189-8002-90d71739e5a7" providerId="ADAL" clId="{EC5DC876-1E51-4A50-8E1F-F4E83D788E34}" dt="2020-08-08T14:43:29.998" v="609" actId="478"/>
          <ac:cxnSpMkLst>
            <pc:docMk/>
            <pc:sldMk cId="920152844" sldId="283"/>
            <ac:cxnSpMk id="33" creationId="{7C783E4B-E1ED-4D9A-9156-6E55F73F5F56}"/>
          </ac:cxnSpMkLst>
        </pc:cxnChg>
        <pc:cxnChg chg="add del mod">
          <ac:chgData name="Padalu Krishna Raju Patra" userId="943e48c9-b636-4189-8002-90d71739e5a7" providerId="ADAL" clId="{EC5DC876-1E51-4A50-8E1F-F4E83D788E34}" dt="2020-08-08T14:43:29.998" v="609" actId="478"/>
          <ac:cxnSpMkLst>
            <pc:docMk/>
            <pc:sldMk cId="920152844" sldId="283"/>
            <ac:cxnSpMk id="133" creationId="{21A1EADA-7427-4D9F-85F9-29A4CAEAE26B}"/>
          </ac:cxnSpMkLst>
        </pc:cxnChg>
      </pc:sldChg>
      <pc:sldChg chg="add del">
        <pc:chgData name="Padalu Krishna Raju Patra" userId="943e48c9-b636-4189-8002-90d71739e5a7" providerId="ADAL" clId="{EC5DC876-1E51-4A50-8E1F-F4E83D788E34}" dt="2020-08-08T14:54:46.889" v="1158" actId="2696"/>
        <pc:sldMkLst>
          <pc:docMk/>
          <pc:sldMk cId="2363616432" sldId="284"/>
        </pc:sldMkLst>
      </pc:sldChg>
    </pc:docChg>
  </pc:docChgLst>
  <pc:docChgLst>
    <pc:chgData name="Padalu Krishna Raju Patra" userId="943e48c9-b636-4189-8002-90d71739e5a7" providerId="ADAL" clId="{F3D8796F-7884-42B6-B782-0A89F9B0587E}"/>
    <pc:docChg chg="custSel delSld modSld">
      <pc:chgData name="Padalu Krishna Raju Patra" userId="943e48c9-b636-4189-8002-90d71739e5a7" providerId="ADAL" clId="{F3D8796F-7884-42B6-B782-0A89F9B0587E}" dt="2020-08-17T16:36:16.558" v="9" actId="2696"/>
      <pc:docMkLst>
        <pc:docMk/>
      </pc:docMkLst>
      <pc:sldChg chg="delSp">
        <pc:chgData name="Padalu Krishna Raju Patra" userId="943e48c9-b636-4189-8002-90d71739e5a7" providerId="ADAL" clId="{F3D8796F-7884-42B6-B782-0A89F9B0587E}" dt="2020-08-17T16:36:05.085" v="0" actId="478"/>
        <pc:sldMkLst>
          <pc:docMk/>
          <pc:sldMk cId="2767205433" sldId="302"/>
        </pc:sldMkLst>
        <pc:picChg chg="del">
          <ac:chgData name="Padalu Krishna Raju Patra" userId="943e48c9-b636-4189-8002-90d71739e5a7" providerId="ADAL" clId="{F3D8796F-7884-42B6-B782-0A89F9B0587E}" dt="2020-08-17T16:36:05.085" v="0" actId="478"/>
          <ac:picMkLst>
            <pc:docMk/>
            <pc:sldMk cId="2767205433" sldId="302"/>
            <ac:picMk id="4" creationId="{28A6E3D5-B048-432C-B6D2-6F2BC90B3596}"/>
          </ac:picMkLst>
        </pc:picChg>
      </pc:sldChg>
      <pc:sldChg chg="del">
        <pc:chgData name="Padalu Krishna Raju Patra" userId="943e48c9-b636-4189-8002-90d71739e5a7" providerId="ADAL" clId="{F3D8796F-7884-42B6-B782-0A89F9B0587E}" dt="2020-08-17T16:36:16.558" v="9" actId="2696"/>
        <pc:sldMkLst>
          <pc:docMk/>
          <pc:sldMk cId="3044563482" sldId="303"/>
        </pc:sldMkLst>
      </pc:sldChg>
      <pc:sldChg chg="del">
        <pc:chgData name="Padalu Krishna Raju Patra" userId="943e48c9-b636-4189-8002-90d71739e5a7" providerId="ADAL" clId="{F3D8796F-7884-42B6-B782-0A89F9B0587E}" dt="2020-08-17T16:36:14.547" v="1" actId="2696"/>
        <pc:sldMkLst>
          <pc:docMk/>
          <pc:sldMk cId="1072806556" sldId="304"/>
        </pc:sldMkLst>
      </pc:sldChg>
      <pc:sldChg chg="del">
        <pc:chgData name="Padalu Krishna Raju Patra" userId="943e48c9-b636-4189-8002-90d71739e5a7" providerId="ADAL" clId="{F3D8796F-7884-42B6-B782-0A89F9B0587E}" dt="2020-08-17T16:36:16.276" v="6" actId="2696"/>
        <pc:sldMkLst>
          <pc:docMk/>
          <pc:sldMk cId="1303502956" sldId="305"/>
        </pc:sldMkLst>
      </pc:sldChg>
      <pc:sldChg chg="del">
        <pc:chgData name="Padalu Krishna Raju Patra" userId="943e48c9-b636-4189-8002-90d71739e5a7" providerId="ADAL" clId="{F3D8796F-7884-42B6-B782-0A89F9B0587E}" dt="2020-08-17T16:36:15.255" v="2" actId="2696"/>
        <pc:sldMkLst>
          <pc:docMk/>
          <pc:sldMk cId="3808190266" sldId="306"/>
        </pc:sldMkLst>
      </pc:sldChg>
      <pc:sldChg chg="del">
        <pc:chgData name="Padalu Krishna Raju Patra" userId="943e48c9-b636-4189-8002-90d71739e5a7" providerId="ADAL" clId="{F3D8796F-7884-42B6-B782-0A89F9B0587E}" dt="2020-08-17T16:36:15.710" v="3" actId="2696"/>
        <pc:sldMkLst>
          <pc:docMk/>
          <pc:sldMk cId="1011176633" sldId="307"/>
        </pc:sldMkLst>
      </pc:sldChg>
      <pc:sldChg chg="del">
        <pc:chgData name="Padalu Krishna Raju Patra" userId="943e48c9-b636-4189-8002-90d71739e5a7" providerId="ADAL" clId="{F3D8796F-7884-42B6-B782-0A89F9B0587E}" dt="2020-08-17T16:36:16.526" v="8" actId="2696"/>
        <pc:sldMkLst>
          <pc:docMk/>
          <pc:sldMk cId="438114279" sldId="308"/>
        </pc:sldMkLst>
      </pc:sldChg>
      <pc:sldChg chg="del">
        <pc:chgData name="Padalu Krishna Raju Patra" userId="943e48c9-b636-4189-8002-90d71739e5a7" providerId="ADAL" clId="{F3D8796F-7884-42B6-B782-0A89F9B0587E}" dt="2020-08-17T16:36:15.995" v="4" actId="2696"/>
        <pc:sldMkLst>
          <pc:docMk/>
          <pc:sldMk cId="96908773" sldId="309"/>
        </pc:sldMkLst>
      </pc:sldChg>
      <pc:sldChg chg="del">
        <pc:chgData name="Padalu Krishna Raju Patra" userId="943e48c9-b636-4189-8002-90d71739e5a7" providerId="ADAL" clId="{F3D8796F-7884-42B6-B782-0A89F9B0587E}" dt="2020-08-17T16:36:16.173" v="5" actId="2696"/>
        <pc:sldMkLst>
          <pc:docMk/>
          <pc:sldMk cId="3301070217" sldId="310"/>
        </pc:sldMkLst>
      </pc:sldChg>
      <pc:sldChg chg="del">
        <pc:chgData name="Padalu Krishna Raju Patra" userId="943e48c9-b636-4189-8002-90d71739e5a7" providerId="ADAL" clId="{F3D8796F-7884-42B6-B782-0A89F9B0587E}" dt="2020-08-17T16:36:16.426" v="7" actId="2696"/>
        <pc:sldMkLst>
          <pc:docMk/>
          <pc:sldMk cId="2365094652" sldId="311"/>
        </pc:sldMkLst>
      </pc:sldChg>
    </pc:docChg>
  </pc:docChgLst>
  <pc:docChgLst>
    <pc:chgData name="Padalu Krishna Raju Patra" userId="943e48c9-b636-4189-8002-90d71739e5a7" providerId="ADAL" clId="{D498CAA4-8CA1-4C13-9A18-A8A82CFA84C7}"/>
    <pc:docChg chg="undo custSel addSld delSld modSld">
      <pc:chgData name="Padalu Krishna Raju Patra" userId="943e48c9-b636-4189-8002-90d71739e5a7" providerId="ADAL" clId="{D498CAA4-8CA1-4C13-9A18-A8A82CFA84C7}" dt="2020-08-19T02:02:08.840" v="1483" actId="2696"/>
      <pc:docMkLst>
        <pc:docMk/>
      </pc:docMkLst>
      <pc:sldChg chg="addSp delSp modSp add">
        <pc:chgData name="Padalu Krishna Raju Patra" userId="943e48c9-b636-4189-8002-90d71739e5a7" providerId="ADAL" clId="{D498CAA4-8CA1-4C13-9A18-A8A82CFA84C7}" dt="2020-08-19T02:00:58.867" v="1482" actId="113"/>
        <pc:sldMkLst>
          <pc:docMk/>
          <pc:sldMk cId="1684580362" sldId="286"/>
        </pc:sldMkLst>
        <pc:spChg chg="add mod">
          <ac:chgData name="Padalu Krishna Raju Patra" userId="943e48c9-b636-4189-8002-90d71739e5a7" providerId="ADAL" clId="{D498CAA4-8CA1-4C13-9A18-A8A82CFA84C7}" dt="2020-08-19T02:00:58.867" v="1482" actId="113"/>
          <ac:spMkLst>
            <pc:docMk/>
            <pc:sldMk cId="1684580362" sldId="286"/>
            <ac:spMk id="3" creationId="{F6E67284-5A9D-45C1-8ACC-1EAA99796CBE}"/>
          </ac:spMkLst>
        </pc:spChg>
        <pc:spChg chg="add del mod">
          <ac:chgData name="Padalu Krishna Raju Patra" userId="943e48c9-b636-4189-8002-90d71739e5a7" providerId="ADAL" clId="{D498CAA4-8CA1-4C13-9A18-A8A82CFA84C7}" dt="2020-08-18T15:04:57.004" v="888" actId="408"/>
          <ac:spMkLst>
            <pc:docMk/>
            <pc:sldMk cId="1684580362" sldId="286"/>
            <ac:spMk id="32" creationId="{70FE8EEE-46B0-4A01-936C-4CE490B07BFC}"/>
          </ac:spMkLst>
        </pc:spChg>
        <pc:spChg chg="add del mod">
          <ac:chgData name="Padalu Krishna Raju Patra" userId="943e48c9-b636-4189-8002-90d71739e5a7" providerId="ADAL" clId="{D498CAA4-8CA1-4C13-9A18-A8A82CFA84C7}" dt="2020-08-18T15:02:50.802" v="868" actId="478"/>
          <ac:spMkLst>
            <pc:docMk/>
            <pc:sldMk cId="1684580362" sldId="286"/>
            <ac:spMk id="34" creationId="{FB95D02B-9D63-48E5-B9E6-1E8EA6153105}"/>
          </ac:spMkLst>
        </pc:spChg>
        <pc:spChg chg="add del mod">
          <ac:chgData name="Padalu Krishna Raju Patra" userId="943e48c9-b636-4189-8002-90d71739e5a7" providerId="ADAL" clId="{D498CAA4-8CA1-4C13-9A18-A8A82CFA84C7}" dt="2020-08-18T15:04:57.004" v="888" actId="408"/>
          <ac:spMkLst>
            <pc:docMk/>
            <pc:sldMk cId="1684580362" sldId="286"/>
            <ac:spMk id="35" creationId="{550D0F98-6564-4F66-A67A-9391DA274230}"/>
          </ac:spMkLst>
        </pc:spChg>
        <pc:spChg chg="add del mod">
          <ac:chgData name="Padalu Krishna Raju Patra" userId="943e48c9-b636-4189-8002-90d71739e5a7" providerId="ADAL" clId="{D498CAA4-8CA1-4C13-9A18-A8A82CFA84C7}" dt="2020-08-18T15:05:42.210" v="901" actId="20577"/>
          <ac:spMkLst>
            <pc:docMk/>
            <pc:sldMk cId="1684580362" sldId="286"/>
            <ac:spMk id="36" creationId="{1D4BE01C-CBC4-4E02-9AA8-FA6B6442D6FB}"/>
          </ac:spMkLst>
        </pc:spChg>
        <pc:grpChg chg="add del">
          <ac:chgData name="Padalu Krishna Raju Patra" userId="943e48c9-b636-4189-8002-90d71739e5a7" providerId="ADAL" clId="{D498CAA4-8CA1-4C13-9A18-A8A82CFA84C7}" dt="2020-08-19T01:53:59.410" v="1363"/>
          <ac:grpSpMkLst>
            <pc:docMk/>
            <pc:sldMk cId="1684580362" sldId="286"/>
            <ac:grpSpMk id="12" creationId="{72B9135B-805C-4441-9D97-CA97EB0B8566}"/>
          </ac:grpSpMkLst>
        </pc:grpChg>
        <pc:grpChg chg="add del">
          <ac:chgData name="Padalu Krishna Raju Patra" userId="943e48c9-b636-4189-8002-90d71739e5a7" providerId="ADAL" clId="{D498CAA4-8CA1-4C13-9A18-A8A82CFA84C7}" dt="2020-08-18T15:16:36.506" v="1013"/>
          <ac:grpSpMkLst>
            <pc:docMk/>
            <pc:sldMk cId="1684580362" sldId="286"/>
            <ac:grpSpMk id="16" creationId="{9A2C6A76-C80B-4FE3-AC67-EDDB916A6F5A}"/>
          </ac:grpSpMkLst>
        </pc:grpChg>
        <pc:grpChg chg="add del">
          <ac:chgData name="Padalu Krishna Raju Patra" userId="943e48c9-b636-4189-8002-90d71739e5a7" providerId="ADAL" clId="{D498CAA4-8CA1-4C13-9A18-A8A82CFA84C7}" dt="2020-08-18T15:25:55.005" v="1084"/>
          <ac:grpSpMkLst>
            <pc:docMk/>
            <pc:sldMk cId="1684580362" sldId="286"/>
            <ac:grpSpMk id="37" creationId="{241DC222-7FC2-470F-8FF1-B8E918B80C51}"/>
          </ac:grpSpMkLst>
        </pc:grpChg>
        <pc:grpChg chg="add del">
          <ac:chgData name="Padalu Krishna Raju Patra" userId="943e48c9-b636-4189-8002-90d71739e5a7" providerId="ADAL" clId="{D498CAA4-8CA1-4C13-9A18-A8A82CFA84C7}" dt="2020-08-18T15:30:43.550" v="1154"/>
          <ac:grpSpMkLst>
            <pc:docMk/>
            <pc:sldMk cId="1684580362" sldId="286"/>
            <ac:grpSpMk id="51" creationId="{223044F0-DDA2-450E-858B-7389AA502AE0}"/>
          </ac:grpSpMkLst>
        </pc:grpChg>
        <pc:picChg chg="add mod">
          <ac:chgData name="Padalu Krishna Raju Patra" userId="943e48c9-b636-4189-8002-90d71739e5a7" providerId="ADAL" clId="{D498CAA4-8CA1-4C13-9A18-A8A82CFA84C7}" dt="2020-08-19T01:59:48.666" v="1480" actId="1076"/>
          <ac:picMkLst>
            <pc:docMk/>
            <pc:sldMk cId="1684580362" sldId="286"/>
            <ac:picMk id="2" creationId="{23993C53-57EB-477D-BE37-296A135D570A}"/>
          </ac:picMkLst>
        </pc:picChg>
        <pc:picChg chg="del">
          <ac:chgData name="Padalu Krishna Raju Patra" userId="943e48c9-b636-4189-8002-90d71739e5a7" providerId="ADAL" clId="{D498CAA4-8CA1-4C13-9A18-A8A82CFA84C7}" dt="2020-08-18T15:01:58.808" v="859" actId="478"/>
          <ac:picMkLst>
            <pc:docMk/>
            <pc:sldMk cId="1684580362" sldId="286"/>
            <ac:picMk id="2" creationId="{4F4D173E-1890-4069-875F-9DFD47D59AD5}"/>
          </ac:picMkLst>
        </pc:picChg>
        <pc:picChg chg="add del mod">
          <ac:chgData name="Padalu Krishna Raju Patra" userId="943e48c9-b636-4189-8002-90d71739e5a7" providerId="ADAL" clId="{D498CAA4-8CA1-4C13-9A18-A8A82CFA84C7}" dt="2020-08-19T01:53:53.040" v="1361" actId="478"/>
          <ac:picMkLst>
            <pc:docMk/>
            <pc:sldMk cId="1684580362" sldId="286"/>
            <ac:picMk id="4" creationId="{34A16578-50F7-446E-A84E-37C070DD0E53}"/>
          </ac:picMkLst>
        </pc:picChg>
        <pc:picChg chg="add mod">
          <ac:chgData name="Padalu Krishna Raju Patra" userId="943e48c9-b636-4189-8002-90d71739e5a7" providerId="ADAL" clId="{D498CAA4-8CA1-4C13-9A18-A8A82CFA84C7}" dt="2020-08-18T15:26:07.153" v="1091" actId="1076"/>
          <ac:picMkLst>
            <pc:docMk/>
            <pc:sldMk cId="1684580362" sldId="286"/>
            <ac:picMk id="5" creationId="{C85F1FF3-AB60-4B0B-B324-F24FBCA9C118}"/>
          </ac:picMkLst>
        </pc:picChg>
        <pc:picChg chg="add mod">
          <ac:chgData name="Padalu Krishna Raju Patra" userId="943e48c9-b636-4189-8002-90d71739e5a7" providerId="ADAL" clId="{D498CAA4-8CA1-4C13-9A18-A8A82CFA84C7}" dt="2020-08-18T15:30:49.053" v="1158" actId="1076"/>
          <ac:picMkLst>
            <pc:docMk/>
            <pc:sldMk cId="1684580362" sldId="286"/>
            <ac:picMk id="7" creationId="{453294DA-95C3-4926-B5C8-030B2F926274}"/>
          </ac:picMkLst>
        </pc:picChg>
        <pc:picChg chg="del mod">
          <ac:chgData name="Padalu Krishna Raju Patra" userId="943e48c9-b636-4189-8002-90d71739e5a7" providerId="ADAL" clId="{D498CAA4-8CA1-4C13-9A18-A8A82CFA84C7}" dt="2020-08-18T15:16:30.064" v="1011" actId="478"/>
          <ac:picMkLst>
            <pc:docMk/>
            <pc:sldMk cId="1684580362" sldId="286"/>
            <ac:picMk id="33" creationId="{9980CDB3-709C-45BE-B8D5-D2AA0BE92B49}"/>
          </ac:picMkLst>
        </pc:picChg>
        <pc:picChg chg="del mod">
          <ac:chgData name="Padalu Krishna Raju Patra" userId="943e48c9-b636-4189-8002-90d71739e5a7" providerId="ADAL" clId="{D498CAA4-8CA1-4C13-9A18-A8A82CFA84C7}" dt="2020-08-18T15:25:59.028" v="1087" actId="478"/>
          <ac:picMkLst>
            <pc:docMk/>
            <pc:sldMk cId="1684580362" sldId="286"/>
            <ac:picMk id="52" creationId="{AD54151F-8931-4881-B072-35721DAFCE9B}"/>
          </ac:picMkLst>
        </pc:picChg>
        <pc:picChg chg="del mod">
          <ac:chgData name="Padalu Krishna Raju Patra" userId="943e48c9-b636-4189-8002-90d71739e5a7" providerId="ADAL" clId="{D498CAA4-8CA1-4C13-9A18-A8A82CFA84C7}" dt="2020-08-18T15:26:12.890" v="1092" actId="478"/>
          <ac:picMkLst>
            <pc:docMk/>
            <pc:sldMk cId="1684580362" sldId="286"/>
            <ac:picMk id="73" creationId="{0D315022-169D-40F6-82EF-0AC50294A0F2}"/>
          </ac:picMkLst>
        </pc:picChg>
        <pc:cxnChg chg="mod">
          <ac:chgData name="Padalu Krishna Raju Patra" userId="943e48c9-b636-4189-8002-90d71739e5a7" providerId="ADAL" clId="{D498CAA4-8CA1-4C13-9A18-A8A82CFA84C7}" dt="2020-08-18T15:05:58.386" v="904" actId="554"/>
          <ac:cxnSpMkLst>
            <pc:docMk/>
            <pc:sldMk cId="1684580362" sldId="286"/>
            <ac:cxnSpMk id="6" creationId="{840E7E46-EC3D-4375-959A-9A798FD0F02D}"/>
          </ac:cxnSpMkLst>
        </pc:cxnChg>
        <pc:cxnChg chg="del">
          <ac:chgData name="Padalu Krishna Raju Patra" userId="943e48c9-b636-4189-8002-90d71739e5a7" providerId="ADAL" clId="{D498CAA4-8CA1-4C13-9A18-A8A82CFA84C7}" dt="2020-08-18T15:01:56.461" v="858" actId="478"/>
          <ac:cxnSpMkLst>
            <pc:docMk/>
            <pc:sldMk cId="1684580362" sldId="286"/>
            <ac:cxnSpMk id="12" creationId="{DFFAB9F2-2DB0-41F5-A2E0-CE4D337DDCDE}"/>
          </ac:cxnSpMkLst>
        </pc:cxnChg>
        <pc:cxnChg chg="add mod">
          <ac:chgData name="Padalu Krishna Raju Patra" userId="943e48c9-b636-4189-8002-90d71739e5a7" providerId="ADAL" clId="{D498CAA4-8CA1-4C13-9A18-A8A82CFA84C7}" dt="2020-08-18T15:05:58.386" v="904" actId="554"/>
          <ac:cxnSpMkLst>
            <pc:docMk/>
            <pc:sldMk cId="1684580362" sldId="286"/>
            <ac:cxnSpMk id="15" creationId="{EF76D1D9-14B8-4A5E-84FF-8937C78B36F7}"/>
          </ac:cxnSpMkLst>
        </pc:cxnChg>
      </pc:sldChg>
      <pc:sldChg chg="delSp modSp add del">
        <pc:chgData name="Padalu Krishna Raju Patra" userId="943e48c9-b636-4189-8002-90d71739e5a7" providerId="ADAL" clId="{D498CAA4-8CA1-4C13-9A18-A8A82CFA84C7}" dt="2020-08-19T02:02:08.840" v="1483" actId="2696"/>
        <pc:sldMkLst>
          <pc:docMk/>
          <pc:sldMk cId="3589152005" sldId="301"/>
        </pc:sldMkLst>
        <pc:spChg chg="mod">
          <ac:chgData name="Padalu Krishna Raju Patra" userId="943e48c9-b636-4189-8002-90d71739e5a7" providerId="ADAL" clId="{D498CAA4-8CA1-4C13-9A18-A8A82CFA84C7}" dt="2020-08-18T16:47:14.671" v="1360" actId="20577"/>
          <ac:spMkLst>
            <pc:docMk/>
            <pc:sldMk cId="3589152005" sldId="301"/>
            <ac:spMk id="3" creationId="{3158C4AC-7D54-4185-AE99-77FA2BB37E6B}"/>
          </ac:spMkLst>
        </pc:spChg>
        <pc:spChg chg="mod">
          <ac:chgData name="Padalu Krishna Raju Patra" userId="943e48c9-b636-4189-8002-90d71739e5a7" providerId="ADAL" clId="{D498CAA4-8CA1-4C13-9A18-A8A82CFA84C7}" dt="2020-08-18T15:31:52.725" v="1164" actId="20577"/>
          <ac:spMkLst>
            <pc:docMk/>
            <pc:sldMk cId="3589152005" sldId="301"/>
            <ac:spMk id="63" creationId="{00000000-0000-0000-0000-000000000000}"/>
          </ac:spMkLst>
        </pc:spChg>
        <pc:picChg chg="del">
          <ac:chgData name="Padalu Krishna Raju Patra" userId="943e48c9-b636-4189-8002-90d71739e5a7" providerId="ADAL" clId="{D498CAA4-8CA1-4C13-9A18-A8A82CFA84C7}" dt="2020-08-18T14:57:17.529" v="854" actId="478"/>
          <ac:picMkLst>
            <pc:docMk/>
            <pc:sldMk cId="3589152005" sldId="301"/>
            <ac:picMk id="2" creationId="{8845F9DF-C9A5-4D20-B936-B69C6A3EB271}"/>
          </ac:picMkLst>
        </pc:picChg>
      </pc:sldChg>
      <pc:sldChg chg="addSp delSp modSp add del">
        <pc:chgData name="Padalu Krishna Raju Patra" userId="943e48c9-b636-4189-8002-90d71739e5a7" providerId="ADAL" clId="{D498CAA4-8CA1-4C13-9A18-A8A82CFA84C7}" dt="2020-08-18T14:57:15.301" v="853" actId="2696"/>
        <pc:sldMkLst>
          <pc:docMk/>
          <pc:sldMk cId="1544224780" sldId="302"/>
        </pc:sldMkLst>
        <pc:spChg chg="del">
          <ac:chgData name="Padalu Krishna Raju Patra" userId="943e48c9-b636-4189-8002-90d71739e5a7" providerId="ADAL" clId="{D498CAA4-8CA1-4C13-9A18-A8A82CFA84C7}" dt="2020-08-18T14:41:26.216" v="721" actId="478"/>
          <ac:spMkLst>
            <pc:docMk/>
            <pc:sldMk cId="1544224780" sldId="302"/>
            <ac:spMk id="3" creationId="{3158C4AC-7D54-4185-AE99-77FA2BB37E6B}"/>
          </ac:spMkLst>
        </pc:spChg>
        <pc:spChg chg="add del mod">
          <ac:chgData name="Padalu Krishna Raju Patra" userId="943e48c9-b636-4189-8002-90d71739e5a7" providerId="ADAL" clId="{D498CAA4-8CA1-4C13-9A18-A8A82CFA84C7}" dt="2020-08-18T14:41:28.063" v="722" actId="478"/>
          <ac:spMkLst>
            <pc:docMk/>
            <pc:sldMk cId="1544224780" sldId="302"/>
            <ac:spMk id="5" creationId="{843073E4-10D7-4981-B9AD-80412CAD8EB6}"/>
          </ac:spMkLst>
        </pc:spChg>
        <pc:spChg chg="mod topLvl">
          <ac:chgData name="Padalu Krishna Raju Patra" userId="943e48c9-b636-4189-8002-90d71739e5a7" providerId="ADAL" clId="{D498CAA4-8CA1-4C13-9A18-A8A82CFA84C7}" dt="2020-08-18T14:54:37.260" v="850" actId="164"/>
          <ac:spMkLst>
            <pc:docMk/>
            <pc:sldMk cId="1544224780" sldId="302"/>
            <ac:spMk id="9" creationId="{1DC90A72-4D14-4C8B-8123-22F80F8498D8}"/>
          </ac:spMkLst>
        </pc:spChg>
        <pc:spChg chg="del mod topLvl">
          <ac:chgData name="Padalu Krishna Raju Patra" userId="943e48c9-b636-4189-8002-90d71739e5a7" providerId="ADAL" clId="{D498CAA4-8CA1-4C13-9A18-A8A82CFA84C7}" dt="2020-08-18T14:44:32.058" v="754" actId="478"/>
          <ac:spMkLst>
            <pc:docMk/>
            <pc:sldMk cId="1544224780" sldId="302"/>
            <ac:spMk id="13" creationId="{C64A4373-11A1-4436-AEAB-87886602EA9F}"/>
          </ac:spMkLst>
        </pc:spChg>
        <pc:spChg chg="del mod topLvl">
          <ac:chgData name="Padalu Krishna Raju Patra" userId="943e48c9-b636-4189-8002-90d71739e5a7" providerId="ADAL" clId="{D498CAA4-8CA1-4C13-9A18-A8A82CFA84C7}" dt="2020-08-18T14:44:35.380" v="755" actId="478"/>
          <ac:spMkLst>
            <pc:docMk/>
            <pc:sldMk cId="1544224780" sldId="302"/>
            <ac:spMk id="14" creationId="{665DEA4D-1B9C-4C17-A962-E82DC60A9551}"/>
          </ac:spMkLst>
        </pc:spChg>
        <pc:spChg chg="mod topLvl">
          <ac:chgData name="Padalu Krishna Raju Patra" userId="943e48c9-b636-4189-8002-90d71739e5a7" providerId="ADAL" clId="{D498CAA4-8CA1-4C13-9A18-A8A82CFA84C7}" dt="2020-08-18T14:54:37.260" v="850" actId="164"/>
          <ac:spMkLst>
            <pc:docMk/>
            <pc:sldMk cId="1544224780" sldId="302"/>
            <ac:spMk id="15" creationId="{B4620CFF-88CD-4F4B-9504-801694C5EFF1}"/>
          </ac:spMkLst>
        </pc:spChg>
        <pc:spChg chg="mod topLvl">
          <ac:chgData name="Padalu Krishna Raju Patra" userId="943e48c9-b636-4189-8002-90d71739e5a7" providerId="ADAL" clId="{D498CAA4-8CA1-4C13-9A18-A8A82CFA84C7}" dt="2020-08-18T14:54:37.260" v="850" actId="164"/>
          <ac:spMkLst>
            <pc:docMk/>
            <pc:sldMk cId="1544224780" sldId="302"/>
            <ac:spMk id="16" creationId="{02584D4A-5740-4494-A5F7-22D7F4C62760}"/>
          </ac:spMkLst>
        </pc:spChg>
        <pc:spChg chg="mod topLvl">
          <ac:chgData name="Padalu Krishna Raju Patra" userId="943e48c9-b636-4189-8002-90d71739e5a7" providerId="ADAL" clId="{D498CAA4-8CA1-4C13-9A18-A8A82CFA84C7}" dt="2020-08-18T14:54:37.260" v="850" actId="164"/>
          <ac:spMkLst>
            <pc:docMk/>
            <pc:sldMk cId="1544224780" sldId="302"/>
            <ac:spMk id="17" creationId="{7123F5BF-05CB-46DF-B83F-9B24EBD86DF3}"/>
          </ac:spMkLst>
        </pc:spChg>
        <pc:spChg chg="add mod">
          <ac:chgData name="Padalu Krishna Raju Patra" userId="943e48c9-b636-4189-8002-90d71739e5a7" providerId="ADAL" clId="{D498CAA4-8CA1-4C13-9A18-A8A82CFA84C7}" dt="2020-08-18T14:54:37.260" v="850" actId="164"/>
          <ac:spMkLst>
            <pc:docMk/>
            <pc:sldMk cId="1544224780" sldId="302"/>
            <ac:spMk id="18" creationId="{D0C437FD-3C7E-46DB-8E69-97686B27583A}"/>
          </ac:spMkLst>
        </pc:spChg>
        <pc:spChg chg="add mod">
          <ac:chgData name="Padalu Krishna Raju Patra" userId="943e48c9-b636-4189-8002-90d71739e5a7" providerId="ADAL" clId="{D498CAA4-8CA1-4C13-9A18-A8A82CFA84C7}" dt="2020-08-18T14:54:37.260" v="850" actId="164"/>
          <ac:spMkLst>
            <pc:docMk/>
            <pc:sldMk cId="1544224780" sldId="302"/>
            <ac:spMk id="24" creationId="{0CABC062-2105-42EC-A167-E715D1431E6E}"/>
          </ac:spMkLst>
        </pc:spChg>
        <pc:spChg chg="add mod">
          <ac:chgData name="Padalu Krishna Raju Patra" userId="943e48c9-b636-4189-8002-90d71739e5a7" providerId="ADAL" clId="{D498CAA4-8CA1-4C13-9A18-A8A82CFA84C7}" dt="2020-08-18T14:54:37.260" v="850" actId="164"/>
          <ac:spMkLst>
            <pc:docMk/>
            <pc:sldMk cId="1544224780" sldId="302"/>
            <ac:spMk id="26" creationId="{6FF80A9E-0FFD-4078-8510-5A438CAA5EEB}"/>
          </ac:spMkLst>
        </pc:spChg>
        <pc:spChg chg="add mod">
          <ac:chgData name="Padalu Krishna Raju Patra" userId="943e48c9-b636-4189-8002-90d71739e5a7" providerId="ADAL" clId="{D498CAA4-8CA1-4C13-9A18-A8A82CFA84C7}" dt="2020-08-18T14:54:37.260" v="850" actId="164"/>
          <ac:spMkLst>
            <pc:docMk/>
            <pc:sldMk cId="1544224780" sldId="302"/>
            <ac:spMk id="27" creationId="{FA70DA6B-2E74-4E0F-B03E-20D4E52471A1}"/>
          </ac:spMkLst>
        </pc:spChg>
        <pc:spChg chg="add mod">
          <ac:chgData name="Padalu Krishna Raju Patra" userId="943e48c9-b636-4189-8002-90d71739e5a7" providerId="ADAL" clId="{D498CAA4-8CA1-4C13-9A18-A8A82CFA84C7}" dt="2020-08-18T14:54:37.260" v="850" actId="164"/>
          <ac:spMkLst>
            <pc:docMk/>
            <pc:sldMk cId="1544224780" sldId="302"/>
            <ac:spMk id="28" creationId="{8C265AB1-E177-433A-AEAF-5C94533435EA}"/>
          </ac:spMkLst>
        </pc:spChg>
        <pc:spChg chg="add mod">
          <ac:chgData name="Padalu Krishna Raju Patra" userId="943e48c9-b636-4189-8002-90d71739e5a7" providerId="ADAL" clId="{D498CAA4-8CA1-4C13-9A18-A8A82CFA84C7}" dt="2020-08-18T14:54:37.260" v="850" actId="164"/>
          <ac:spMkLst>
            <pc:docMk/>
            <pc:sldMk cId="1544224780" sldId="302"/>
            <ac:spMk id="34" creationId="{491B3F2D-511D-4A63-ADE0-88FAF97DF55E}"/>
          </ac:spMkLst>
        </pc:spChg>
        <pc:spChg chg="del">
          <ac:chgData name="Padalu Krishna Raju Patra" userId="943e48c9-b636-4189-8002-90d71739e5a7" providerId="ADAL" clId="{D498CAA4-8CA1-4C13-9A18-A8A82CFA84C7}" dt="2020-08-18T14:41:26.216" v="721" actId="478"/>
          <ac:spMkLst>
            <pc:docMk/>
            <pc:sldMk cId="1544224780" sldId="302"/>
            <ac:spMk id="63" creationId="{00000000-0000-0000-0000-000000000000}"/>
          </ac:spMkLst>
        </pc:spChg>
        <pc:grpChg chg="add del">
          <ac:chgData name="Padalu Krishna Raju Patra" userId="943e48c9-b636-4189-8002-90d71739e5a7" providerId="ADAL" clId="{D498CAA4-8CA1-4C13-9A18-A8A82CFA84C7}" dt="2020-08-18T14:44:08.430" v="724" actId="165"/>
          <ac:grpSpMkLst>
            <pc:docMk/>
            <pc:sldMk cId="1544224780" sldId="302"/>
            <ac:grpSpMk id="8" creationId="{571EEA42-6C74-4479-B064-63EDFE6C61C6}"/>
          </ac:grpSpMkLst>
        </pc:grpChg>
        <pc:grpChg chg="add mod">
          <ac:chgData name="Padalu Krishna Raju Patra" userId="943e48c9-b636-4189-8002-90d71739e5a7" providerId="ADAL" clId="{D498CAA4-8CA1-4C13-9A18-A8A82CFA84C7}" dt="2020-08-18T14:54:37.260" v="850" actId="164"/>
          <ac:grpSpMkLst>
            <pc:docMk/>
            <pc:sldMk cId="1544224780" sldId="302"/>
            <ac:grpSpMk id="33" creationId="{4359A0D7-D881-4C02-89FC-84B31B48EDED}"/>
          </ac:grpSpMkLst>
        </pc:grpChg>
        <pc:picChg chg="del">
          <ac:chgData name="Padalu Krishna Raju Patra" userId="943e48c9-b636-4189-8002-90d71739e5a7" providerId="ADAL" clId="{D498CAA4-8CA1-4C13-9A18-A8A82CFA84C7}" dt="2020-08-18T14:41:26.216" v="721" actId="478"/>
          <ac:picMkLst>
            <pc:docMk/>
            <pc:sldMk cId="1544224780" sldId="302"/>
            <ac:picMk id="2" creationId="{8845F9DF-C9A5-4D20-B936-B69C6A3EB271}"/>
          </ac:picMkLst>
        </pc:picChg>
        <pc:picChg chg="del">
          <ac:chgData name="Padalu Krishna Raju Patra" userId="943e48c9-b636-4189-8002-90d71739e5a7" providerId="ADAL" clId="{D498CAA4-8CA1-4C13-9A18-A8A82CFA84C7}" dt="2020-08-18T14:41:26.216" v="721" actId="478"/>
          <ac:picMkLst>
            <pc:docMk/>
            <pc:sldMk cId="1544224780" sldId="302"/>
            <ac:picMk id="11" creationId="{3C2EC6E6-A96C-46B0-BBCA-E19314BAD9D8}"/>
          </ac:picMkLst>
        </pc:picChg>
        <pc:cxnChg chg="mod topLvl">
          <ac:chgData name="Padalu Krishna Raju Patra" userId="943e48c9-b636-4189-8002-90d71739e5a7" providerId="ADAL" clId="{D498CAA4-8CA1-4C13-9A18-A8A82CFA84C7}" dt="2020-08-18T14:54:37.260" v="850" actId="164"/>
          <ac:cxnSpMkLst>
            <pc:docMk/>
            <pc:sldMk cId="1544224780" sldId="302"/>
            <ac:cxnSpMk id="10" creationId="{23CB84B9-BF9E-467F-A7CF-FC34375BA08B}"/>
          </ac:cxnSpMkLst>
        </pc:cxnChg>
        <pc:cxnChg chg="mod topLvl">
          <ac:chgData name="Padalu Krishna Raju Patra" userId="943e48c9-b636-4189-8002-90d71739e5a7" providerId="ADAL" clId="{D498CAA4-8CA1-4C13-9A18-A8A82CFA84C7}" dt="2020-08-18T14:54:37.260" v="850" actId="164"/>
          <ac:cxnSpMkLst>
            <pc:docMk/>
            <pc:sldMk cId="1544224780" sldId="302"/>
            <ac:cxnSpMk id="12" creationId="{E215D5EB-C72D-48D4-95A9-E245287FDF27}"/>
          </ac:cxnSpMkLst>
        </pc:cxnChg>
        <pc:cxnChg chg="add mod">
          <ac:chgData name="Padalu Krishna Raju Patra" userId="943e48c9-b636-4189-8002-90d71739e5a7" providerId="ADAL" clId="{D498CAA4-8CA1-4C13-9A18-A8A82CFA84C7}" dt="2020-08-18T14:54:37.260" v="850" actId="164"/>
          <ac:cxnSpMkLst>
            <pc:docMk/>
            <pc:sldMk cId="1544224780" sldId="302"/>
            <ac:cxnSpMk id="19" creationId="{092933BB-7F73-45DF-82FF-05857E209108}"/>
          </ac:cxnSpMkLst>
        </pc:cxnChg>
        <pc:cxnChg chg="add mod">
          <ac:chgData name="Padalu Krishna Raju Patra" userId="943e48c9-b636-4189-8002-90d71739e5a7" providerId="ADAL" clId="{D498CAA4-8CA1-4C13-9A18-A8A82CFA84C7}" dt="2020-08-18T14:54:37.260" v="850" actId="164"/>
          <ac:cxnSpMkLst>
            <pc:docMk/>
            <pc:sldMk cId="1544224780" sldId="302"/>
            <ac:cxnSpMk id="21" creationId="{F8C1D2D0-5A77-434E-BA98-7C9FB471E3A3}"/>
          </ac:cxnSpMkLst>
        </pc:cxnChg>
        <pc:cxnChg chg="add del mod">
          <ac:chgData name="Padalu Krishna Raju Patra" userId="943e48c9-b636-4189-8002-90d71739e5a7" providerId="ADAL" clId="{D498CAA4-8CA1-4C13-9A18-A8A82CFA84C7}" dt="2020-08-18T14:53:09.640" v="838" actId="478"/>
          <ac:cxnSpMkLst>
            <pc:docMk/>
            <pc:sldMk cId="1544224780" sldId="302"/>
            <ac:cxnSpMk id="29" creationId="{3CF9E8EA-51E0-467A-9B71-94C0D50AE92D}"/>
          </ac:cxnSpMkLst>
        </pc:cxnChg>
        <pc:cxnChg chg="add mod">
          <ac:chgData name="Padalu Krishna Raju Patra" userId="943e48c9-b636-4189-8002-90d71739e5a7" providerId="ADAL" clId="{D498CAA4-8CA1-4C13-9A18-A8A82CFA84C7}" dt="2020-08-18T14:54:37.260" v="850" actId="164"/>
          <ac:cxnSpMkLst>
            <pc:docMk/>
            <pc:sldMk cId="1544224780" sldId="302"/>
            <ac:cxnSpMk id="32" creationId="{01D0B093-40FC-4FB7-84C9-0D78D533C5B4}"/>
          </ac:cxnSpMkLst>
        </pc:cxnChg>
      </pc:sldChg>
      <pc:sldChg chg="addSp modSp del">
        <pc:chgData name="Padalu Krishna Raju Patra" userId="943e48c9-b636-4189-8002-90d71739e5a7" providerId="ADAL" clId="{D498CAA4-8CA1-4C13-9A18-A8A82CFA84C7}" dt="2020-08-18T14:23:37.925" v="396" actId="2696"/>
        <pc:sldMkLst>
          <pc:docMk/>
          <pc:sldMk cId="2767205433" sldId="302"/>
        </pc:sldMkLst>
        <pc:spChg chg="mod">
          <ac:chgData name="Padalu Krishna Raju Patra" userId="943e48c9-b636-4189-8002-90d71739e5a7" providerId="ADAL" clId="{D498CAA4-8CA1-4C13-9A18-A8A82CFA84C7}" dt="2020-08-17T16:48:09.735" v="292" actId="20577"/>
          <ac:spMkLst>
            <pc:docMk/>
            <pc:sldMk cId="2767205433" sldId="302"/>
            <ac:spMk id="3" creationId="{3158C4AC-7D54-4185-AE99-77FA2BB37E6B}"/>
          </ac:spMkLst>
        </pc:spChg>
        <pc:spChg chg="add mod">
          <ac:chgData name="Padalu Krishna Raju Patra" userId="943e48c9-b636-4189-8002-90d71739e5a7" providerId="ADAL" clId="{D498CAA4-8CA1-4C13-9A18-A8A82CFA84C7}" dt="2020-08-17T16:55:31.588" v="392" actId="20577"/>
          <ac:spMkLst>
            <pc:docMk/>
            <pc:sldMk cId="2767205433" sldId="302"/>
            <ac:spMk id="5" creationId="{F3A80BE7-EE52-405D-B756-274392FA6D1F}"/>
          </ac:spMkLst>
        </pc:spChg>
        <pc:spChg chg="mod">
          <ac:chgData name="Padalu Krishna Raju Patra" userId="943e48c9-b636-4189-8002-90d71739e5a7" providerId="ADAL" clId="{D498CAA4-8CA1-4C13-9A18-A8A82CFA84C7}" dt="2020-08-17T16:37:14.880" v="21" actId="20577"/>
          <ac:spMkLst>
            <pc:docMk/>
            <pc:sldMk cId="2767205433" sldId="302"/>
            <ac:spMk id="63" creationId="{00000000-0000-0000-0000-000000000000}"/>
          </ac:spMkLst>
        </pc:spChg>
        <pc:cxnChg chg="add mod">
          <ac:chgData name="Padalu Krishna Raju Patra" userId="943e48c9-b636-4189-8002-90d71739e5a7" providerId="ADAL" clId="{D498CAA4-8CA1-4C13-9A18-A8A82CFA84C7}" dt="2020-08-17T16:55:18.182" v="391" actId="11529"/>
          <ac:cxnSpMkLst>
            <pc:docMk/>
            <pc:sldMk cId="2767205433" sldId="302"/>
            <ac:cxnSpMk id="4" creationId="{3F7EBD30-6F36-43D2-BB92-F52A99782C3C}"/>
          </ac:cxnSpMkLst>
        </pc:cxnChg>
      </pc:sldChg>
      <pc:sldChg chg="addSp delSp modSp add del">
        <pc:chgData name="Padalu Krishna Raju Patra" userId="943e48c9-b636-4189-8002-90d71739e5a7" providerId="ADAL" clId="{D498CAA4-8CA1-4C13-9A18-A8A82CFA84C7}" dt="2020-08-18T15:31:18.650" v="1161" actId="2696"/>
        <pc:sldMkLst>
          <pc:docMk/>
          <pc:sldMk cId="2785029451" sldId="302"/>
        </pc:sldMkLst>
        <pc:spChg chg="del">
          <ac:chgData name="Padalu Krishna Raju Patra" userId="943e48c9-b636-4189-8002-90d71739e5a7" providerId="ADAL" clId="{D498CAA4-8CA1-4C13-9A18-A8A82CFA84C7}" dt="2020-08-18T14:58:52.384" v="856" actId="478"/>
          <ac:spMkLst>
            <pc:docMk/>
            <pc:sldMk cId="2785029451" sldId="302"/>
            <ac:spMk id="2" creationId="{94D22E26-D3C8-403C-8DD1-A6A5BBA32D10}"/>
          </ac:spMkLst>
        </pc:spChg>
        <pc:spChg chg="del">
          <ac:chgData name="Padalu Krishna Raju Patra" userId="943e48c9-b636-4189-8002-90d71739e5a7" providerId="ADAL" clId="{D498CAA4-8CA1-4C13-9A18-A8A82CFA84C7}" dt="2020-08-18T14:58:52.384" v="856" actId="478"/>
          <ac:spMkLst>
            <pc:docMk/>
            <pc:sldMk cId="2785029451" sldId="302"/>
            <ac:spMk id="3" creationId="{C057CBDB-7D4B-4D86-BF1C-B8AD2ED34A4D}"/>
          </ac:spMkLst>
        </pc:spChg>
        <pc:spChg chg="mod topLvl">
          <ac:chgData name="Padalu Krishna Raju Patra" userId="943e48c9-b636-4189-8002-90d71739e5a7" providerId="ADAL" clId="{D498CAA4-8CA1-4C13-9A18-A8A82CFA84C7}" dt="2020-08-18T15:25:43.326" v="1082" actId="164"/>
          <ac:spMkLst>
            <pc:docMk/>
            <pc:sldMk cId="2785029451" sldId="302"/>
            <ac:spMk id="5" creationId="{FEBEDA15-C245-4349-B977-B494B19E18EB}"/>
          </ac:spMkLst>
        </pc:spChg>
        <pc:spChg chg="del mod topLvl">
          <ac:chgData name="Padalu Krishna Raju Patra" userId="943e48c9-b636-4189-8002-90d71739e5a7" providerId="ADAL" clId="{D498CAA4-8CA1-4C13-9A18-A8A82CFA84C7}" dt="2020-08-18T15:09:46.584" v="923" actId="478"/>
          <ac:spMkLst>
            <pc:docMk/>
            <pc:sldMk cId="2785029451" sldId="302"/>
            <ac:spMk id="8" creationId="{3C025ADD-560D-4055-BE9B-DF2A2FC09843}"/>
          </ac:spMkLst>
        </pc:spChg>
        <pc:spChg chg="mod topLvl">
          <ac:chgData name="Padalu Krishna Raju Patra" userId="943e48c9-b636-4189-8002-90d71739e5a7" providerId="ADAL" clId="{D498CAA4-8CA1-4C13-9A18-A8A82CFA84C7}" dt="2020-08-18T15:25:35.556" v="1081" actId="164"/>
          <ac:spMkLst>
            <pc:docMk/>
            <pc:sldMk cId="2785029451" sldId="302"/>
            <ac:spMk id="9" creationId="{570848B1-E17F-425A-B0EB-2D9678B278A1}"/>
          </ac:spMkLst>
        </pc:spChg>
        <pc:spChg chg="add del mod topLvl">
          <ac:chgData name="Padalu Krishna Raju Patra" userId="943e48c9-b636-4189-8002-90d71739e5a7" providerId="ADAL" clId="{D498CAA4-8CA1-4C13-9A18-A8A82CFA84C7}" dt="2020-08-18T15:25:35.556" v="1081" actId="164"/>
          <ac:spMkLst>
            <pc:docMk/>
            <pc:sldMk cId="2785029451" sldId="302"/>
            <ac:spMk id="12" creationId="{A62B8EE8-6806-4130-A0BD-4DF39C142BEB}"/>
          </ac:spMkLst>
        </pc:spChg>
        <pc:spChg chg="del mod topLvl">
          <ac:chgData name="Padalu Krishna Raju Patra" userId="943e48c9-b636-4189-8002-90d71739e5a7" providerId="ADAL" clId="{D498CAA4-8CA1-4C13-9A18-A8A82CFA84C7}" dt="2020-08-18T15:07:53.800" v="914" actId="478"/>
          <ac:spMkLst>
            <pc:docMk/>
            <pc:sldMk cId="2785029451" sldId="302"/>
            <ac:spMk id="13" creationId="{1A488F3A-1E91-4174-BF08-5E9008FBE199}"/>
          </ac:spMkLst>
        </pc:spChg>
        <pc:spChg chg="del mod topLvl">
          <ac:chgData name="Padalu Krishna Raju Patra" userId="943e48c9-b636-4189-8002-90d71739e5a7" providerId="ADAL" clId="{D498CAA4-8CA1-4C13-9A18-A8A82CFA84C7}" dt="2020-08-18T15:07:58.808" v="917" actId="478"/>
          <ac:spMkLst>
            <pc:docMk/>
            <pc:sldMk cId="2785029451" sldId="302"/>
            <ac:spMk id="16" creationId="{E9F6D119-4F10-4EF6-8091-D2D6C7430DCE}"/>
          </ac:spMkLst>
        </pc:spChg>
        <pc:spChg chg="add del mod topLvl">
          <ac:chgData name="Padalu Krishna Raju Patra" userId="943e48c9-b636-4189-8002-90d71739e5a7" providerId="ADAL" clId="{D498CAA4-8CA1-4C13-9A18-A8A82CFA84C7}" dt="2020-08-18T15:15:56.151" v="1001" actId="478"/>
          <ac:spMkLst>
            <pc:docMk/>
            <pc:sldMk cId="2785029451" sldId="302"/>
            <ac:spMk id="17" creationId="{24B791F8-6F73-4A8F-A5C9-47FD24838877}"/>
          </ac:spMkLst>
        </pc:spChg>
        <pc:spChg chg="add del mod topLvl">
          <ac:chgData name="Padalu Krishna Raju Patra" userId="943e48c9-b636-4189-8002-90d71739e5a7" providerId="ADAL" clId="{D498CAA4-8CA1-4C13-9A18-A8A82CFA84C7}" dt="2020-08-18T15:15:56.151" v="1001" actId="478"/>
          <ac:spMkLst>
            <pc:docMk/>
            <pc:sldMk cId="2785029451" sldId="302"/>
            <ac:spMk id="18" creationId="{CFF7CE44-7876-424D-AB8C-727015BB6628}"/>
          </ac:spMkLst>
        </pc:spChg>
        <pc:spChg chg="add del mod topLvl">
          <ac:chgData name="Padalu Krishna Raju Patra" userId="943e48c9-b636-4189-8002-90d71739e5a7" providerId="ADAL" clId="{D498CAA4-8CA1-4C13-9A18-A8A82CFA84C7}" dt="2020-08-18T15:15:56.151" v="1001" actId="478"/>
          <ac:spMkLst>
            <pc:docMk/>
            <pc:sldMk cId="2785029451" sldId="302"/>
            <ac:spMk id="19" creationId="{DE19A0B2-025C-446D-91C1-2C757AA07E47}"/>
          </ac:spMkLst>
        </pc:spChg>
        <pc:spChg chg="add mod topLvl">
          <ac:chgData name="Padalu Krishna Raju Patra" userId="943e48c9-b636-4189-8002-90d71739e5a7" providerId="ADAL" clId="{D498CAA4-8CA1-4C13-9A18-A8A82CFA84C7}" dt="2020-08-18T15:25:35.556" v="1081" actId="164"/>
          <ac:spMkLst>
            <pc:docMk/>
            <pc:sldMk cId="2785029451" sldId="302"/>
            <ac:spMk id="31" creationId="{395BB599-D3DF-4F81-AEE8-355E4AB7D737}"/>
          </ac:spMkLst>
        </pc:spChg>
        <pc:spChg chg="add mod topLvl">
          <ac:chgData name="Padalu Krishna Raju Patra" userId="943e48c9-b636-4189-8002-90d71739e5a7" providerId="ADAL" clId="{D498CAA4-8CA1-4C13-9A18-A8A82CFA84C7}" dt="2020-08-18T15:25:35.556" v="1081" actId="164"/>
          <ac:spMkLst>
            <pc:docMk/>
            <pc:sldMk cId="2785029451" sldId="302"/>
            <ac:spMk id="32" creationId="{406080D9-BF9D-4C8A-9CD2-17CC9156FB85}"/>
          </ac:spMkLst>
        </pc:spChg>
        <pc:spChg chg="add mod topLvl">
          <ac:chgData name="Padalu Krishna Raju Patra" userId="943e48c9-b636-4189-8002-90d71739e5a7" providerId="ADAL" clId="{D498CAA4-8CA1-4C13-9A18-A8A82CFA84C7}" dt="2020-08-18T15:25:35.556" v="1081" actId="164"/>
          <ac:spMkLst>
            <pc:docMk/>
            <pc:sldMk cId="2785029451" sldId="302"/>
            <ac:spMk id="33" creationId="{3757B3E8-CA03-4A65-9DEA-D78EC3D62CC4}"/>
          </ac:spMkLst>
        </pc:spChg>
        <pc:spChg chg="add mod topLvl">
          <ac:chgData name="Padalu Krishna Raju Patra" userId="943e48c9-b636-4189-8002-90d71739e5a7" providerId="ADAL" clId="{D498CAA4-8CA1-4C13-9A18-A8A82CFA84C7}" dt="2020-08-18T15:25:35.556" v="1081" actId="164"/>
          <ac:spMkLst>
            <pc:docMk/>
            <pc:sldMk cId="2785029451" sldId="302"/>
            <ac:spMk id="34" creationId="{3E3EC772-65E7-4255-96FF-AA6F04ED8759}"/>
          </ac:spMkLst>
        </pc:spChg>
        <pc:spChg chg="add mod topLvl">
          <ac:chgData name="Padalu Krishna Raju Patra" userId="943e48c9-b636-4189-8002-90d71739e5a7" providerId="ADAL" clId="{D498CAA4-8CA1-4C13-9A18-A8A82CFA84C7}" dt="2020-08-18T15:25:35.556" v="1081" actId="164"/>
          <ac:spMkLst>
            <pc:docMk/>
            <pc:sldMk cId="2785029451" sldId="302"/>
            <ac:spMk id="38" creationId="{CC1E08CF-7DCA-4D7D-8C16-725122DC820C}"/>
          </ac:spMkLst>
        </pc:spChg>
        <pc:spChg chg="add mod topLvl">
          <ac:chgData name="Padalu Krishna Raju Patra" userId="943e48c9-b636-4189-8002-90d71739e5a7" providerId="ADAL" clId="{D498CAA4-8CA1-4C13-9A18-A8A82CFA84C7}" dt="2020-08-18T15:25:35.556" v="1081" actId="164"/>
          <ac:spMkLst>
            <pc:docMk/>
            <pc:sldMk cId="2785029451" sldId="302"/>
            <ac:spMk id="39" creationId="{D501F421-26F9-49E2-B447-A04C3E906C2B}"/>
          </ac:spMkLst>
        </pc:spChg>
        <pc:spChg chg="del mod topLvl">
          <ac:chgData name="Padalu Krishna Raju Patra" userId="943e48c9-b636-4189-8002-90d71739e5a7" providerId="ADAL" clId="{D498CAA4-8CA1-4C13-9A18-A8A82CFA84C7}" dt="2020-08-18T15:17:39.919" v="1030" actId="478"/>
          <ac:spMkLst>
            <pc:docMk/>
            <pc:sldMk cId="2785029451" sldId="302"/>
            <ac:spMk id="43" creationId="{13D6EFB2-899C-4B6D-813E-97701C599747}"/>
          </ac:spMkLst>
        </pc:spChg>
        <pc:spChg chg="mod topLvl">
          <ac:chgData name="Padalu Krishna Raju Patra" userId="943e48c9-b636-4189-8002-90d71739e5a7" providerId="ADAL" clId="{D498CAA4-8CA1-4C13-9A18-A8A82CFA84C7}" dt="2020-08-18T15:25:28.242" v="1080" actId="164"/>
          <ac:spMkLst>
            <pc:docMk/>
            <pc:sldMk cId="2785029451" sldId="302"/>
            <ac:spMk id="44" creationId="{B3F515EB-828B-423F-9823-B13CF868A7C5}"/>
          </ac:spMkLst>
        </pc:spChg>
        <pc:spChg chg="del">
          <ac:chgData name="Padalu Krishna Raju Patra" userId="943e48c9-b636-4189-8002-90d71739e5a7" providerId="ADAL" clId="{D498CAA4-8CA1-4C13-9A18-A8A82CFA84C7}" dt="2020-08-18T15:17:09.291" v="1022" actId="478"/>
          <ac:spMkLst>
            <pc:docMk/>
            <pc:sldMk cId="2785029451" sldId="302"/>
            <ac:spMk id="47" creationId="{D428C7C0-92EC-4F64-84E5-C6C2D4694931}"/>
          </ac:spMkLst>
        </pc:spChg>
        <pc:spChg chg="del">
          <ac:chgData name="Padalu Krishna Raju Patra" userId="943e48c9-b636-4189-8002-90d71739e5a7" providerId="ADAL" clId="{D498CAA4-8CA1-4C13-9A18-A8A82CFA84C7}" dt="2020-08-18T15:17:36.736" v="1028" actId="478"/>
          <ac:spMkLst>
            <pc:docMk/>
            <pc:sldMk cId="2785029451" sldId="302"/>
            <ac:spMk id="48" creationId="{283943A1-4AF7-404C-B32E-49D87715A349}"/>
          </ac:spMkLst>
        </pc:spChg>
        <pc:spChg chg="mod topLvl">
          <ac:chgData name="Padalu Krishna Raju Patra" userId="943e48c9-b636-4189-8002-90d71739e5a7" providerId="ADAL" clId="{D498CAA4-8CA1-4C13-9A18-A8A82CFA84C7}" dt="2020-08-18T15:25:28.242" v="1080" actId="164"/>
          <ac:spMkLst>
            <pc:docMk/>
            <pc:sldMk cId="2785029451" sldId="302"/>
            <ac:spMk id="49" creationId="{39D7FB3B-49C8-44F8-90C3-EB8C399AA80F}"/>
          </ac:spMkLst>
        </pc:spChg>
        <pc:spChg chg="mod topLvl">
          <ac:chgData name="Padalu Krishna Raju Patra" userId="943e48c9-b636-4189-8002-90d71739e5a7" providerId="ADAL" clId="{D498CAA4-8CA1-4C13-9A18-A8A82CFA84C7}" dt="2020-08-18T15:25:28.242" v="1080" actId="164"/>
          <ac:spMkLst>
            <pc:docMk/>
            <pc:sldMk cId="2785029451" sldId="302"/>
            <ac:spMk id="50" creationId="{8484132F-5A6B-42B6-B179-CC46D383D453}"/>
          </ac:spMkLst>
        </pc:spChg>
        <pc:spChg chg="add mod topLvl">
          <ac:chgData name="Padalu Krishna Raju Patra" userId="943e48c9-b636-4189-8002-90d71739e5a7" providerId="ADAL" clId="{D498CAA4-8CA1-4C13-9A18-A8A82CFA84C7}" dt="2020-08-18T15:25:28.242" v="1080" actId="164"/>
          <ac:spMkLst>
            <pc:docMk/>
            <pc:sldMk cId="2785029451" sldId="302"/>
            <ac:spMk id="54" creationId="{094DCF3E-CD07-4C1E-B333-9B9C892B35D7}"/>
          </ac:spMkLst>
        </pc:spChg>
        <pc:spChg chg="add mod topLvl">
          <ac:chgData name="Padalu Krishna Raju Patra" userId="943e48c9-b636-4189-8002-90d71739e5a7" providerId="ADAL" clId="{D498CAA4-8CA1-4C13-9A18-A8A82CFA84C7}" dt="2020-08-18T15:25:28.242" v="1080" actId="164"/>
          <ac:spMkLst>
            <pc:docMk/>
            <pc:sldMk cId="2785029451" sldId="302"/>
            <ac:spMk id="60" creationId="{A66DD405-CC01-4080-B41B-45437819C023}"/>
          </ac:spMkLst>
        </pc:spChg>
        <pc:spChg chg="add mod topLvl">
          <ac:chgData name="Padalu Krishna Raju Patra" userId="943e48c9-b636-4189-8002-90d71739e5a7" providerId="ADAL" clId="{D498CAA4-8CA1-4C13-9A18-A8A82CFA84C7}" dt="2020-08-18T15:25:28.242" v="1080" actId="164"/>
          <ac:spMkLst>
            <pc:docMk/>
            <pc:sldMk cId="2785029451" sldId="302"/>
            <ac:spMk id="61" creationId="{736C1826-BEB3-4C55-954E-B16813893F68}"/>
          </ac:spMkLst>
        </pc:spChg>
        <pc:spChg chg="add mod topLvl">
          <ac:chgData name="Padalu Krishna Raju Patra" userId="943e48c9-b636-4189-8002-90d71739e5a7" providerId="ADAL" clId="{D498CAA4-8CA1-4C13-9A18-A8A82CFA84C7}" dt="2020-08-18T15:25:28.242" v="1080" actId="164"/>
          <ac:spMkLst>
            <pc:docMk/>
            <pc:sldMk cId="2785029451" sldId="302"/>
            <ac:spMk id="63" creationId="{13ED3F2C-7C59-476A-A8BA-9A09CE32A128}"/>
          </ac:spMkLst>
        </pc:spChg>
        <pc:spChg chg="add mod topLvl">
          <ac:chgData name="Padalu Krishna Raju Patra" userId="943e48c9-b636-4189-8002-90d71739e5a7" providerId="ADAL" clId="{D498CAA4-8CA1-4C13-9A18-A8A82CFA84C7}" dt="2020-08-18T15:25:28.242" v="1080" actId="164"/>
          <ac:spMkLst>
            <pc:docMk/>
            <pc:sldMk cId="2785029451" sldId="302"/>
            <ac:spMk id="64" creationId="{6EEB20F5-793B-4929-ADCF-14013235C716}"/>
          </ac:spMkLst>
        </pc:spChg>
        <pc:spChg chg="mod topLvl">
          <ac:chgData name="Padalu Krishna Raju Patra" userId="943e48c9-b636-4189-8002-90d71739e5a7" providerId="ADAL" clId="{D498CAA4-8CA1-4C13-9A18-A8A82CFA84C7}" dt="2020-08-18T15:30:29.325" v="1152" actId="164"/>
          <ac:spMkLst>
            <pc:docMk/>
            <pc:sldMk cId="2785029451" sldId="302"/>
            <ac:spMk id="70" creationId="{006DB292-2C67-43A0-88CF-8ED4DB90C356}"/>
          </ac:spMkLst>
        </pc:spChg>
        <pc:spChg chg="del mod topLvl">
          <ac:chgData name="Padalu Krishna Raju Patra" userId="943e48c9-b636-4189-8002-90d71739e5a7" providerId="ADAL" clId="{D498CAA4-8CA1-4C13-9A18-A8A82CFA84C7}" dt="2020-08-18T15:27:08.623" v="1105" actId="478"/>
          <ac:spMkLst>
            <pc:docMk/>
            <pc:sldMk cId="2785029451" sldId="302"/>
            <ac:spMk id="73" creationId="{87A358CD-10ED-4821-B2C3-FFD4DE5188CD}"/>
          </ac:spMkLst>
        </pc:spChg>
        <pc:spChg chg="del mod topLvl">
          <ac:chgData name="Padalu Krishna Raju Patra" userId="943e48c9-b636-4189-8002-90d71739e5a7" providerId="ADAL" clId="{D498CAA4-8CA1-4C13-9A18-A8A82CFA84C7}" dt="2020-08-18T15:30:18.768" v="1148" actId="478"/>
          <ac:spMkLst>
            <pc:docMk/>
            <pc:sldMk cId="2785029451" sldId="302"/>
            <ac:spMk id="74" creationId="{41E750C9-E092-41BA-8DC0-9D6FA770EE08}"/>
          </ac:spMkLst>
        </pc:spChg>
        <pc:spChg chg="mod topLvl">
          <ac:chgData name="Padalu Krishna Raju Patra" userId="943e48c9-b636-4189-8002-90d71739e5a7" providerId="ADAL" clId="{D498CAA4-8CA1-4C13-9A18-A8A82CFA84C7}" dt="2020-08-18T15:30:29.325" v="1152" actId="164"/>
          <ac:spMkLst>
            <pc:docMk/>
            <pc:sldMk cId="2785029451" sldId="302"/>
            <ac:spMk id="75" creationId="{58D2BBC4-5161-4A74-BB02-84F2F7AB6D14}"/>
          </ac:spMkLst>
        </pc:spChg>
        <pc:spChg chg="mod topLvl">
          <ac:chgData name="Padalu Krishna Raju Patra" userId="943e48c9-b636-4189-8002-90d71739e5a7" providerId="ADAL" clId="{D498CAA4-8CA1-4C13-9A18-A8A82CFA84C7}" dt="2020-08-18T15:30:29.325" v="1152" actId="164"/>
          <ac:spMkLst>
            <pc:docMk/>
            <pc:sldMk cId="2785029451" sldId="302"/>
            <ac:spMk id="76" creationId="{B9A4E4EE-F889-489E-B002-EBE650AFB135}"/>
          </ac:spMkLst>
        </pc:spChg>
        <pc:spChg chg="mod topLvl">
          <ac:chgData name="Padalu Krishna Raju Patra" userId="943e48c9-b636-4189-8002-90d71739e5a7" providerId="ADAL" clId="{D498CAA4-8CA1-4C13-9A18-A8A82CFA84C7}" dt="2020-08-18T15:30:29.325" v="1152" actId="164"/>
          <ac:spMkLst>
            <pc:docMk/>
            <pc:sldMk cId="2785029451" sldId="302"/>
            <ac:spMk id="77" creationId="{64E49A7F-2A06-4658-9615-4BF0CD3512C2}"/>
          </ac:spMkLst>
        </pc:spChg>
        <pc:spChg chg="del mod topLvl">
          <ac:chgData name="Padalu Krishna Raju Patra" userId="943e48c9-b636-4189-8002-90d71739e5a7" providerId="ADAL" clId="{D498CAA4-8CA1-4C13-9A18-A8A82CFA84C7}" dt="2020-08-18T15:30:25.176" v="1151" actId="478"/>
          <ac:spMkLst>
            <pc:docMk/>
            <pc:sldMk cId="2785029451" sldId="302"/>
            <ac:spMk id="79" creationId="{D057451C-4D88-442D-8133-9FD8C6B05232}"/>
          </ac:spMkLst>
        </pc:spChg>
        <pc:spChg chg="mod topLvl">
          <ac:chgData name="Padalu Krishna Raju Patra" userId="943e48c9-b636-4189-8002-90d71739e5a7" providerId="ADAL" clId="{D498CAA4-8CA1-4C13-9A18-A8A82CFA84C7}" dt="2020-08-18T15:30:29.325" v="1152" actId="164"/>
          <ac:spMkLst>
            <pc:docMk/>
            <pc:sldMk cId="2785029451" sldId="302"/>
            <ac:spMk id="82" creationId="{20400B42-A7C6-490E-A425-832620F3EB59}"/>
          </ac:spMkLst>
        </pc:spChg>
        <pc:spChg chg="mod topLvl">
          <ac:chgData name="Padalu Krishna Raju Patra" userId="943e48c9-b636-4189-8002-90d71739e5a7" providerId="ADAL" clId="{D498CAA4-8CA1-4C13-9A18-A8A82CFA84C7}" dt="2020-08-18T15:30:29.325" v="1152" actId="164"/>
          <ac:spMkLst>
            <pc:docMk/>
            <pc:sldMk cId="2785029451" sldId="302"/>
            <ac:spMk id="83" creationId="{9278A56B-B8EB-4C24-ADDA-B2DDDFD6BA1B}"/>
          </ac:spMkLst>
        </pc:spChg>
        <pc:spChg chg="mod topLvl">
          <ac:chgData name="Padalu Krishna Raju Patra" userId="943e48c9-b636-4189-8002-90d71739e5a7" providerId="ADAL" clId="{D498CAA4-8CA1-4C13-9A18-A8A82CFA84C7}" dt="2020-08-18T15:30:29.325" v="1152" actId="164"/>
          <ac:spMkLst>
            <pc:docMk/>
            <pc:sldMk cId="2785029451" sldId="302"/>
            <ac:spMk id="85" creationId="{8BA8F1D6-F17E-457F-96BF-EFBDFDE799B5}"/>
          </ac:spMkLst>
        </pc:spChg>
        <pc:spChg chg="del mod topLvl">
          <ac:chgData name="Padalu Krishna Raju Patra" userId="943e48c9-b636-4189-8002-90d71739e5a7" providerId="ADAL" clId="{D498CAA4-8CA1-4C13-9A18-A8A82CFA84C7}" dt="2020-08-18T15:30:23.352" v="1150" actId="478"/>
          <ac:spMkLst>
            <pc:docMk/>
            <pc:sldMk cId="2785029451" sldId="302"/>
            <ac:spMk id="88" creationId="{9C19AEC3-83FB-4658-BAC9-BAAF3B4CE5B3}"/>
          </ac:spMkLst>
        </pc:spChg>
        <pc:spChg chg="mod topLvl">
          <ac:chgData name="Padalu Krishna Raju Patra" userId="943e48c9-b636-4189-8002-90d71739e5a7" providerId="ADAL" clId="{D498CAA4-8CA1-4C13-9A18-A8A82CFA84C7}" dt="2020-08-18T15:30:29.325" v="1152" actId="164"/>
          <ac:spMkLst>
            <pc:docMk/>
            <pc:sldMk cId="2785029451" sldId="302"/>
            <ac:spMk id="89" creationId="{AFC93CAE-4EF6-4DEF-9203-2DE799D1F996}"/>
          </ac:spMkLst>
        </pc:spChg>
        <pc:spChg chg="del mod topLvl">
          <ac:chgData name="Padalu Krishna Raju Patra" userId="943e48c9-b636-4189-8002-90d71739e5a7" providerId="ADAL" clId="{D498CAA4-8CA1-4C13-9A18-A8A82CFA84C7}" dt="2020-08-18T15:30:21.057" v="1149" actId="478"/>
          <ac:spMkLst>
            <pc:docMk/>
            <pc:sldMk cId="2785029451" sldId="302"/>
            <ac:spMk id="90" creationId="{157842C9-ADAE-4E9C-80C7-91271B770682}"/>
          </ac:spMkLst>
        </pc:spChg>
        <pc:spChg chg="del mod topLvl">
          <ac:chgData name="Padalu Krishna Raju Patra" userId="943e48c9-b636-4189-8002-90d71739e5a7" providerId="ADAL" clId="{D498CAA4-8CA1-4C13-9A18-A8A82CFA84C7}" dt="2020-08-18T15:30:21.057" v="1149" actId="478"/>
          <ac:spMkLst>
            <pc:docMk/>
            <pc:sldMk cId="2785029451" sldId="302"/>
            <ac:spMk id="91" creationId="{D3578844-1718-47A1-8FE9-E84554ABBF43}"/>
          </ac:spMkLst>
        </pc:spChg>
        <pc:grpChg chg="add del mod">
          <ac:chgData name="Padalu Krishna Raju Patra" userId="943e48c9-b636-4189-8002-90d71739e5a7" providerId="ADAL" clId="{D498CAA4-8CA1-4C13-9A18-A8A82CFA84C7}" dt="2020-08-18T15:09:43.754" v="922" actId="165"/>
          <ac:grpSpMkLst>
            <pc:docMk/>
            <pc:sldMk cId="2785029451" sldId="302"/>
            <ac:grpSpMk id="4" creationId="{21442865-5F15-4498-94F7-077D7E100390}"/>
          </ac:grpSpMkLst>
        </pc:grpChg>
        <pc:grpChg chg="add del mod">
          <ac:chgData name="Padalu Krishna Raju Patra" userId="943e48c9-b636-4189-8002-90d71739e5a7" providerId="ADAL" clId="{D498CAA4-8CA1-4C13-9A18-A8A82CFA84C7}" dt="2020-08-18T15:07:43.717" v="912" actId="165"/>
          <ac:grpSpMkLst>
            <pc:docMk/>
            <pc:sldMk cId="2785029451" sldId="302"/>
            <ac:grpSpMk id="10" creationId="{31DF1707-CDF3-4F60-A870-0208517F0150}"/>
          </ac:grpSpMkLst>
        </pc:grpChg>
        <pc:grpChg chg="del mod topLvl">
          <ac:chgData name="Padalu Krishna Raju Patra" userId="943e48c9-b636-4189-8002-90d71739e5a7" providerId="ADAL" clId="{D498CAA4-8CA1-4C13-9A18-A8A82CFA84C7}" dt="2020-08-18T15:07:50.559" v="913" actId="165"/>
          <ac:grpSpMkLst>
            <pc:docMk/>
            <pc:sldMk cId="2785029451" sldId="302"/>
            <ac:grpSpMk id="11" creationId="{6A81D839-48A0-4883-8494-A8379590263F}"/>
          </ac:grpSpMkLst>
        </pc:grpChg>
        <pc:grpChg chg="add del mod">
          <ac:chgData name="Padalu Krishna Raju Patra" userId="943e48c9-b636-4189-8002-90d71739e5a7" providerId="ADAL" clId="{D498CAA4-8CA1-4C13-9A18-A8A82CFA84C7}" dt="2020-08-18T15:18:17.147" v="1034" actId="165"/>
          <ac:grpSpMkLst>
            <pc:docMk/>
            <pc:sldMk cId="2785029451" sldId="302"/>
            <ac:grpSpMk id="40" creationId="{0371F713-F674-47D4-9ECA-05B7C9273966}"/>
          </ac:grpSpMkLst>
        </pc:grpChg>
        <pc:grpChg chg="add del mod">
          <ac:chgData name="Padalu Krishna Raju Patra" userId="943e48c9-b636-4189-8002-90d71739e5a7" providerId="ADAL" clId="{D498CAA4-8CA1-4C13-9A18-A8A82CFA84C7}" dt="2020-08-18T15:17:27.969" v="1026" actId="165"/>
          <ac:grpSpMkLst>
            <pc:docMk/>
            <pc:sldMk cId="2785029451" sldId="302"/>
            <ac:grpSpMk id="41" creationId="{7D08EC5A-98F3-41FC-982E-AC769F4C3025}"/>
          </ac:grpSpMkLst>
        </pc:grpChg>
        <pc:grpChg chg="del mod topLvl">
          <ac:chgData name="Padalu Krishna Raju Patra" userId="943e48c9-b636-4189-8002-90d71739e5a7" providerId="ADAL" clId="{D498CAA4-8CA1-4C13-9A18-A8A82CFA84C7}" dt="2020-08-18T15:18:02.466" v="1033" actId="165"/>
          <ac:grpSpMkLst>
            <pc:docMk/>
            <pc:sldMk cId="2785029451" sldId="302"/>
            <ac:grpSpMk id="42" creationId="{B536738F-460C-40F1-9FF8-14775957B176}"/>
          </ac:grpSpMkLst>
        </pc:grpChg>
        <pc:grpChg chg="add del mod">
          <ac:chgData name="Padalu Krishna Raju Patra" userId="943e48c9-b636-4189-8002-90d71739e5a7" providerId="ADAL" clId="{D498CAA4-8CA1-4C13-9A18-A8A82CFA84C7}" dt="2020-08-18T15:25:14.784" v="1079" actId="165"/>
          <ac:grpSpMkLst>
            <pc:docMk/>
            <pc:sldMk cId="2785029451" sldId="302"/>
            <ac:grpSpMk id="65" creationId="{67960872-EEC5-446C-8750-D60C35329168}"/>
          </ac:grpSpMkLst>
        </pc:grpChg>
        <pc:grpChg chg="add del mod">
          <ac:chgData name="Padalu Krishna Raju Patra" userId="943e48c9-b636-4189-8002-90d71739e5a7" providerId="ADAL" clId="{D498CAA4-8CA1-4C13-9A18-A8A82CFA84C7}" dt="2020-08-18T15:26:51.050" v="1101" actId="478"/>
          <ac:grpSpMkLst>
            <pc:docMk/>
            <pc:sldMk cId="2785029451" sldId="302"/>
            <ac:grpSpMk id="66" creationId="{BAC7CF5C-B640-4FA8-B0D8-967BA520F893}"/>
          </ac:grpSpMkLst>
        </pc:grpChg>
        <pc:grpChg chg="add mod">
          <ac:chgData name="Padalu Krishna Raju Patra" userId="943e48c9-b636-4189-8002-90d71739e5a7" providerId="ADAL" clId="{D498CAA4-8CA1-4C13-9A18-A8A82CFA84C7}" dt="2020-08-18T15:25:43.326" v="1082" actId="164"/>
          <ac:grpSpMkLst>
            <pc:docMk/>
            <pc:sldMk cId="2785029451" sldId="302"/>
            <ac:grpSpMk id="67" creationId="{6F14B914-084A-40E2-BCF6-497C6B7A52F4}"/>
          </ac:grpSpMkLst>
        </pc:grpChg>
        <pc:grpChg chg="add del mod">
          <ac:chgData name="Padalu Krishna Raju Patra" userId="943e48c9-b636-4189-8002-90d71739e5a7" providerId="ADAL" clId="{D498CAA4-8CA1-4C13-9A18-A8A82CFA84C7}" dt="2020-08-18T15:26:35.529" v="1097" actId="478"/>
          <ac:grpSpMkLst>
            <pc:docMk/>
            <pc:sldMk cId="2785029451" sldId="302"/>
            <ac:grpSpMk id="68" creationId="{5070C76A-DE57-49E2-A08E-008FD75E8B3A}"/>
          </ac:grpSpMkLst>
        </pc:grpChg>
        <pc:grpChg chg="add del">
          <ac:chgData name="Padalu Krishna Raju Patra" userId="943e48c9-b636-4189-8002-90d71739e5a7" providerId="ADAL" clId="{D498CAA4-8CA1-4C13-9A18-A8A82CFA84C7}" dt="2020-08-18T15:27:00.915" v="1103" actId="165"/>
          <ac:grpSpMkLst>
            <pc:docMk/>
            <pc:sldMk cId="2785029451" sldId="302"/>
            <ac:grpSpMk id="69" creationId="{509D0702-A86A-45F0-9726-F2CD74DE2335}"/>
          </ac:grpSpMkLst>
        </pc:grpChg>
        <pc:grpChg chg="add del mod">
          <ac:chgData name="Padalu Krishna Raju Patra" userId="943e48c9-b636-4189-8002-90d71739e5a7" providerId="ADAL" clId="{D498CAA4-8CA1-4C13-9A18-A8A82CFA84C7}" dt="2020-08-18T15:27:37.186" v="1110" actId="165"/>
          <ac:grpSpMkLst>
            <pc:docMk/>
            <pc:sldMk cId="2785029451" sldId="302"/>
            <ac:grpSpMk id="78" creationId="{48D2DA7B-3DCF-4A19-B267-30F8D93A501E}"/>
          </ac:grpSpMkLst>
        </pc:grpChg>
        <pc:grpChg chg="add mod">
          <ac:chgData name="Padalu Krishna Raju Patra" userId="943e48c9-b636-4189-8002-90d71739e5a7" providerId="ADAL" clId="{D498CAA4-8CA1-4C13-9A18-A8A82CFA84C7}" dt="2020-08-18T15:30:29.325" v="1152" actId="164"/>
          <ac:grpSpMkLst>
            <pc:docMk/>
            <pc:sldMk cId="2785029451" sldId="302"/>
            <ac:grpSpMk id="95" creationId="{AAF559D3-ABA9-4821-BB89-C7E7D01FD0CA}"/>
          </ac:grpSpMkLst>
        </pc:grpChg>
        <pc:cxnChg chg="mod topLvl">
          <ac:chgData name="Padalu Krishna Raju Patra" userId="943e48c9-b636-4189-8002-90d71739e5a7" providerId="ADAL" clId="{D498CAA4-8CA1-4C13-9A18-A8A82CFA84C7}" dt="2020-08-18T15:25:35.556" v="1081" actId="164"/>
          <ac:cxnSpMkLst>
            <pc:docMk/>
            <pc:sldMk cId="2785029451" sldId="302"/>
            <ac:cxnSpMk id="6" creationId="{A00DFAB5-1741-4AFD-BC98-32B4BA11363C}"/>
          </ac:cxnSpMkLst>
        </pc:cxnChg>
        <pc:cxnChg chg="mod topLvl">
          <ac:chgData name="Padalu Krishna Raju Patra" userId="943e48c9-b636-4189-8002-90d71739e5a7" providerId="ADAL" clId="{D498CAA4-8CA1-4C13-9A18-A8A82CFA84C7}" dt="2020-08-18T15:25:35.556" v="1081" actId="164"/>
          <ac:cxnSpMkLst>
            <pc:docMk/>
            <pc:sldMk cId="2785029451" sldId="302"/>
            <ac:cxnSpMk id="7" creationId="{97C299F8-E110-489E-8CA1-93506027AFD5}"/>
          </ac:cxnSpMkLst>
        </pc:cxnChg>
        <pc:cxnChg chg="del mod topLvl">
          <ac:chgData name="Padalu Krishna Raju Patra" userId="943e48c9-b636-4189-8002-90d71739e5a7" providerId="ADAL" clId="{D498CAA4-8CA1-4C13-9A18-A8A82CFA84C7}" dt="2020-08-18T15:07:55.391" v="915" actId="478"/>
          <ac:cxnSpMkLst>
            <pc:docMk/>
            <pc:sldMk cId="2785029451" sldId="302"/>
            <ac:cxnSpMk id="14" creationId="{228E5220-9152-4A8D-9FE6-BAA5E27DA391}"/>
          </ac:cxnSpMkLst>
        </pc:cxnChg>
        <pc:cxnChg chg="del mod topLvl">
          <ac:chgData name="Padalu Krishna Raju Patra" userId="943e48c9-b636-4189-8002-90d71739e5a7" providerId="ADAL" clId="{D498CAA4-8CA1-4C13-9A18-A8A82CFA84C7}" dt="2020-08-18T15:07:56.484" v="916" actId="478"/>
          <ac:cxnSpMkLst>
            <pc:docMk/>
            <pc:sldMk cId="2785029451" sldId="302"/>
            <ac:cxnSpMk id="15" creationId="{8CE0F7C5-E5AB-4909-B730-49BF8EE84FEC}"/>
          </ac:cxnSpMkLst>
        </pc:cxnChg>
        <pc:cxnChg chg="add mod topLvl">
          <ac:chgData name="Padalu Krishna Raju Patra" userId="943e48c9-b636-4189-8002-90d71739e5a7" providerId="ADAL" clId="{D498CAA4-8CA1-4C13-9A18-A8A82CFA84C7}" dt="2020-08-18T15:25:35.556" v="1081" actId="164"/>
          <ac:cxnSpMkLst>
            <pc:docMk/>
            <pc:sldMk cId="2785029451" sldId="302"/>
            <ac:cxnSpMk id="21" creationId="{39E76243-DA13-41DA-9CE4-E08D35F328AC}"/>
          </ac:cxnSpMkLst>
        </pc:cxnChg>
        <pc:cxnChg chg="add mod topLvl">
          <ac:chgData name="Padalu Krishna Raju Patra" userId="943e48c9-b636-4189-8002-90d71739e5a7" providerId="ADAL" clId="{D498CAA4-8CA1-4C13-9A18-A8A82CFA84C7}" dt="2020-08-18T15:25:35.556" v="1081" actId="164"/>
          <ac:cxnSpMkLst>
            <pc:docMk/>
            <pc:sldMk cId="2785029451" sldId="302"/>
            <ac:cxnSpMk id="22" creationId="{BEE3E282-64B0-4F2F-A5A0-3FBFCADDA93B}"/>
          </ac:cxnSpMkLst>
        </pc:cxnChg>
        <pc:cxnChg chg="add mod topLvl">
          <ac:chgData name="Padalu Krishna Raju Patra" userId="943e48c9-b636-4189-8002-90d71739e5a7" providerId="ADAL" clId="{D498CAA4-8CA1-4C13-9A18-A8A82CFA84C7}" dt="2020-08-18T15:25:35.556" v="1081" actId="164"/>
          <ac:cxnSpMkLst>
            <pc:docMk/>
            <pc:sldMk cId="2785029451" sldId="302"/>
            <ac:cxnSpMk id="23" creationId="{216DA7D9-99EC-42A3-8724-7618FCBD5297}"/>
          </ac:cxnSpMkLst>
        </pc:cxnChg>
        <pc:cxnChg chg="add mod topLvl">
          <ac:chgData name="Padalu Krishna Raju Patra" userId="943e48c9-b636-4189-8002-90d71739e5a7" providerId="ADAL" clId="{D498CAA4-8CA1-4C13-9A18-A8A82CFA84C7}" dt="2020-08-18T15:25:35.556" v="1081" actId="164"/>
          <ac:cxnSpMkLst>
            <pc:docMk/>
            <pc:sldMk cId="2785029451" sldId="302"/>
            <ac:cxnSpMk id="25" creationId="{0AADAC20-441F-4AD8-81B0-14D3F615E821}"/>
          </ac:cxnSpMkLst>
        </pc:cxnChg>
        <pc:cxnChg chg="mod topLvl">
          <ac:chgData name="Padalu Krishna Raju Patra" userId="943e48c9-b636-4189-8002-90d71739e5a7" providerId="ADAL" clId="{D498CAA4-8CA1-4C13-9A18-A8A82CFA84C7}" dt="2020-08-18T15:25:28.242" v="1080" actId="164"/>
          <ac:cxnSpMkLst>
            <pc:docMk/>
            <pc:sldMk cId="2785029451" sldId="302"/>
            <ac:cxnSpMk id="45" creationId="{BF63E36C-ED7E-4DCE-864D-1C6B344CC991}"/>
          </ac:cxnSpMkLst>
        </pc:cxnChg>
        <pc:cxnChg chg="mod topLvl">
          <ac:chgData name="Padalu Krishna Raju Patra" userId="943e48c9-b636-4189-8002-90d71739e5a7" providerId="ADAL" clId="{D498CAA4-8CA1-4C13-9A18-A8A82CFA84C7}" dt="2020-08-18T15:25:28.242" v="1080" actId="164"/>
          <ac:cxnSpMkLst>
            <pc:docMk/>
            <pc:sldMk cId="2785029451" sldId="302"/>
            <ac:cxnSpMk id="46" creationId="{19E4E690-FA48-4B04-9054-A51F464BEC9A}"/>
          </ac:cxnSpMkLst>
        </pc:cxnChg>
        <pc:cxnChg chg="add mod topLvl">
          <ac:chgData name="Padalu Krishna Raju Patra" userId="943e48c9-b636-4189-8002-90d71739e5a7" providerId="ADAL" clId="{D498CAA4-8CA1-4C13-9A18-A8A82CFA84C7}" dt="2020-08-18T15:25:28.242" v="1080" actId="164"/>
          <ac:cxnSpMkLst>
            <pc:docMk/>
            <pc:sldMk cId="2785029451" sldId="302"/>
            <ac:cxnSpMk id="52" creationId="{DC733255-574D-4D97-B3DA-4069B65C1A89}"/>
          </ac:cxnSpMkLst>
        </pc:cxnChg>
        <pc:cxnChg chg="add mod topLvl">
          <ac:chgData name="Padalu Krishna Raju Patra" userId="943e48c9-b636-4189-8002-90d71739e5a7" providerId="ADAL" clId="{D498CAA4-8CA1-4C13-9A18-A8A82CFA84C7}" dt="2020-08-18T15:25:28.242" v="1080" actId="164"/>
          <ac:cxnSpMkLst>
            <pc:docMk/>
            <pc:sldMk cId="2785029451" sldId="302"/>
            <ac:cxnSpMk id="55" creationId="{37056A76-3BC9-4802-8A69-02C1BF1204B1}"/>
          </ac:cxnSpMkLst>
        </pc:cxnChg>
        <pc:cxnChg chg="add mod topLvl">
          <ac:chgData name="Padalu Krishna Raju Patra" userId="943e48c9-b636-4189-8002-90d71739e5a7" providerId="ADAL" clId="{D498CAA4-8CA1-4C13-9A18-A8A82CFA84C7}" dt="2020-08-18T15:25:28.242" v="1080" actId="164"/>
          <ac:cxnSpMkLst>
            <pc:docMk/>
            <pc:sldMk cId="2785029451" sldId="302"/>
            <ac:cxnSpMk id="58" creationId="{90E6B092-4287-4AC3-98EE-47057E72DFF7}"/>
          </ac:cxnSpMkLst>
        </pc:cxnChg>
        <pc:cxnChg chg="mod topLvl">
          <ac:chgData name="Padalu Krishna Raju Patra" userId="943e48c9-b636-4189-8002-90d71739e5a7" providerId="ADAL" clId="{D498CAA4-8CA1-4C13-9A18-A8A82CFA84C7}" dt="2020-08-18T15:30:29.325" v="1152" actId="164"/>
          <ac:cxnSpMkLst>
            <pc:docMk/>
            <pc:sldMk cId="2785029451" sldId="302"/>
            <ac:cxnSpMk id="71" creationId="{0E25BA35-A7A6-4371-9309-75A8E1C6DE4C}"/>
          </ac:cxnSpMkLst>
        </pc:cxnChg>
        <pc:cxnChg chg="mod topLvl">
          <ac:chgData name="Padalu Krishna Raju Patra" userId="943e48c9-b636-4189-8002-90d71739e5a7" providerId="ADAL" clId="{D498CAA4-8CA1-4C13-9A18-A8A82CFA84C7}" dt="2020-08-18T15:30:29.325" v="1152" actId="164"/>
          <ac:cxnSpMkLst>
            <pc:docMk/>
            <pc:sldMk cId="2785029451" sldId="302"/>
            <ac:cxnSpMk id="72" creationId="{0BE1EE8A-AA9C-4C7A-9285-53B4EB38DFBB}"/>
          </ac:cxnSpMkLst>
        </pc:cxnChg>
        <pc:cxnChg chg="del mod topLvl">
          <ac:chgData name="Padalu Krishna Raju Patra" userId="943e48c9-b636-4189-8002-90d71739e5a7" providerId="ADAL" clId="{D498CAA4-8CA1-4C13-9A18-A8A82CFA84C7}" dt="2020-08-18T15:30:21.057" v="1149" actId="478"/>
          <ac:cxnSpMkLst>
            <pc:docMk/>
            <pc:sldMk cId="2785029451" sldId="302"/>
            <ac:cxnSpMk id="80" creationId="{25AE35FD-CFA3-4B9B-96A5-FF3F381A434D}"/>
          </ac:cxnSpMkLst>
        </pc:cxnChg>
        <pc:cxnChg chg="del mod topLvl">
          <ac:chgData name="Padalu Krishna Raju Patra" userId="943e48c9-b636-4189-8002-90d71739e5a7" providerId="ADAL" clId="{D498CAA4-8CA1-4C13-9A18-A8A82CFA84C7}" dt="2020-08-18T15:30:21.057" v="1149" actId="478"/>
          <ac:cxnSpMkLst>
            <pc:docMk/>
            <pc:sldMk cId="2785029451" sldId="302"/>
            <ac:cxnSpMk id="81" creationId="{83934A7B-3BF4-450A-B2A5-A32B9D4D55A6}"/>
          </ac:cxnSpMkLst>
        </pc:cxnChg>
        <pc:cxnChg chg="mod topLvl">
          <ac:chgData name="Padalu Krishna Raju Patra" userId="943e48c9-b636-4189-8002-90d71739e5a7" providerId="ADAL" clId="{D498CAA4-8CA1-4C13-9A18-A8A82CFA84C7}" dt="2020-08-18T15:30:29.325" v="1152" actId="164"/>
          <ac:cxnSpMkLst>
            <pc:docMk/>
            <pc:sldMk cId="2785029451" sldId="302"/>
            <ac:cxnSpMk id="84" creationId="{27E5B638-8408-4F19-9CAA-0C5590930432}"/>
          </ac:cxnSpMkLst>
        </pc:cxnChg>
        <pc:cxnChg chg="mod topLvl">
          <ac:chgData name="Padalu Krishna Raju Patra" userId="943e48c9-b636-4189-8002-90d71739e5a7" providerId="ADAL" clId="{D498CAA4-8CA1-4C13-9A18-A8A82CFA84C7}" dt="2020-08-18T15:30:29.325" v="1152" actId="164"/>
          <ac:cxnSpMkLst>
            <pc:docMk/>
            <pc:sldMk cId="2785029451" sldId="302"/>
            <ac:cxnSpMk id="86" creationId="{427FE330-7691-4FDC-9EDD-FBCF5CCF429E}"/>
          </ac:cxnSpMkLst>
        </pc:cxnChg>
        <pc:cxnChg chg="mod topLvl">
          <ac:chgData name="Padalu Krishna Raju Patra" userId="943e48c9-b636-4189-8002-90d71739e5a7" providerId="ADAL" clId="{D498CAA4-8CA1-4C13-9A18-A8A82CFA84C7}" dt="2020-08-18T15:30:29.325" v="1152" actId="164"/>
          <ac:cxnSpMkLst>
            <pc:docMk/>
            <pc:sldMk cId="2785029451" sldId="302"/>
            <ac:cxnSpMk id="87" creationId="{B82EE41E-FDC9-4765-AF08-1953E1F6A5CC}"/>
          </ac:cxnSpMkLst>
        </pc:cxnChg>
      </pc:sldChg>
      <pc:sldChg chg="addSp delSp modSp add del">
        <pc:chgData name="Padalu Krishna Raju Patra" userId="943e48c9-b636-4189-8002-90d71739e5a7" providerId="ADAL" clId="{D498CAA4-8CA1-4C13-9A18-A8A82CFA84C7}" dt="2020-08-18T15:31:18.443" v="1159" actId="2696"/>
        <pc:sldMkLst>
          <pc:docMk/>
          <pc:sldMk cId="1105501341" sldId="303"/>
        </pc:sldMkLst>
        <pc:spChg chg="del">
          <ac:chgData name="Padalu Krishna Raju Patra" userId="943e48c9-b636-4189-8002-90d71739e5a7" providerId="ADAL" clId="{D498CAA4-8CA1-4C13-9A18-A8A82CFA84C7}" dt="2020-08-18T15:26:27.176" v="1095" actId="478"/>
          <ac:spMkLst>
            <pc:docMk/>
            <pc:sldMk cId="1105501341" sldId="303"/>
            <ac:spMk id="2" creationId="{0E413CAE-6064-4DF4-B116-4B2F6136D7EC}"/>
          </ac:spMkLst>
        </pc:spChg>
        <pc:spChg chg="del">
          <ac:chgData name="Padalu Krishna Raju Patra" userId="943e48c9-b636-4189-8002-90d71739e5a7" providerId="ADAL" clId="{D498CAA4-8CA1-4C13-9A18-A8A82CFA84C7}" dt="2020-08-18T15:26:27.176" v="1095" actId="478"/>
          <ac:spMkLst>
            <pc:docMk/>
            <pc:sldMk cId="1105501341" sldId="303"/>
            <ac:spMk id="3" creationId="{0B88D720-767C-4F8A-BFFB-2B2F06F5DDA0}"/>
          </ac:spMkLst>
        </pc:spChg>
        <pc:grpChg chg="add del">
          <ac:chgData name="Padalu Krishna Raju Patra" userId="943e48c9-b636-4189-8002-90d71739e5a7" providerId="ADAL" clId="{D498CAA4-8CA1-4C13-9A18-A8A82CFA84C7}" dt="2020-08-18T15:26:27.176" v="1095" actId="478"/>
          <ac:grpSpMkLst>
            <pc:docMk/>
            <pc:sldMk cId="1105501341" sldId="303"/>
            <ac:grpSpMk id="4" creationId="{71BA0679-0803-4B0A-8AD6-CF817BCE5BE6}"/>
          </ac:grpSpMkLst>
        </pc:grpChg>
        <pc:grpChg chg="add mod">
          <ac:chgData name="Padalu Krishna Raju Patra" userId="943e48c9-b636-4189-8002-90d71739e5a7" providerId="ADAL" clId="{D498CAA4-8CA1-4C13-9A18-A8A82CFA84C7}" dt="2020-08-18T15:26:45.390" v="1099" actId="1076"/>
          <ac:grpSpMkLst>
            <pc:docMk/>
            <pc:sldMk cId="1105501341" sldId="303"/>
            <ac:grpSpMk id="13" creationId="{AC128FFA-2FDC-463C-A686-EFDE6F045D4C}"/>
          </ac:grpSpMkLst>
        </pc:grpChg>
      </pc:sldChg>
      <pc:sldChg chg="delSp modSp add del">
        <pc:chgData name="Padalu Krishna Raju Patra" userId="943e48c9-b636-4189-8002-90d71739e5a7" providerId="ADAL" clId="{D498CAA4-8CA1-4C13-9A18-A8A82CFA84C7}" dt="2020-08-18T14:41:18.558" v="719" actId="2696"/>
        <pc:sldMkLst>
          <pc:docMk/>
          <pc:sldMk cId="1800225145" sldId="303"/>
        </pc:sldMkLst>
        <pc:spChg chg="mod">
          <ac:chgData name="Padalu Krishna Raju Patra" userId="943e48c9-b636-4189-8002-90d71739e5a7" providerId="ADAL" clId="{D498CAA4-8CA1-4C13-9A18-A8A82CFA84C7}" dt="2020-08-18T14:36:23.631" v="717" actId="20577"/>
          <ac:spMkLst>
            <pc:docMk/>
            <pc:sldMk cId="1800225145" sldId="303"/>
            <ac:spMk id="3" creationId="{3158C4AC-7D54-4185-AE99-77FA2BB37E6B}"/>
          </ac:spMkLst>
        </pc:spChg>
        <pc:spChg chg="del">
          <ac:chgData name="Padalu Krishna Raju Patra" userId="943e48c9-b636-4189-8002-90d71739e5a7" providerId="ADAL" clId="{D498CAA4-8CA1-4C13-9A18-A8A82CFA84C7}" dt="2020-08-18T14:23:46.107" v="406" actId="478"/>
          <ac:spMkLst>
            <pc:docMk/>
            <pc:sldMk cId="1800225145" sldId="303"/>
            <ac:spMk id="5" creationId="{F3A80BE7-EE52-405D-B756-274392FA6D1F}"/>
          </ac:spMkLst>
        </pc:spChg>
        <pc:spChg chg="mod">
          <ac:chgData name="Padalu Krishna Raju Patra" userId="943e48c9-b636-4189-8002-90d71739e5a7" providerId="ADAL" clId="{D498CAA4-8CA1-4C13-9A18-A8A82CFA84C7}" dt="2020-08-18T14:23:42.178" v="405" actId="20577"/>
          <ac:spMkLst>
            <pc:docMk/>
            <pc:sldMk cId="1800225145" sldId="303"/>
            <ac:spMk id="63" creationId="{00000000-0000-0000-0000-000000000000}"/>
          </ac:spMkLst>
        </pc:spChg>
        <pc:cxnChg chg="del">
          <ac:chgData name="Padalu Krishna Raju Patra" userId="943e48c9-b636-4189-8002-90d71739e5a7" providerId="ADAL" clId="{D498CAA4-8CA1-4C13-9A18-A8A82CFA84C7}" dt="2020-08-18T14:23:47.146" v="407" actId="478"/>
          <ac:cxnSpMkLst>
            <pc:docMk/>
            <pc:sldMk cId="1800225145" sldId="303"/>
            <ac:cxnSpMk id="4" creationId="{3F7EBD30-6F36-43D2-BB92-F52A99782C3C}"/>
          </ac:cxnSpMkLst>
        </pc:cxnChg>
      </pc:sldChg>
      <pc:sldChg chg="add del">
        <pc:chgData name="Padalu Krishna Raju Patra" userId="943e48c9-b636-4189-8002-90d71739e5a7" providerId="ADAL" clId="{D498CAA4-8CA1-4C13-9A18-A8A82CFA84C7}" dt="2020-08-18T14:22:51.605" v="394" actId="2696"/>
        <pc:sldMkLst>
          <pc:docMk/>
          <pc:sldMk cId="1927003112" sldId="303"/>
        </pc:sldMkLst>
      </pc:sldChg>
      <pc:sldChg chg="add del">
        <pc:chgData name="Padalu Krishna Raju Patra" userId="943e48c9-b636-4189-8002-90d71739e5a7" providerId="ADAL" clId="{D498CAA4-8CA1-4C13-9A18-A8A82CFA84C7}" dt="2020-08-18T15:31:18.499" v="1160" actId="2696"/>
        <pc:sldMkLst>
          <pc:docMk/>
          <pc:sldMk cId="1512706800" sldId="304"/>
        </pc:sldMkLst>
      </pc:sldChg>
    </pc:docChg>
  </pc:docChgLst>
  <pc:docChgLst>
    <pc:chgData name="Padalu Krishna Raju Patra" userId="943e48c9-b636-4189-8002-90d71739e5a7" providerId="ADAL" clId="{D5B5DBC6-31DA-4F22-9823-0AA2353F8358}"/>
    <pc:docChg chg="undo custSel addSld delSld modSld">
      <pc:chgData name="Padalu Krishna Raju Patra" userId="943e48c9-b636-4189-8002-90d71739e5a7" providerId="ADAL" clId="{D5B5DBC6-31DA-4F22-9823-0AA2353F8358}" dt="2020-08-22T12:45:16.337" v="3407"/>
      <pc:docMkLst>
        <pc:docMk/>
      </pc:docMkLst>
      <pc:sldChg chg="delSp modSp">
        <pc:chgData name="Padalu Krishna Raju Patra" userId="943e48c9-b636-4189-8002-90d71739e5a7" providerId="ADAL" clId="{D5B5DBC6-31DA-4F22-9823-0AA2353F8358}" dt="2020-08-22T11:53:10.721" v="2653" actId="167"/>
        <pc:sldMkLst>
          <pc:docMk/>
          <pc:sldMk cId="3375736992" sldId="287"/>
        </pc:sldMkLst>
        <pc:spChg chg="mod">
          <ac:chgData name="Padalu Krishna Raju Patra" userId="943e48c9-b636-4189-8002-90d71739e5a7" providerId="ADAL" clId="{D5B5DBC6-31DA-4F22-9823-0AA2353F8358}" dt="2020-08-22T11:52:59.633" v="2652" actId="113"/>
          <ac:spMkLst>
            <pc:docMk/>
            <pc:sldMk cId="3375736992" sldId="287"/>
            <ac:spMk id="8" creationId="{C101E82B-637B-4EB9-B711-23573A6EE85D}"/>
          </ac:spMkLst>
        </pc:spChg>
        <pc:spChg chg="mod">
          <ac:chgData name="Padalu Krishna Raju Patra" userId="943e48c9-b636-4189-8002-90d71739e5a7" providerId="ADAL" clId="{D5B5DBC6-31DA-4F22-9823-0AA2353F8358}" dt="2020-08-22T11:51:17.913" v="2617" actId="20577"/>
          <ac:spMkLst>
            <pc:docMk/>
            <pc:sldMk cId="3375736992" sldId="287"/>
            <ac:spMk id="63" creationId="{00000000-0000-0000-0000-000000000000}"/>
          </ac:spMkLst>
        </pc:spChg>
        <pc:grpChg chg="del">
          <ac:chgData name="Padalu Krishna Raju Patra" userId="943e48c9-b636-4189-8002-90d71739e5a7" providerId="ADAL" clId="{D5B5DBC6-31DA-4F22-9823-0AA2353F8358}" dt="2020-08-22T07:42:37.818" v="0" actId="478"/>
          <ac:grpSpMkLst>
            <pc:docMk/>
            <pc:sldMk cId="3375736992" sldId="287"/>
            <ac:grpSpMk id="5" creationId="{A27A82D3-B570-4131-86D3-00AD401FACBD}"/>
          </ac:grpSpMkLst>
        </pc:grpChg>
        <pc:picChg chg="ord">
          <ac:chgData name="Padalu Krishna Raju Patra" userId="943e48c9-b636-4189-8002-90d71739e5a7" providerId="ADAL" clId="{D5B5DBC6-31DA-4F22-9823-0AA2353F8358}" dt="2020-08-22T11:53:10.721" v="2653" actId="167"/>
          <ac:picMkLst>
            <pc:docMk/>
            <pc:sldMk cId="3375736992" sldId="287"/>
            <ac:picMk id="16" creationId="{ACEBFCAC-7A18-41BC-944D-A9F807CE8ADF}"/>
          </ac:picMkLst>
        </pc:picChg>
        <pc:cxnChg chg="mod">
          <ac:chgData name="Padalu Krishna Raju Patra" userId="943e48c9-b636-4189-8002-90d71739e5a7" providerId="ADAL" clId="{D5B5DBC6-31DA-4F22-9823-0AA2353F8358}" dt="2020-08-22T07:42:37.818" v="0" actId="478"/>
          <ac:cxnSpMkLst>
            <pc:docMk/>
            <pc:sldMk cId="3375736992" sldId="287"/>
            <ac:cxnSpMk id="7" creationId="{F1BCF010-23E5-4541-8D7A-9A7D9440B673}"/>
          </ac:cxnSpMkLst>
        </pc:cxnChg>
        <pc:cxnChg chg="mod">
          <ac:chgData name="Padalu Krishna Raju Patra" userId="943e48c9-b636-4189-8002-90d71739e5a7" providerId="ADAL" clId="{D5B5DBC6-31DA-4F22-9823-0AA2353F8358}" dt="2020-08-22T07:42:37.818" v="0" actId="478"/>
          <ac:cxnSpMkLst>
            <pc:docMk/>
            <pc:sldMk cId="3375736992" sldId="287"/>
            <ac:cxnSpMk id="9" creationId="{184EF747-D3C5-4B73-92F3-9440921D75AB}"/>
          </ac:cxnSpMkLst>
        </pc:cxnChg>
      </pc:sldChg>
      <pc:sldChg chg="modSp add">
        <pc:chgData name="Padalu Krishna Raju Patra" userId="943e48c9-b636-4189-8002-90d71739e5a7" providerId="ADAL" clId="{D5B5DBC6-31DA-4F22-9823-0AA2353F8358}" dt="2020-08-22T07:59:02.481" v="636" actId="255"/>
        <pc:sldMkLst>
          <pc:docMk/>
          <pc:sldMk cId="1749789240" sldId="288"/>
        </pc:sldMkLst>
        <pc:spChg chg="mod">
          <ac:chgData name="Padalu Krishna Raju Patra" userId="943e48c9-b636-4189-8002-90d71739e5a7" providerId="ADAL" clId="{D5B5DBC6-31DA-4F22-9823-0AA2353F8358}" dt="2020-08-22T07:59:02.481" v="636" actId="255"/>
          <ac:spMkLst>
            <pc:docMk/>
            <pc:sldMk cId="1749789240" sldId="288"/>
            <ac:spMk id="8" creationId="{C101E82B-637B-4EB9-B711-23573A6EE85D}"/>
          </ac:spMkLst>
        </pc:spChg>
        <pc:spChg chg="mod">
          <ac:chgData name="Padalu Krishna Raju Patra" userId="943e48c9-b636-4189-8002-90d71739e5a7" providerId="ADAL" clId="{D5B5DBC6-31DA-4F22-9823-0AA2353F8358}" dt="2020-08-22T07:55:10.810" v="338" actId="20577"/>
          <ac:spMkLst>
            <pc:docMk/>
            <pc:sldMk cId="1749789240" sldId="288"/>
            <ac:spMk id="63" creationId="{00000000-0000-0000-0000-000000000000}"/>
          </ac:spMkLst>
        </pc:spChg>
      </pc:sldChg>
      <pc:sldChg chg="addSp modSp add">
        <pc:chgData name="Padalu Krishna Raju Patra" userId="943e48c9-b636-4189-8002-90d71739e5a7" providerId="ADAL" clId="{D5B5DBC6-31DA-4F22-9823-0AA2353F8358}" dt="2020-08-22T08:27:47.243" v="1041" actId="255"/>
        <pc:sldMkLst>
          <pc:docMk/>
          <pc:sldMk cId="3234109636" sldId="289"/>
        </pc:sldMkLst>
        <pc:spChg chg="mod">
          <ac:chgData name="Padalu Krishna Raju Patra" userId="943e48c9-b636-4189-8002-90d71739e5a7" providerId="ADAL" clId="{D5B5DBC6-31DA-4F22-9823-0AA2353F8358}" dt="2020-08-22T08:00:03.965" v="689" actId="948"/>
          <ac:spMkLst>
            <pc:docMk/>
            <pc:sldMk cId="3234109636" sldId="289"/>
            <ac:spMk id="8" creationId="{C101E82B-637B-4EB9-B711-23573A6EE85D}"/>
          </ac:spMkLst>
        </pc:spChg>
        <pc:graphicFrameChg chg="add mod modGraphic">
          <ac:chgData name="Padalu Krishna Raju Patra" userId="943e48c9-b636-4189-8002-90d71739e5a7" providerId="ADAL" clId="{D5B5DBC6-31DA-4F22-9823-0AA2353F8358}" dt="2020-08-22T08:27:47.243" v="1041" actId="255"/>
          <ac:graphicFrameMkLst>
            <pc:docMk/>
            <pc:sldMk cId="3234109636" sldId="289"/>
            <ac:graphicFrameMk id="2" creationId="{7EC7BB4F-8322-4688-B5E1-138EDD1D84D5}"/>
          </ac:graphicFrameMkLst>
        </pc:graphicFrameChg>
      </pc:sldChg>
      <pc:sldChg chg="modSp add">
        <pc:chgData name="Padalu Krishna Raju Patra" userId="943e48c9-b636-4189-8002-90d71739e5a7" providerId="ADAL" clId="{D5B5DBC6-31DA-4F22-9823-0AA2353F8358}" dt="2020-08-22T08:27:41.704" v="1040" actId="255"/>
        <pc:sldMkLst>
          <pc:docMk/>
          <pc:sldMk cId="2406303109" sldId="290"/>
        </pc:sldMkLst>
        <pc:graphicFrameChg chg="modGraphic">
          <ac:chgData name="Padalu Krishna Raju Patra" userId="943e48c9-b636-4189-8002-90d71739e5a7" providerId="ADAL" clId="{D5B5DBC6-31DA-4F22-9823-0AA2353F8358}" dt="2020-08-22T08:27:41.704" v="1040" actId="255"/>
          <ac:graphicFrameMkLst>
            <pc:docMk/>
            <pc:sldMk cId="2406303109" sldId="290"/>
            <ac:graphicFrameMk id="2" creationId="{7EC7BB4F-8322-4688-B5E1-138EDD1D84D5}"/>
          </ac:graphicFrameMkLst>
        </pc:graphicFrameChg>
      </pc:sldChg>
      <pc:sldChg chg="modSp add">
        <pc:chgData name="Padalu Krishna Raju Patra" userId="943e48c9-b636-4189-8002-90d71739e5a7" providerId="ADAL" clId="{D5B5DBC6-31DA-4F22-9823-0AA2353F8358}" dt="2020-08-22T08:27:35.746" v="1039" actId="255"/>
        <pc:sldMkLst>
          <pc:docMk/>
          <pc:sldMk cId="245782713" sldId="291"/>
        </pc:sldMkLst>
        <pc:graphicFrameChg chg="mod modGraphic">
          <ac:chgData name="Padalu Krishna Raju Patra" userId="943e48c9-b636-4189-8002-90d71739e5a7" providerId="ADAL" clId="{D5B5DBC6-31DA-4F22-9823-0AA2353F8358}" dt="2020-08-22T08:27:35.746" v="1039" actId="255"/>
          <ac:graphicFrameMkLst>
            <pc:docMk/>
            <pc:sldMk cId="245782713" sldId="291"/>
            <ac:graphicFrameMk id="2" creationId="{7EC7BB4F-8322-4688-B5E1-138EDD1D84D5}"/>
          </ac:graphicFrameMkLst>
        </pc:graphicFrameChg>
      </pc:sldChg>
      <pc:sldChg chg="modSp add">
        <pc:chgData name="Padalu Krishna Raju Patra" userId="943e48c9-b636-4189-8002-90d71739e5a7" providerId="ADAL" clId="{D5B5DBC6-31DA-4F22-9823-0AA2353F8358}" dt="2020-08-22T08:35:46.327" v="1423" actId="6549"/>
        <pc:sldMkLst>
          <pc:docMk/>
          <pc:sldMk cId="2858384019" sldId="292"/>
        </pc:sldMkLst>
        <pc:spChg chg="mod">
          <ac:chgData name="Padalu Krishna Raju Patra" userId="943e48c9-b636-4189-8002-90d71739e5a7" providerId="ADAL" clId="{D5B5DBC6-31DA-4F22-9823-0AA2353F8358}" dt="2020-08-22T08:35:46.327" v="1423" actId="6549"/>
          <ac:spMkLst>
            <pc:docMk/>
            <pc:sldMk cId="2858384019" sldId="292"/>
            <ac:spMk id="8" creationId="{C101E82B-637B-4EB9-B711-23573A6EE85D}"/>
          </ac:spMkLst>
        </pc:spChg>
      </pc:sldChg>
      <pc:sldChg chg="modSp add">
        <pc:chgData name="Padalu Krishna Raju Patra" userId="943e48c9-b636-4189-8002-90d71739e5a7" providerId="ADAL" clId="{D5B5DBC6-31DA-4F22-9823-0AA2353F8358}" dt="2020-08-22T08:39:40.050" v="1787" actId="20577"/>
        <pc:sldMkLst>
          <pc:docMk/>
          <pc:sldMk cId="3661773000" sldId="293"/>
        </pc:sldMkLst>
        <pc:spChg chg="mod">
          <ac:chgData name="Padalu Krishna Raju Patra" userId="943e48c9-b636-4189-8002-90d71739e5a7" providerId="ADAL" clId="{D5B5DBC6-31DA-4F22-9823-0AA2353F8358}" dt="2020-08-22T08:39:40.050" v="1787" actId="20577"/>
          <ac:spMkLst>
            <pc:docMk/>
            <pc:sldMk cId="3661773000" sldId="293"/>
            <ac:spMk id="8" creationId="{C101E82B-637B-4EB9-B711-23573A6EE85D}"/>
          </ac:spMkLst>
        </pc:spChg>
      </pc:sldChg>
      <pc:sldChg chg="modSp add">
        <pc:chgData name="Padalu Krishna Raju Patra" userId="943e48c9-b636-4189-8002-90d71739e5a7" providerId="ADAL" clId="{D5B5DBC6-31DA-4F22-9823-0AA2353F8358}" dt="2020-08-22T11:48:55.465" v="2579" actId="948"/>
        <pc:sldMkLst>
          <pc:docMk/>
          <pc:sldMk cId="3534811705" sldId="294"/>
        </pc:sldMkLst>
        <pc:spChg chg="mod">
          <ac:chgData name="Padalu Krishna Raju Patra" userId="943e48c9-b636-4189-8002-90d71739e5a7" providerId="ADAL" clId="{D5B5DBC6-31DA-4F22-9823-0AA2353F8358}" dt="2020-08-22T11:48:55.465" v="2579" actId="948"/>
          <ac:spMkLst>
            <pc:docMk/>
            <pc:sldMk cId="3534811705" sldId="294"/>
            <ac:spMk id="8" creationId="{C101E82B-637B-4EB9-B711-23573A6EE85D}"/>
          </ac:spMkLst>
        </pc:spChg>
      </pc:sldChg>
      <pc:sldChg chg="modSp add">
        <pc:chgData name="Padalu Krishna Raju Patra" userId="943e48c9-b636-4189-8002-90d71739e5a7" providerId="ADAL" clId="{D5B5DBC6-31DA-4F22-9823-0AA2353F8358}" dt="2020-08-22T11:48:16.958" v="2578" actId="20577"/>
        <pc:sldMkLst>
          <pc:docMk/>
          <pc:sldMk cId="206031603" sldId="295"/>
        </pc:sldMkLst>
        <pc:spChg chg="mod">
          <ac:chgData name="Padalu Krishna Raju Patra" userId="943e48c9-b636-4189-8002-90d71739e5a7" providerId="ADAL" clId="{D5B5DBC6-31DA-4F22-9823-0AA2353F8358}" dt="2020-08-22T11:48:03.702" v="2567" actId="948"/>
          <ac:spMkLst>
            <pc:docMk/>
            <pc:sldMk cId="206031603" sldId="295"/>
            <ac:spMk id="8" creationId="{C101E82B-637B-4EB9-B711-23573A6EE85D}"/>
          </ac:spMkLst>
        </pc:spChg>
        <pc:spChg chg="mod">
          <ac:chgData name="Padalu Krishna Raju Patra" userId="943e48c9-b636-4189-8002-90d71739e5a7" providerId="ADAL" clId="{D5B5DBC6-31DA-4F22-9823-0AA2353F8358}" dt="2020-08-22T11:48:16.958" v="2578" actId="20577"/>
          <ac:spMkLst>
            <pc:docMk/>
            <pc:sldMk cId="206031603" sldId="295"/>
            <ac:spMk id="63" creationId="{00000000-0000-0000-0000-000000000000}"/>
          </ac:spMkLst>
        </pc:spChg>
      </pc:sldChg>
      <pc:sldChg chg="add del">
        <pc:chgData name="Padalu Krishna Raju Patra" userId="943e48c9-b636-4189-8002-90d71739e5a7" providerId="ADAL" clId="{D5B5DBC6-31DA-4F22-9823-0AA2353F8358}" dt="2020-08-22T11:50:17.511" v="2581" actId="2696"/>
        <pc:sldMkLst>
          <pc:docMk/>
          <pc:sldMk cId="68761712" sldId="296"/>
        </pc:sldMkLst>
      </pc:sldChg>
      <pc:sldChg chg="add">
        <pc:chgData name="Padalu Krishna Raju Patra" userId="943e48c9-b636-4189-8002-90d71739e5a7" providerId="ADAL" clId="{D5B5DBC6-31DA-4F22-9823-0AA2353F8358}" dt="2020-08-22T11:50:20.041" v="2582"/>
        <pc:sldMkLst>
          <pc:docMk/>
          <pc:sldMk cId="2542366670" sldId="296"/>
        </pc:sldMkLst>
      </pc:sldChg>
      <pc:sldChg chg="modSp add">
        <pc:chgData name="Padalu Krishna Raju Patra" userId="943e48c9-b636-4189-8002-90d71739e5a7" providerId="ADAL" clId="{D5B5DBC6-31DA-4F22-9823-0AA2353F8358}" dt="2020-08-22T11:55:39.136" v="2694" actId="20577"/>
        <pc:sldMkLst>
          <pc:docMk/>
          <pc:sldMk cId="125552409" sldId="297"/>
        </pc:sldMkLst>
        <pc:spChg chg="mod">
          <ac:chgData name="Padalu Krishna Raju Patra" userId="943e48c9-b636-4189-8002-90d71739e5a7" providerId="ADAL" clId="{D5B5DBC6-31DA-4F22-9823-0AA2353F8358}" dt="2020-08-22T11:55:39.136" v="2694" actId="20577"/>
          <ac:spMkLst>
            <pc:docMk/>
            <pc:sldMk cId="125552409" sldId="297"/>
            <ac:spMk id="8" creationId="{C101E82B-637B-4EB9-B711-23573A6EE85D}"/>
          </ac:spMkLst>
        </pc:spChg>
      </pc:sldChg>
      <pc:sldChg chg="addSp modSp add">
        <pc:chgData name="Padalu Krishna Raju Patra" userId="943e48c9-b636-4189-8002-90d71739e5a7" providerId="ADAL" clId="{D5B5DBC6-31DA-4F22-9823-0AA2353F8358}" dt="2020-08-22T12:06:06.565" v="2866" actId="20577"/>
        <pc:sldMkLst>
          <pc:docMk/>
          <pc:sldMk cId="262505049" sldId="298"/>
        </pc:sldMkLst>
        <pc:spChg chg="mod">
          <ac:chgData name="Padalu Krishna Raju Patra" userId="943e48c9-b636-4189-8002-90d71739e5a7" providerId="ADAL" clId="{D5B5DBC6-31DA-4F22-9823-0AA2353F8358}" dt="2020-08-22T12:06:06.565" v="2866" actId="20577"/>
          <ac:spMkLst>
            <pc:docMk/>
            <pc:sldMk cId="262505049" sldId="298"/>
            <ac:spMk id="8" creationId="{C101E82B-637B-4EB9-B711-23573A6EE85D}"/>
          </ac:spMkLst>
        </pc:spChg>
        <pc:spChg chg="mod">
          <ac:chgData name="Padalu Krishna Raju Patra" userId="943e48c9-b636-4189-8002-90d71739e5a7" providerId="ADAL" clId="{D5B5DBC6-31DA-4F22-9823-0AA2353F8358}" dt="2020-08-22T11:56:00.820" v="2697"/>
          <ac:spMkLst>
            <pc:docMk/>
            <pc:sldMk cId="262505049" sldId="298"/>
            <ac:spMk id="63" creationId="{00000000-0000-0000-0000-000000000000}"/>
          </ac:spMkLst>
        </pc:spChg>
        <pc:graphicFrameChg chg="add mod modGraphic">
          <ac:chgData name="Padalu Krishna Raju Patra" userId="943e48c9-b636-4189-8002-90d71739e5a7" providerId="ADAL" clId="{D5B5DBC6-31DA-4F22-9823-0AA2353F8358}" dt="2020-08-22T12:05:56.660" v="2864" actId="1036"/>
          <ac:graphicFrameMkLst>
            <pc:docMk/>
            <pc:sldMk cId="262505049" sldId="298"/>
            <ac:graphicFrameMk id="2" creationId="{BE39D20E-B123-4FB1-9C54-05151740B768}"/>
          </ac:graphicFrameMkLst>
        </pc:graphicFrameChg>
      </pc:sldChg>
      <pc:sldChg chg="delSp modSp add">
        <pc:chgData name="Padalu Krishna Raju Patra" userId="943e48c9-b636-4189-8002-90d71739e5a7" providerId="ADAL" clId="{D5B5DBC6-31DA-4F22-9823-0AA2353F8358}" dt="2020-08-22T12:09:05.048" v="2874" actId="12"/>
        <pc:sldMkLst>
          <pc:docMk/>
          <pc:sldMk cId="847607734" sldId="299"/>
        </pc:sldMkLst>
        <pc:spChg chg="mod">
          <ac:chgData name="Padalu Krishna Raju Patra" userId="943e48c9-b636-4189-8002-90d71739e5a7" providerId="ADAL" clId="{D5B5DBC6-31DA-4F22-9823-0AA2353F8358}" dt="2020-08-22T12:09:05.048" v="2874" actId="12"/>
          <ac:spMkLst>
            <pc:docMk/>
            <pc:sldMk cId="847607734" sldId="299"/>
            <ac:spMk id="8" creationId="{C101E82B-637B-4EB9-B711-23573A6EE85D}"/>
          </ac:spMkLst>
        </pc:spChg>
        <pc:spChg chg="mod">
          <ac:chgData name="Padalu Krishna Raju Patra" userId="943e48c9-b636-4189-8002-90d71739e5a7" providerId="ADAL" clId="{D5B5DBC6-31DA-4F22-9823-0AA2353F8358}" dt="2020-08-22T12:08:30.566" v="2870"/>
          <ac:spMkLst>
            <pc:docMk/>
            <pc:sldMk cId="847607734" sldId="299"/>
            <ac:spMk id="63" creationId="{00000000-0000-0000-0000-000000000000}"/>
          </ac:spMkLst>
        </pc:spChg>
        <pc:graphicFrameChg chg="del">
          <ac:chgData name="Padalu Krishna Raju Patra" userId="943e48c9-b636-4189-8002-90d71739e5a7" providerId="ADAL" clId="{D5B5DBC6-31DA-4F22-9823-0AA2353F8358}" dt="2020-08-22T12:08:22.314" v="2868" actId="478"/>
          <ac:graphicFrameMkLst>
            <pc:docMk/>
            <pc:sldMk cId="847607734" sldId="299"/>
            <ac:graphicFrameMk id="2" creationId="{BE39D20E-B123-4FB1-9C54-05151740B768}"/>
          </ac:graphicFrameMkLst>
        </pc:graphicFrameChg>
      </pc:sldChg>
      <pc:sldChg chg="addSp delSp modSp add">
        <pc:chgData name="Padalu Krishna Raju Patra" userId="943e48c9-b636-4189-8002-90d71739e5a7" providerId="ADAL" clId="{D5B5DBC6-31DA-4F22-9823-0AA2353F8358}" dt="2020-08-22T12:44:37.105" v="3405" actId="14734"/>
        <pc:sldMkLst>
          <pc:docMk/>
          <pc:sldMk cId="2621751866" sldId="300"/>
        </pc:sldMkLst>
        <pc:spChg chg="add del mod">
          <ac:chgData name="Padalu Krishna Raju Patra" userId="943e48c9-b636-4189-8002-90d71739e5a7" providerId="ADAL" clId="{D5B5DBC6-31DA-4F22-9823-0AA2353F8358}" dt="2020-08-22T12:09:41.477" v="2879" actId="478"/>
          <ac:spMkLst>
            <pc:docMk/>
            <pc:sldMk cId="2621751866" sldId="300"/>
            <ac:spMk id="3" creationId="{FF2A30B1-5A8C-471C-B835-263B9841106E}"/>
          </ac:spMkLst>
        </pc:spChg>
        <pc:spChg chg="del">
          <ac:chgData name="Padalu Krishna Raju Patra" userId="943e48c9-b636-4189-8002-90d71739e5a7" providerId="ADAL" clId="{D5B5DBC6-31DA-4F22-9823-0AA2353F8358}" dt="2020-08-22T12:09:38.211" v="2878" actId="478"/>
          <ac:spMkLst>
            <pc:docMk/>
            <pc:sldMk cId="2621751866" sldId="300"/>
            <ac:spMk id="8" creationId="{C101E82B-637B-4EB9-B711-23573A6EE85D}"/>
          </ac:spMkLst>
        </pc:spChg>
        <pc:spChg chg="mod">
          <ac:chgData name="Padalu Krishna Raju Patra" userId="943e48c9-b636-4189-8002-90d71739e5a7" providerId="ADAL" clId="{D5B5DBC6-31DA-4F22-9823-0AA2353F8358}" dt="2020-08-22T12:09:31.378" v="2877"/>
          <ac:spMkLst>
            <pc:docMk/>
            <pc:sldMk cId="2621751866" sldId="300"/>
            <ac:spMk id="63" creationId="{00000000-0000-0000-0000-000000000000}"/>
          </ac:spMkLst>
        </pc:spChg>
        <pc:graphicFrameChg chg="add mod modGraphic">
          <ac:chgData name="Padalu Krishna Raju Patra" userId="943e48c9-b636-4189-8002-90d71739e5a7" providerId="ADAL" clId="{D5B5DBC6-31DA-4F22-9823-0AA2353F8358}" dt="2020-08-22T12:44:37.105" v="3405" actId="14734"/>
          <ac:graphicFrameMkLst>
            <pc:docMk/>
            <pc:sldMk cId="2621751866" sldId="300"/>
            <ac:graphicFrameMk id="4" creationId="{1D786D55-140D-4A2E-9D51-CDC8ECF684BF}"/>
          </ac:graphicFrameMkLst>
        </pc:graphicFrameChg>
      </pc:sldChg>
      <pc:sldChg chg="addSp delSp modSp add modAnim">
        <pc:chgData name="Padalu Krishna Raju Patra" userId="943e48c9-b636-4189-8002-90d71739e5a7" providerId="ADAL" clId="{D5B5DBC6-31DA-4F22-9823-0AA2353F8358}" dt="2020-08-22T12:45:16.337" v="3407"/>
        <pc:sldMkLst>
          <pc:docMk/>
          <pc:sldMk cId="2725076435" sldId="301"/>
        </pc:sldMkLst>
        <pc:spChg chg="mod">
          <ac:chgData name="Padalu Krishna Raju Patra" userId="943e48c9-b636-4189-8002-90d71739e5a7" providerId="ADAL" clId="{D5B5DBC6-31DA-4F22-9823-0AA2353F8358}" dt="2020-08-22T12:19:31.670" v="3243" actId="207"/>
          <ac:spMkLst>
            <pc:docMk/>
            <pc:sldMk cId="2725076435" sldId="301"/>
            <ac:spMk id="8" creationId="{C101E82B-637B-4EB9-B711-23573A6EE85D}"/>
          </ac:spMkLst>
        </pc:spChg>
        <pc:spChg chg="mod">
          <ac:chgData name="Padalu Krishna Raju Patra" userId="943e48c9-b636-4189-8002-90d71739e5a7" providerId="ADAL" clId="{D5B5DBC6-31DA-4F22-9823-0AA2353F8358}" dt="2020-08-22T12:21:07.589" v="3261" actId="207"/>
          <ac:spMkLst>
            <pc:docMk/>
            <pc:sldMk cId="2725076435" sldId="301"/>
            <ac:spMk id="22" creationId="{6400757D-1191-4F63-9C82-6B9CDFFED500}"/>
          </ac:spMkLst>
        </pc:spChg>
        <pc:spChg chg="mod">
          <ac:chgData name="Padalu Krishna Raju Patra" userId="943e48c9-b636-4189-8002-90d71739e5a7" providerId="ADAL" clId="{D5B5DBC6-31DA-4F22-9823-0AA2353F8358}" dt="2020-08-22T12:21:07.589" v="3261" actId="207"/>
          <ac:spMkLst>
            <pc:docMk/>
            <pc:sldMk cId="2725076435" sldId="301"/>
            <ac:spMk id="23" creationId="{805D082A-AEBA-42BD-A54A-2EA25167AEC5}"/>
          </ac:spMkLst>
        </pc:spChg>
        <pc:spChg chg="mod">
          <ac:chgData name="Padalu Krishna Raju Patra" userId="943e48c9-b636-4189-8002-90d71739e5a7" providerId="ADAL" clId="{D5B5DBC6-31DA-4F22-9823-0AA2353F8358}" dt="2020-08-22T12:21:07.589" v="3261" actId="207"/>
          <ac:spMkLst>
            <pc:docMk/>
            <pc:sldMk cId="2725076435" sldId="301"/>
            <ac:spMk id="25" creationId="{8D05B77D-4893-40B5-A693-0C968EE11596}"/>
          </ac:spMkLst>
        </pc:spChg>
        <pc:spChg chg="mod">
          <ac:chgData name="Padalu Krishna Raju Patra" userId="943e48c9-b636-4189-8002-90d71739e5a7" providerId="ADAL" clId="{D5B5DBC6-31DA-4F22-9823-0AA2353F8358}" dt="2020-08-22T12:20:15.163" v="3252" actId="207"/>
          <ac:spMkLst>
            <pc:docMk/>
            <pc:sldMk cId="2725076435" sldId="301"/>
            <ac:spMk id="28" creationId="{60ED3340-591B-47B9-8259-9EBFB7CBE644}"/>
          </ac:spMkLst>
        </pc:spChg>
        <pc:spChg chg="mod">
          <ac:chgData name="Padalu Krishna Raju Patra" userId="943e48c9-b636-4189-8002-90d71739e5a7" providerId="ADAL" clId="{D5B5DBC6-31DA-4F22-9823-0AA2353F8358}" dt="2020-08-22T12:20:15.163" v="3252" actId="207"/>
          <ac:spMkLst>
            <pc:docMk/>
            <pc:sldMk cId="2725076435" sldId="301"/>
            <ac:spMk id="31" creationId="{C6A5F21C-169A-4683-957B-197A0D37148F}"/>
          </ac:spMkLst>
        </pc:spChg>
        <pc:spChg chg="mod">
          <ac:chgData name="Padalu Krishna Raju Patra" userId="943e48c9-b636-4189-8002-90d71739e5a7" providerId="ADAL" clId="{D5B5DBC6-31DA-4F22-9823-0AA2353F8358}" dt="2020-08-22T12:20:15.163" v="3252" actId="207"/>
          <ac:spMkLst>
            <pc:docMk/>
            <pc:sldMk cId="2725076435" sldId="301"/>
            <ac:spMk id="32" creationId="{E534FC06-B7DE-4234-A768-38EC479C6F5A}"/>
          </ac:spMkLst>
        </pc:spChg>
        <pc:spChg chg="mod">
          <ac:chgData name="Padalu Krishna Raju Patra" userId="943e48c9-b636-4189-8002-90d71739e5a7" providerId="ADAL" clId="{D5B5DBC6-31DA-4F22-9823-0AA2353F8358}" dt="2020-08-22T12:20:15.163" v="3252" actId="207"/>
          <ac:spMkLst>
            <pc:docMk/>
            <pc:sldMk cId="2725076435" sldId="301"/>
            <ac:spMk id="33" creationId="{54ACD905-98EF-423F-9BF9-1B78D87399AA}"/>
          </ac:spMkLst>
        </pc:spChg>
        <pc:spChg chg="mod">
          <ac:chgData name="Padalu Krishna Raju Patra" userId="943e48c9-b636-4189-8002-90d71739e5a7" providerId="ADAL" clId="{D5B5DBC6-31DA-4F22-9823-0AA2353F8358}" dt="2020-08-22T12:20:34.776" v="3256" actId="208"/>
          <ac:spMkLst>
            <pc:docMk/>
            <pc:sldMk cId="2725076435" sldId="301"/>
            <ac:spMk id="35" creationId="{6955A5C9-1E1F-4EC5-85D6-6D80486FBD7F}"/>
          </ac:spMkLst>
        </pc:spChg>
        <pc:spChg chg="mod">
          <ac:chgData name="Padalu Krishna Raju Patra" userId="943e48c9-b636-4189-8002-90d71739e5a7" providerId="ADAL" clId="{D5B5DBC6-31DA-4F22-9823-0AA2353F8358}" dt="2020-08-22T12:20:41.804" v="3257" actId="208"/>
          <ac:spMkLst>
            <pc:docMk/>
            <pc:sldMk cId="2725076435" sldId="301"/>
            <ac:spMk id="37" creationId="{F7EEB174-4B09-4F2F-B58F-1182811EA831}"/>
          </ac:spMkLst>
        </pc:spChg>
        <pc:spChg chg="mod">
          <ac:chgData name="Padalu Krishna Raju Patra" userId="943e48c9-b636-4189-8002-90d71739e5a7" providerId="ADAL" clId="{D5B5DBC6-31DA-4F22-9823-0AA2353F8358}" dt="2020-08-22T12:19:19.683" v="3240" actId="20577"/>
          <ac:spMkLst>
            <pc:docMk/>
            <pc:sldMk cId="2725076435" sldId="301"/>
            <ac:spMk id="63" creationId="{00000000-0000-0000-0000-000000000000}"/>
          </ac:spMkLst>
        </pc:spChg>
        <pc:grpChg chg="add del mod">
          <ac:chgData name="Padalu Krishna Raju Patra" userId="943e48c9-b636-4189-8002-90d71739e5a7" providerId="ADAL" clId="{D5B5DBC6-31DA-4F22-9823-0AA2353F8358}" dt="2020-08-22T12:19:45.463" v="3247"/>
          <ac:grpSpMkLst>
            <pc:docMk/>
            <pc:sldMk cId="2725076435" sldId="301"/>
            <ac:grpSpMk id="5" creationId="{6912C88B-237D-40AF-B77C-822E3A612AC0}"/>
          </ac:grpSpMkLst>
        </pc:grpChg>
        <pc:grpChg chg="mod">
          <ac:chgData name="Padalu Krishna Raju Patra" userId="943e48c9-b636-4189-8002-90d71739e5a7" providerId="ADAL" clId="{D5B5DBC6-31DA-4F22-9823-0AA2353F8358}" dt="2020-08-22T12:19:44.651" v="3246" actId="1076"/>
          <ac:grpSpMkLst>
            <pc:docMk/>
            <pc:sldMk cId="2725076435" sldId="301"/>
            <ac:grpSpMk id="6" creationId="{FFA922B3-595F-49F8-AF13-5955071AE251}"/>
          </ac:grpSpMkLst>
        </pc:grpChg>
        <pc:grpChg chg="mod">
          <ac:chgData name="Padalu Krishna Raju Patra" userId="943e48c9-b636-4189-8002-90d71739e5a7" providerId="ADAL" clId="{D5B5DBC6-31DA-4F22-9823-0AA2353F8358}" dt="2020-08-22T12:19:44.651" v="3246" actId="1076"/>
          <ac:grpSpMkLst>
            <pc:docMk/>
            <pc:sldMk cId="2725076435" sldId="301"/>
            <ac:grpSpMk id="9" creationId="{10743F86-32E2-4EEB-9EF7-B0BED27E9AB4}"/>
          </ac:grpSpMkLst>
        </pc:grpChg>
        <pc:grpChg chg="mod">
          <ac:chgData name="Padalu Krishna Raju Patra" userId="943e48c9-b636-4189-8002-90d71739e5a7" providerId="ADAL" clId="{D5B5DBC6-31DA-4F22-9823-0AA2353F8358}" dt="2020-08-22T12:19:44.651" v="3246" actId="1076"/>
          <ac:grpSpMkLst>
            <pc:docMk/>
            <pc:sldMk cId="2725076435" sldId="301"/>
            <ac:grpSpMk id="10" creationId="{5394D0A5-2752-4FAE-B192-51ED8D1E4C98}"/>
          </ac:grpSpMkLst>
        </pc:grpChg>
        <pc:grpChg chg="add mod">
          <ac:chgData name="Padalu Krishna Raju Patra" userId="943e48c9-b636-4189-8002-90d71739e5a7" providerId="ADAL" clId="{D5B5DBC6-31DA-4F22-9823-0AA2353F8358}" dt="2020-08-22T12:21:07.589" v="3261" actId="207"/>
          <ac:grpSpMkLst>
            <pc:docMk/>
            <pc:sldMk cId="2725076435" sldId="301"/>
            <ac:grpSpMk id="20" creationId="{C4BB25BB-B2FA-43D8-A4CA-2833DBA56BF4}"/>
          </ac:grpSpMkLst>
        </pc:grpChg>
        <pc:grpChg chg="add mod">
          <ac:chgData name="Padalu Krishna Raju Patra" userId="943e48c9-b636-4189-8002-90d71739e5a7" providerId="ADAL" clId="{D5B5DBC6-31DA-4F22-9823-0AA2353F8358}" dt="2020-08-22T12:20:47.281" v="3258" actId="1076"/>
          <ac:grpSpMkLst>
            <pc:docMk/>
            <pc:sldMk cId="2725076435" sldId="301"/>
            <ac:grpSpMk id="26" creationId="{490D048E-91CC-4E72-90D6-0038ABF4F252}"/>
          </ac:grpSpMkLst>
        </pc:grpChg>
        <pc:grpChg chg="mod">
          <ac:chgData name="Padalu Krishna Raju Patra" userId="943e48c9-b636-4189-8002-90d71739e5a7" providerId="ADAL" clId="{D5B5DBC6-31DA-4F22-9823-0AA2353F8358}" dt="2020-08-22T12:20:47.281" v="3258" actId="1076"/>
          <ac:grpSpMkLst>
            <pc:docMk/>
            <pc:sldMk cId="2725076435" sldId="301"/>
            <ac:grpSpMk id="27" creationId="{5C3AF78B-18B0-4E5E-8DF2-AD34EAC0033A}"/>
          </ac:grpSpMkLst>
        </pc:grpChg>
        <pc:grpChg chg="mod">
          <ac:chgData name="Padalu Krishna Raju Patra" userId="943e48c9-b636-4189-8002-90d71739e5a7" providerId="ADAL" clId="{D5B5DBC6-31DA-4F22-9823-0AA2353F8358}" dt="2020-08-22T12:20:47.281" v="3258" actId="1076"/>
          <ac:grpSpMkLst>
            <pc:docMk/>
            <pc:sldMk cId="2725076435" sldId="301"/>
            <ac:grpSpMk id="29" creationId="{9C4C05BE-EAB6-40DC-8F9B-81762C68CAAF}"/>
          </ac:grpSpMkLst>
        </pc:grpChg>
        <pc:grpChg chg="mod">
          <ac:chgData name="Padalu Krishna Raju Patra" userId="943e48c9-b636-4189-8002-90d71739e5a7" providerId="ADAL" clId="{D5B5DBC6-31DA-4F22-9823-0AA2353F8358}" dt="2020-08-22T12:20:47.281" v="3258" actId="1076"/>
          <ac:grpSpMkLst>
            <pc:docMk/>
            <pc:sldMk cId="2725076435" sldId="301"/>
            <ac:grpSpMk id="30" creationId="{0500DB25-D265-4870-949D-B46680EE8AB5}"/>
          </ac:grpSpMkLst>
        </pc:grpChg>
        <pc:cxnChg chg="mod">
          <ac:chgData name="Padalu Krishna Raju Patra" userId="943e48c9-b636-4189-8002-90d71739e5a7" providerId="ADAL" clId="{D5B5DBC6-31DA-4F22-9823-0AA2353F8358}" dt="2020-08-22T12:21:15.170" v="3265" actId="208"/>
          <ac:cxnSpMkLst>
            <pc:docMk/>
            <pc:sldMk cId="2725076435" sldId="301"/>
            <ac:cxnSpMk id="24" creationId="{B18F643C-070A-49E3-B10C-04F4A3B68A9E}"/>
          </ac:cxnSpMkLst>
        </pc:cxnChg>
        <pc:cxnChg chg="mod">
          <ac:chgData name="Padalu Krishna Raju Patra" userId="943e48c9-b636-4189-8002-90d71739e5a7" providerId="ADAL" clId="{D5B5DBC6-31DA-4F22-9823-0AA2353F8358}" dt="2020-08-22T12:20:41.804" v="3257" actId="208"/>
          <ac:cxnSpMkLst>
            <pc:docMk/>
            <pc:sldMk cId="2725076435" sldId="301"/>
            <ac:cxnSpMk id="36" creationId="{CCDE82C6-AE4D-4FB3-958D-D640FAF4D19C}"/>
          </ac:cxnSpMkLst>
        </pc:cxnChg>
        <pc:cxnChg chg="mod">
          <ac:chgData name="Padalu Krishna Raju Patra" userId="943e48c9-b636-4189-8002-90d71739e5a7" providerId="ADAL" clId="{D5B5DBC6-31DA-4F22-9823-0AA2353F8358}" dt="2020-08-22T12:20:41.804" v="3257" actId="208"/>
          <ac:cxnSpMkLst>
            <pc:docMk/>
            <pc:sldMk cId="2725076435" sldId="301"/>
            <ac:cxnSpMk id="38" creationId="{D42E1E15-CD2E-4D71-B1FD-7CD211553087}"/>
          </ac:cxnSpMkLst>
        </pc:cxnChg>
      </pc:sldChg>
      <pc:sldChg chg="addSp delSp modSp add modAnim">
        <pc:chgData name="Padalu Krishna Raju Patra" userId="943e48c9-b636-4189-8002-90d71739e5a7" providerId="ADAL" clId="{D5B5DBC6-31DA-4F22-9823-0AA2353F8358}" dt="2020-08-22T12:45:06.537" v="3406"/>
        <pc:sldMkLst>
          <pc:docMk/>
          <pc:sldMk cId="1432722352" sldId="302"/>
        </pc:sldMkLst>
        <pc:spChg chg="mod">
          <ac:chgData name="Padalu Krishna Raju Patra" userId="943e48c9-b636-4189-8002-90d71739e5a7" providerId="ADAL" clId="{D5B5DBC6-31DA-4F22-9823-0AA2353F8358}" dt="2020-08-22T12:24:20.767" v="3278" actId="20577"/>
          <ac:spMkLst>
            <pc:docMk/>
            <pc:sldMk cId="1432722352" sldId="302"/>
            <ac:spMk id="8" creationId="{C101E82B-637B-4EB9-B711-23573A6EE85D}"/>
          </ac:spMkLst>
        </pc:spChg>
        <pc:spChg chg="mod">
          <ac:chgData name="Padalu Krishna Raju Patra" userId="943e48c9-b636-4189-8002-90d71739e5a7" providerId="ADAL" clId="{D5B5DBC6-31DA-4F22-9823-0AA2353F8358}" dt="2020-08-22T12:26:11.848" v="3296" actId="207"/>
          <ac:spMkLst>
            <pc:docMk/>
            <pc:sldMk cId="1432722352" sldId="302"/>
            <ac:spMk id="40" creationId="{DC436E15-EDC4-4644-88D3-26AA3F920799}"/>
          </ac:spMkLst>
        </pc:spChg>
        <pc:spChg chg="mod">
          <ac:chgData name="Padalu Krishna Raju Patra" userId="943e48c9-b636-4189-8002-90d71739e5a7" providerId="ADAL" clId="{D5B5DBC6-31DA-4F22-9823-0AA2353F8358}" dt="2020-08-22T12:24:30.367" v="3281" actId="207"/>
          <ac:spMkLst>
            <pc:docMk/>
            <pc:sldMk cId="1432722352" sldId="302"/>
            <ac:spMk id="41" creationId="{E49010CD-8B25-4C86-8A6F-95A39536F2FD}"/>
          </ac:spMkLst>
        </pc:spChg>
        <pc:spChg chg="mod">
          <ac:chgData name="Padalu Krishna Raju Patra" userId="943e48c9-b636-4189-8002-90d71739e5a7" providerId="ADAL" clId="{D5B5DBC6-31DA-4F22-9823-0AA2353F8358}" dt="2020-08-22T12:24:30.367" v="3281" actId="207"/>
          <ac:spMkLst>
            <pc:docMk/>
            <pc:sldMk cId="1432722352" sldId="302"/>
            <ac:spMk id="43" creationId="{580AC6FE-381F-431B-B1C5-8CA152852E4D}"/>
          </ac:spMkLst>
        </pc:spChg>
        <pc:spChg chg="mod">
          <ac:chgData name="Padalu Krishna Raju Patra" userId="943e48c9-b636-4189-8002-90d71739e5a7" providerId="ADAL" clId="{D5B5DBC6-31DA-4F22-9823-0AA2353F8358}" dt="2020-08-22T12:24:30.367" v="3281" actId="207"/>
          <ac:spMkLst>
            <pc:docMk/>
            <pc:sldMk cId="1432722352" sldId="302"/>
            <ac:spMk id="44" creationId="{F9F30272-9F99-4D2B-8879-CCDA6DD9C410}"/>
          </ac:spMkLst>
        </pc:spChg>
        <pc:spChg chg="mod">
          <ac:chgData name="Padalu Krishna Raju Patra" userId="943e48c9-b636-4189-8002-90d71739e5a7" providerId="ADAL" clId="{D5B5DBC6-31DA-4F22-9823-0AA2353F8358}" dt="2020-08-22T12:24:30.367" v="3281" actId="207"/>
          <ac:spMkLst>
            <pc:docMk/>
            <pc:sldMk cId="1432722352" sldId="302"/>
            <ac:spMk id="45" creationId="{5D5A4485-36D7-4BF8-8F03-178F3BF7A917}"/>
          </ac:spMkLst>
        </pc:spChg>
        <pc:spChg chg="mod">
          <ac:chgData name="Padalu Krishna Raju Patra" userId="943e48c9-b636-4189-8002-90d71739e5a7" providerId="ADAL" clId="{D5B5DBC6-31DA-4F22-9823-0AA2353F8358}" dt="2020-08-22T12:25:02.068" v="3286" actId="207"/>
          <ac:spMkLst>
            <pc:docMk/>
            <pc:sldMk cId="1432722352" sldId="302"/>
            <ac:spMk id="50" creationId="{D1F9197A-2472-4193-92BC-5D11728A051F}"/>
          </ac:spMkLst>
        </pc:spChg>
        <pc:spChg chg="mod">
          <ac:chgData name="Padalu Krishna Raju Patra" userId="943e48c9-b636-4189-8002-90d71739e5a7" providerId="ADAL" clId="{D5B5DBC6-31DA-4F22-9823-0AA2353F8358}" dt="2020-08-22T12:25:02.068" v="3286" actId="207"/>
          <ac:spMkLst>
            <pc:docMk/>
            <pc:sldMk cId="1432722352" sldId="302"/>
            <ac:spMk id="51" creationId="{7B79D2FE-5D70-4146-8A79-AE1AC35F2800}"/>
          </ac:spMkLst>
        </pc:spChg>
        <pc:spChg chg="mod">
          <ac:chgData name="Padalu Krishna Raju Patra" userId="943e48c9-b636-4189-8002-90d71739e5a7" providerId="ADAL" clId="{D5B5DBC6-31DA-4F22-9823-0AA2353F8358}" dt="2020-08-22T12:25:02.068" v="3286" actId="207"/>
          <ac:spMkLst>
            <pc:docMk/>
            <pc:sldMk cId="1432722352" sldId="302"/>
            <ac:spMk id="53" creationId="{4BA13075-6E79-4F81-B2CE-9A2D58F05E27}"/>
          </ac:spMkLst>
        </pc:spChg>
        <pc:spChg chg="mod">
          <ac:chgData name="Padalu Krishna Raju Patra" userId="943e48c9-b636-4189-8002-90d71739e5a7" providerId="ADAL" clId="{D5B5DBC6-31DA-4F22-9823-0AA2353F8358}" dt="2020-08-22T12:24:00.046" v="3272" actId="20577"/>
          <ac:spMkLst>
            <pc:docMk/>
            <pc:sldMk cId="1432722352" sldId="302"/>
            <ac:spMk id="63" creationId="{00000000-0000-0000-0000-000000000000}"/>
          </ac:spMkLst>
        </pc:spChg>
        <pc:grpChg chg="del">
          <ac:chgData name="Padalu Krishna Raju Patra" userId="943e48c9-b636-4189-8002-90d71739e5a7" providerId="ADAL" clId="{D5B5DBC6-31DA-4F22-9823-0AA2353F8358}" dt="2020-08-22T12:21:24.465" v="3268" actId="478"/>
          <ac:grpSpMkLst>
            <pc:docMk/>
            <pc:sldMk cId="1432722352" sldId="302"/>
            <ac:grpSpMk id="20" creationId="{C4BB25BB-B2FA-43D8-A4CA-2833DBA56BF4}"/>
          </ac:grpSpMkLst>
        </pc:grpChg>
        <pc:grpChg chg="del">
          <ac:chgData name="Padalu Krishna Raju Patra" userId="943e48c9-b636-4189-8002-90d71739e5a7" providerId="ADAL" clId="{D5B5DBC6-31DA-4F22-9823-0AA2353F8358}" dt="2020-08-22T12:21:22.362" v="3267" actId="478"/>
          <ac:grpSpMkLst>
            <pc:docMk/>
            <pc:sldMk cId="1432722352" sldId="302"/>
            <ac:grpSpMk id="26" creationId="{490D048E-91CC-4E72-90D6-0038ABF4F252}"/>
          </ac:grpSpMkLst>
        </pc:grpChg>
        <pc:grpChg chg="add mod">
          <ac:chgData name="Padalu Krishna Raju Patra" userId="943e48c9-b636-4189-8002-90d71739e5a7" providerId="ADAL" clId="{D5B5DBC6-31DA-4F22-9823-0AA2353F8358}" dt="2020-08-22T12:25:29.378" v="3294" actId="1076"/>
          <ac:grpSpMkLst>
            <pc:docMk/>
            <pc:sldMk cId="1432722352" sldId="302"/>
            <ac:grpSpMk id="39" creationId="{D899E644-8316-4641-AB36-49AA8880084E}"/>
          </ac:grpSpMkLst>
        </pc:grpChg>
        <pc:grpChg chg="mod">
          <ac:chgData name="Padalu Krishna Raju Patra" userId="943e48c9-b636-4189-8002-90d71739e5a7" providerId="ADAL" clId="{D5B5DBC6-31DA-4F22-9823-0AA2353F8358}" dt="2020-08-22T12:25:29.378" v="3294" actId="1076"/>
          <ac:grpSpMkLst>
            <pc:docMk/>
            <pc:sldMk cId="1432722352" sldId="302"/>
            <ac:grpSpMk id="42" creationId="{6168E2AC-412E-44C9-A45B-C4FFAF329BFE}"/>
          </ac:grpSpMkLst>
        </pc:grpChg>
        <pc:grpChg chg="add mod">
          <ac:chgData name="Padalu Krishna Raju Patra" userId="943e48c9-b636-4189-8002-90d71739e5a7" providerId="ADAL" clId="{D5B5DBC6-31DA-4F22-9823-0AA2353F8358}" dt="2020-08-22T12:25:02.068" v="3286" actId="207"/>
          <ac:grpSpMkLst>
            <pc:docMk/>
            <pc:sldMk cId="1432722352" sldId="302"/>
            <ac:grpSpMk id="48" creationId="{14C3E5E4-C5DE-4E6D-8EB5-68F8041917F4}"/>
          </ac:grpSpMkLst>
        </pc:grpChg>
        <pc:cxnChg chg="mod">
          <ac:chgData name="Padalu Krishna Raju Patra" userId="943e48c9-b636-4189-8002-90d71739e5a7" providerId="ADAL" clId="{D5B5DBC6-31DA-4F22-9823-0AA2353F8358}" dt="2020-08-22T12:25:17.696" v="3292" actId="1035"/>
          <ac:cxnSpMkLst>
            <pc:docMk/>
            <pc:sldMk cId="1432722352" sldId="302"/>
            <ac:cxnSpMk id="52" creationId="{ECC2418F-C376-4FED-9038-DFEE9F8C88F2}"/>
          </ac:cxnSpMkLst>
        </pc:cxnChg>
      </pc:sldChg>
      <pc:sldChg chg="addSp delSp modSp add modAnim">
        <pc:chgData name="Padalu Krishna Raju Patra" userId="943e48c9-b636-4189-8002-90d71739e5a7" providerId="ADAL" clId="{D5B5DBC6-31DA-4F22-9823-0AA2353F8358}" dt="2020-08-22T12:40:04.355" v="3368" actId="207"/>
        <pc:sldMkLst>
          <pc:docMk/>
          <pc:sldMk cId="2054948911" sldId="303"/>
        </pc:sldMkLst>
        <pc:spChg chg="add del mod">
          <ac:chgData name="Padalu Krishna Raju Patra" userId="943e48c9-b636-4189-8002-90d71739e5a7" providerId="ADAL" clId="{D5B5DBC6-31DA-4F22-9823-0AA2353F8358}" dt="2020-08-22T12:30:30.624" v="3303" actId="478"/>
          <ac:spMkLst>
            <pc:docMk/>
            <pc:sldMk cId="2054948911" sldId="303"/>
            <ac:spMk id="3" creationId="{205E441D-6A87-4831-A153-4C2C20DD1985}"/>
          </ac:spMkLst>
        </pc:spChg>
        <pc:spChg chg="del">
          <ac:chgData name="Padalu Krishna Raju Patra" userId="943e48c9-b636-4189-8002-90d71739e5a7" providerId="ADAL" clId="{D5B5DBC6-31DA-4F22-9823-0AA2353F8358}" dt="2020-08-22T12:30:28.130" v="3302" actId="478"/>
          <ac:spMkLst>
            <pc:docMk/>
            <pc:sldMk cId="2054948911" sldId="303"/>
            <ac:spMk id="8" creationId="{C101E82B-637B-4EB9-B711-23573A6EE85D}"/>
          </ac:spMkLst>
        </pc:spChg>
        <pc:spChg chg="mod">
          <ac:chgData name="Padalu Krishna Raju Patra" userId="943e48c9-b636-4189-8002-90d71739e5a7" providerId="ADAL" clId="{D5B5DBC6-31DA-4F22-9823-0AA2353F8358}" dt="2020-08-22T12:26:53.174" v="3301"/>
          <ac:spMkLst>
            <pc:docMk/>
            <pc:sldMk cId="2054948911" sldId="303"/>
            <ac:spMk id="63" creationId="{00000000-0000-0000-0000-000000000000}"/>
          </ac:spMkLst>
        </pc:spChg>
        <pc:grpChg chg="del">
          <ac:chgData name="Padalu Krishna Raju Patra" userId="943e48c9-b636-4189-8002-90d71739e5a7" providerId="ADAL" clId="{D5B5DBC6-31DA-4F22-9823-0AA2353F8358}" dt="2020-08-22T12:26:44.469" v="3298" actId="478"/>
          <ac:grpSpMkLst>
            <pc:docMk/>
            <pc:sldMk cId="2054948911" sldId="303"/>
            <ac:grpSpMk id="39" creationId="{D899E644-8316-4641-AB36-49AA8880084E}"/>
          </ac:grpSpMkLst>
        </pc:grpChg>
        <pc:grpChg chg="del">
          <ac:chgData name="Padalu Krishna Raju Patra" userId="943e48c9-b636-4189-8002-90d71739e5a7" providerId="ADAL" clId="{D5B5DBC6-31DA-4F22-9823-0AA2353F8358}" dt="2020-08-22T12:26:45.789" v="3299" actId="478"/>
          <ac:grpSpMkLst>
            <pc:docMk/>
            <pc:sldMk cId="2054948911" sldId="303"/>
            <ac:grpSpMk id="48" creationId="{14C3E5E4-C5DE-4E6D-8EB5-68F8041917F4}"/>
          </ac:grpSpMkLst>
        </pc:grpChg>
        <pc:graphicFrameChg chg="add mod modGraphic">
          <ac:chgData name="Padalu Krishna Raju Patra" userId="943e48c9-b636-4189-8002-90d71739e5a7" providerId="ADAL" clId="{D5B5DBC6-31DA-4F22-9823-0AA2353F8358}" dt="2020-08-22T12:40:04.355" v="3368" actId="207"/>
          <ac:graphicFrameMkLst>
            <pc:docMk/>
            <pc:sldMk cId="2054948911" sldId="303"/>
            <ac:graphicFrameMk id="4" creationId="{FF546C63-BC00-4DD3-A280-4630831F2B74}"/>
          </ac:graphicFrameMkLst>
        </pc:graphicFrameChg>
      </pc:sldChg>
      <pc:sldChg chg="modSp add">
        <pc:chgData name="Padalu Krishna Raju Patra" userId="943e48c9-b636-4189-8002-90d71739e5a7" providerId="ADAL" clId="{D5B5DBC6-31DA-4F22-9823-0AA2353F8358}" dt="2020-08-22T12:42:23.334" v="3400" actId="2711"/>
        <pc:sldMkLst>
          <pc:docMk/>
          <pc:sldMk cId="1879598568" sldId="304"/>
        </pc:sldMkLst>
        <pc:graphicFrameChg chg="mod modGraphic">
          <ac:chgData name="Padalu Krishna Raju Patra" userId="943e48c9-b636-4189-8002-90d71739e5a7" providerId="ADAL" clId="{D5B5DBC6-31DA-4F22-9823-0AA2353F8358}" dt="2020-08-22T12:42:23.334" v="3400" actId="2711"/>
          <ac:graphicFrameMkLst>
            <pc:docMk/>
            <pc:sldMk cId="1879598568" sldId="304"/>
            <ac:graphicFrameMk id="4" creationId="{FF546C63-BC00-4DD3-A280-4630831F2B74}"/>
          </ac:graphicFrameMkLst>
        </pc:graphicFrameChg>
      </pc:sldChg>
    </pc:docChg>
  </pc:docChgLst>
  <pc:docChgLst>
    <pc:chgData name="Padalu Krishna Raju Patra" userId="943e48c9-b636-4189-8002-90d71739e5a7" providerId="ADAL" clId="{D222F01B-96EB-4B89-BF0A-84480CEC98F2}"/>
    <pc:docChg chg="custSel delSld modSld">
      <pc:chgData name="Padalu Krishna Raju Patra" userId="943e48c9-b636-4189-8002-90d71739e5a7" providerId="ADAL" clId="{D222F01B-96EB-4B89-BF0A-84480CEC98F2}" dt="2020-08-20T05:38:44.360" v="141" actId="2696"/>
      <pc:docMkLst>
        <pc:docMk/>
      </pc:docMkLst>
      <pc:sldChg chg="addSp modSp">
        <pc:chgData name="Padalu Krishna Raju Patra" userId="943e48c9-b636-4189-8002-90d71739e5a7" providerId="ADAL" clId="{D222F01B-96EB-4B89-BF0A-84480CEC98F2}" dt="2020-08-20T05:38:33.881" v="138" actId="1076"/>
        <pc:sldMkLst>
          <pc:docMk/>
          <pc:sldMk cId="3375736992" sldId="287"/>
        </pc:sldMkLst>
        <pc:spChg chg="mod">
          <ac:chgData name="Padalu Krishna Raju Patra" userId="943e48c9-b636-4189-8002-90d71739e5a7" providerId="ADAL" clId="{D222F01B-96EB-4B89-BF0A-84480CEC98F2}" dt="2020-08-20T05:34:06.076" v="121" actId="20577"/>
          <ac:spMkLst>
            <pc:docMk/>
            <pc:sldMk cId="3375736992" sldId="287"/>
            <ac:spMk id="8" creationId="{C101E82B-637B-4EB9-B711-23573A6EE85D}"/>
          </ac:spMkLst>
        </pc:spChg>
        <pc:spChg chg="mod">
          <ac:chgData name="Padalu Krishna Raju Patra" userId="943e48c9-b636-4189-8002-90d71739e5a7" providerId="ADAL" clId="{D222F01B-96EB-4B89-BF0A-84480CEC98F2}" dt="2020-08-20T05:34:24.756" v="136" actId="20577"/>
          <ac:spMkLst>
            <pc:docMk/>
            <pc:sldMk cId="3375736992" sldId="287"/>
            <ac:spMk id="63" creationId="{00000000-0000-0000-0000-000000000000}"/>
          </ac:spMkLst>
        </pc:spChg>
        <pc:grpChg chg="add mod">
          <ac:chgData name="Padalu Krishna Raju Patra" userId="943e48c9-b636-4189-8002-90d71739e5a7" providerId="ADAL" clId="{D222F01B-96EB-4B89-BF0A-84480CEC98F2}" dt="2020-08-20T05:38:33.881" v="138" actId="1076"/>
          <ac:grpSpMkLst>
            <pc:docMk/>
            <pc:sldMk cId="3375736992" sldId="287"/>
            <ac:grpSpMk id="5" creationId="{A27A82D3-B570-4131-86D3-00AD401FACBD}"/>
          </ac:grpSpMkLst>
        </pc:grpChg>
      </pc:sldChg>
      <pc:sldChg chg="del">
        <pc:chgData name="Padalu Krishna Raju Patra" userId="943e48c9-b636-4189-8002-90d71739e5a7" providerId="ADAL" clId="{D222F01B-96EB-4B89-BF0A-84480CEC98F2}" dt="2020-08-20T05:38:43.860" v="139" actId="2696"/>
        <pc:sldMkLst>
          <pc:docMk/>
          <pc:sldMk cId="1596731277" sldId="288"/>
        </pc:sldMkLst>
      </pc:sldChg>
      <pc:sldChg chg="del">
        <pc:chgData name="Padalu Krishna Raju Patra" userId="943e48c9-b636-4189-8002-90d71739e5a7" providerId="ADAL" clId="{D222F01B-96EB-4B89-BF0A-84480CEC98F2}" dt="2020-08-20T05:38:44.091" v="140" actId="2696"/>
        <pc:sldMkLst>
          <pc:docMk/>
          <pc:sldMk cId="2496873367" sldId="289"/>
        </pc:sldMkLst>
      </pc:sldChg>
      <pc:sldChg chg="del">
        <pc:chgData name="Padalu Krishna Raju Patra" userId="943e48c9-b636-4189-8002-90d71739e5a7" providerId="ADAL" clId="{D222F01B-96EB-4B89-BF0A-84480CEC98F2}" dt="2020-08-20T05:38:44.360" v="141" actId="2696"/>
        <pc:sldMkLst>
          <pc:docMk/>
          <pc:sldMk cId="3536355033" sldId="290"/>
        </pc:sldMkLst>
      </pc:sldChg>
    </pc:docChg>
  </pc:docChgLst>
  <pc:docChgLst>
    <pc:chgData name="Padalu Krishna Raju Patra" userId="943e48c9-b636-4189-8002-90d71739e5a7" providerId="ADAL" clId="{2627F9D3-75A8-4F8A-BBC2-F009D1026B8D}"/>
    <pc:docChg chg="undo redo custSel addSld delSld modSld">
      <pc:chgData name="Padalu Krishna Raju Patra" userId="943e48c9-b636-4189-8002-90d71739e5a7" providerId="ADAL" clId="{2627F9D3-75A8-4F8A-BBC2-F009D1026B8D}" dt="2020-07-26T13:14:53.623" v="1448" actId="404"/>
      <pc:docMkLst>
        <pc:docMk/>
      </pc:docMkLst>
      <pc:sldChg chg="modAnim">
        <pc:chgData name="Padalu Krishna Raju Patra" userId="943e48c9-b636-4189-8002-90d71739e5a7" providerId="ADAL" clId="{2627F9D3-75A8-4F8A-BBC2-F009D1026B8D}" dt="2020-07-26T12:40:47.693" v="1111"/>
        <pc:sldMkLst>
          <pc:docMk/>
          <pc:sldMk cId="1485384784" sldId="260"/>
        </pc:sldMkLst>
      </pc:sldChg>
      <pc:sldChg chg="modAnim">
        <pc:chgData name="Padalu Krishna Raju Patra" userId="943e48c9-b636-4189-8002-90d71739e5a7" providerId="ADAL" clId="{2627F9D3-75A8-4F8A-BBC2-F009D1026B8D}" dt="2020-07-26T12:52:58.343" v="1127"/>
        <pc:sldMkLst>
          <pc:docMk/>
          <pc:sldMk cId="2625088041" sldId="261"/>
        </pc:sldMkLst>
      </pc:sldChg>
      <pc:sldChg chg="modSp modAnim">
        <pc:chgData name="Padalu Krishna Raju Patra" userId="943e48c9-b636-4189-8002-90d71739e5a7" providerId="ADAL" clId="{2627F9D3-75A8-4F8A-BBC2-F009D1026B8D}" dt="2020-07-26T13:00:41.281" v="1176" actId="1076"/>
        <pc:sldMkLst>
          <pc:docMk/>
          <pc:sldMk cId="2179055900" sldId="262"/>
        </pc:sldMkLst>
        <pc:cxnChg chg="mod">
          <ac:chgData name="Padalu Krishna Raju Patra" userId="943e48c9-b636-4189-8002-90d71739e5a7" providerId="ADAL" clId="{2627F9D3-75A8-4F8A-BBC2-F009D1026B8D}" dt="2020-07-26T13:00:41.281" v="1176" actId="1076"/>
          <ac:cxnSpMkLst>
            <pc:docMk/>
            <pc:sldMk cId="2179055900" sldId="262"/>
            <ac:cxnSpMk id="3145892" creationId="{00000000-0000-0000-0000-000000000000}"/>
          </ac:cxnSpMkLst>
        </pc:cxnChg>
      </pc:sldChg>
      <pc:sldChg chg="modAnim">
        <pc:chgData name="Padalu Krishna Raju Patra" userId="943e48c9-b636-4189-8002-90d71739e5a7" providerId="ADAL" clId="{2627F9D3-75A8-4F8A-BBC2-F009D1026B8D}" dt="2020-07-26T12:46:09.526" v="1120"/>
        <pc:sldMkLst>
          <pc:docMk/>
          <pc:sldMk cId="1286353827" sldId="263"/>
        </pc:sldMkLst>
      </pc:sldChg>
      <pc:sldChg chg="modAnim">
        <pc:chgData name="Padalu Krishna Raju Patra" userId="943e48c9-b636-4189-8002-90d71739e5a7" providerId="ADAL" clId="{2627F9D3-75A8-4F8A-BBC2-F009D1026B8D}" dt="2020-07-26T12:48:05.481" v="1123"/>
        <pc:sldMkLst>
          <pc:docMk/>
          <pc:sldMk cId="1586024830" sldId="264"/>
        </pc:sldMkLst>
      </pc:sldChg>
      <pc:sldChg chg="modSp">
        <pc:chgData name="Padalu Krishna Raju Patra" userId="943e48c9-b636-4189-8002-90d71739e5a7" providerId="ADAL" clId="{2627F9D3-75A8-4F8A-BBC2-F009D1026B8D}" dt="2020-07-26T13:14:53.623" v="1448" actId="404"/>
        <pc:sldMkLst>
          <pc:docMk/>
          <pc:sldMk cId="0" sldId="276"/>
        </pc:sldMkLst>
        <pc:spChg chg="mod">
          <ac:chgData name="Padalu Krishna Raju Patra" userId="943e48c9-b636-4189-8002-90d71739e5a7" providerId="ADAL" clId="{2627F9D3-75A8-4F8A-BBC2-F009D1026B8D}" dt="2020-07-26T13:14:53.623" v="1448" actId="404"/>
          <ac:spMkLst>
            <pc:docMk/>
            <pc:sldMk cId="0" sldId="276"/>
            <ac:spMk id="31" creationId="{94E22CD9-F808-4805-B593-4E6D169C96EC}"/>
          </ac:spMkLst>
        </pc:spChg>
        <pc:spChg chg="mod">
          <ac:chgData name="Padalu Krishna Raju Patra" userId="943e48c9-b636-4189-8002-90d71739e5a7" providerId="ADAL" clId="{2627F9D3-75A8-4F8A-BBC2-F009D1026B8D}" dt="2020-07-26T13:03:50.632" v="1255" actId="255"/>
          <ac:spMkLst>
            <pc:docMk/>
            <pc:sldMk cId="0" sldId="276"/>
            <ac:spMk id="63" creationId="{00000000-0000-0000-0000-000000000000}"/>
          </ac:spMkLst>
        </pc:spChg>
      </pc:sldChg>
      <pc:sldChg chg="del">
        <pc:chgData name="Padalu Krishna Raju Patra" userId="943e48c9-b636-4189-8002-90d71739e5a7" providerId="ADAL" clId="{2627F9D3-75A8-4F8A-BBC2-F009D1026B8D}" dt="2020-07-26T13:09:48.766" v="1346" actId="2696"/>
        <pc:sldMkLst>
          <pc:docMk/>
          <pc:sldMk cId="2928462969" sldId="277"/>
        </pc:sldMkLst>
      </pc:sldChg>
      <pc:sldChg chg="del">
        <pc:chgData name="Padalu Krishna Raju Patra" userId="943e48c9-b636-4189-8002-90d71739e5a7" providerId="ADAL" clId="{2627F9D3-75A8-4F8A-BBC2-F009D1026B8D}" dt="2020-07-26T13:13:18.442" v="1440" actId="2696"/>
        <pc:sldMkLst>
          <pc:docMk/>
          <pc:sldMk cId="2365420923" sldId="278"/>
        </pc:sldMkLst>
      </pc:sldChg>
      <pc:sldChg chg="modSp add">
        <pc:chgData name="Padalu Krishna Raju Patra" userId="943e48c9-b636-4189-8002-90d71739e5a7" providerId="ADAL" clId="{2627F9D3-75A8-4F8A-BBC2-F009D1026B8D}" dt="2020-07-26T13:14:06.277" v="1446" actId="1076"/>
        <pc:sldMkLst>
          <pc:docMk/>
          <pc:sldMk cId="1095807492" sldId="279"/>
        </pc:sldMkLst>
        <pc:spChg chg="mod">
          <ac:chgData name="Padalu Krishna Raju Patra" userId="943e48c9-b636-4189-8002-90d71739e5a7" providerId="ADAL" clId="{2627F9D3-75A8-4F8A-BBC2-F009D1026B8D}" dt="2020-07-26T13:13:42.060" v="1444" actId="5793"/>
          <ac:spMkLst>
            <pc:docMk/>
            <pc:sldMk cId="1095807492" sldId="279"/>
            <ac:spMk id="31" creationId="{94E22CD9-F808-4805-B593-4E6D169C96EC}"/>
          </ac:spMkLst>
        </pc:spChg>
        <pc:spChg chg="mod">
          <ac:chgData name="Padalu Krishna Raju Patra" userId="943e48c9-b636-4189-8002-90d71739e5a7" providerId="ADAL" clId="{2627F9D3-75A8-4F8A-BBC2-F009D1026B8D}" dt="2020-07-26T13:05:34.777" v="1260" actId="20577"/>
          <ac:spMkLst>
            <pc:docMk/>
            <pc:sldMk cId="1095807492" sldId="279"/>
            <ac:spMk id="63" creationId="{00000000-0000-0000-0000-000000000000}"/>
          </ac:spMkLst>
        </pc:spChg>
        <pc:picChg chg="mod">
          <ac:chgData name="Padalu Krishna Raju Patra" userId="943e48c9-b636-4189-8002-90d71739e5a7" providerId="ADAL" clId="{2627F9D3-75A8-4F8A-BBC2-F009D1026B8D}" dt="2020-07-26T13:14:06.277" v="1446" actId="1076"/>
          <ac:picMkLst>
            <pc:docMk/>
            <pc:sldMk cId="1095807492" sldId="279"/>
            <ac:picMk id="62" creationId="{00000000-0000-0000-0000-000000000000}"/>
          </ac:picMkLst>
        </pc:picChg>
      </pc:sldChg>
      <pc:sldChg chg="modSp add">
        <pc:chgData name="Padalu Krishna Raju Patra" userId="943e48c9-b636-4189-8002-90d71739e5a7" providerId="ADAL" clId="{2627F9D3-75A8-4F8A-BBC2-F009D1026B8D}" dt="2020-07-26T13:14:41.455" v="1447" actId="13926"/>
        <pc:sldMkLst>
          <pc:docMk/>
          <pc:sldMk cId="4174588197" sldId="280"/>
        </pc:sldMkLst>
        <pc:spChg chg="mod">
          <ac:chgData name="Padalu Krishna Raju Patra" userId="943e48c9-b636-4189-8002-90d71739e5a7" providerId="ADAL" clId="{2627F9D3-75A8-4F8A-BBC2-F009D1026B8D}" dt="2020-07-26T13:14:41.455" v="1447" actId="13926"/>
          <ac:spMkLst>
            <pc:docMk/>
            <pc:sldMk cId="4174588197" sldId="280"/>
            <ac:spMk id="31" creationId="{94E22CD9-F808-4805-B593-4E6D169C96EC}"/>
          </ac:spMkLst>
        </pc:spChg>
        <pc:spChg chg="mod">
          <ac:chgData name="Padalu Krishna Raju Patra" userId="943e48c9-b636-4189-8002-90d71739e5a7" providerId="ADAL" clId="{2627F9D3-75A8-4F8A-BBC2-F009D1026B8D}" dt="2020-07-26T13:10:05.486" v="1355" actId="20577"/>
          <ac:spMkLst>
            <pc:docMk/>
            <pc:sldMk cId="4174588197" sldId="280"/>
            <ac:spMk id="63" creationId="{00000000-0000-0000-0000-000000000000}"/>
          </ac:spMkLst>
        </pc:spChg>
      </pc:sldChg>
      <pc:sldChg chg="addSp modSp">
        <pc:chgData name="Padalu Krishna Raju Patra" userId="943e48c9-b636-4189-8002-90d71739e5a7" providerId="ADAL" clId="{2627F9D3-75A8-4F8A-BBC2-F009D1026B8D}" dt="2020-07-19T11:20:13.091" v="586" actId="12788"/>
        <pc:sldMkLst>
          <pc:docMk/>
          <pc:sldMk cId="906561526" sldId="465"/>
        </pc:sldMkLst>
        <pc:spChg chg="mod">
          <ac:chgData name="Padalu Krishna Raju Patra" userId="943e48c9-b636-4189-8002-90d71739e5a7" providerId="ADAL" clId="{2627F9D3-75A8-4F8A-BBC2-F009D1026B8D}" dt="2020-07-19T11:20:03.991" v="583" actId="948"/>
          <ac:spMkLst>
            <pc:docMk/>
            <pc:sldMk cId="906561526" sldId="465"/>
            <ac:spMk id="3" creationId="{20B98525-2D49-458A-94C4-3CE67BDDADF1}"/>
          </ac:spMkLst>
        </pc:spChg>
        <pc:picChg chg="add mod">
          <ac:chgData name="Padalu Krishna Raju Patra" userId="943e48c9-b636-4189-8002-90d71739e5a7" providerId="ADAL" clId="{2627F9D3-75A8-4F8A-BBC2-F009D1026B8D}" dt="2020-07-19T11:20:13.091" v="586" actId="12788"/>
          <ac:picMkLst>
            <pc:docMk/>
            <pc:sldMk cId="906561526" sldId="465"/>
            <ac:picMk id="6" creationId="{CA335388-4B9F-4275-8C40-2F7137027BA2}"/>
          </ac:picMkLst>
        </pc:picChg>
      </pc:sldChg>
      <pc:sldChg chg="addSp modSp">
        <pc:chgData name="Padalu Krishna Raju Patra" userId="943e48c9-b636-4189-8002-90d71739e5a7" providerId="ADAL" clId="{2627F9D3-75A8-4F8A-BBC2-F009D1026B8D}" dt="2020-07-19T11:15:56.891" v="552" actId="123"/>
        <pc:sldMkLst>
          <pc:docMk/>
          <pc:sldMk cId="91782403" sldId="466"/>
        </pc:sldMkLst>
        <pc:spChg chg="mod">
          <ac:chgData name="Padalu Krishna Raju Patra" userId="943e48c9-b636-4189-8002-90d71739e5a7" providerId="ADAL" clId="{2627F9D3-75A8-4F8A-BBC2-F009D1026B8D}" dt="2020-07-19T11:15:56.891" v="552" actId="123"/>
          <ac:spMkLst>
            <pc:docMk/>
            <pc:sldMk cId="91782403" sldId="466"/>
            <ac:spMk id="3" creationId="{20B98525-2D49-458A-94C4-3CE67BDDADF1}"/>
          </ac:spMkLst>
        </pc:spChg>
        <pc:picChg chg="add mod">
          <ac:chgData name="Padalu Krishna Raju Patra" userId="943e48c9-b636-4189-8002-90d71739e5a7" providerId="ADAL" clId="{2627F9D3-75A8-4F8A-BBC2-F009D1026B8D}" dt="2020-07-19T11:02:05.846" v="10" actId="1076"/>
          <ac:picMkLst>
            <pc:docMk/>
            <pc:sldMk cId="91782403" sldId="466"/>
            <ac:picMk id="6" creationId="{73746743-820B-4F97-8E30-456E678F2DB9}"/>
          </ac:picMkLst>
        </pc:picChg>
      </pc:sldChg>
      <pc:sldChg chg="addSp delSp modSp add del">
        <pc:chgData name="Padalu Krishna Raju Patra" userId="943e48c9-b636-4189-8002-90d71739e5a7" providerId="ADAL" clId="{2627F9D3-75A8-4F8A-BBC2-F009D1026B8D}" dt="2020-07-19T11:18:03.120" v="569" actId="2696"/>
        <pc:sldMkLst>
          <pc:docMk/>
          <pc:sldMk cId="1315409110" sldId="467"/>
        </pc:sldMkLst>
        <pc:spChg chg="mod">
          <ac:chgData name="Padalu Krishna Raju Patra" userId="943e48c9-b636-4189-8002-90d71739e5a7" providerId="ADAL" clId="{2627F9D3-75A8-4F8A-BBC2-F009D1026B8D}" dt="2020-07-19T11:15:44.050" v="549" actId="14100"/>
          <ac:spMkLst>
            <pc:docMk/>
            <pc:sldMk cId="1315409110" sldId="467"/>
            <ac:spMk id="3" creationId="{20B98525-2D49-458A-94C4-3CE67BDDADF1}"/>
          </ac:spMkLst>
        </pc:spChg>
        <pc:spChg chg="mod">
          <ac:chgData name="Padalu Krishna Raju Patra" userId="943e48c9-b636-4189-8002-90d71739e5a7" providerId="ADAL" clId="{2627F9D3-75A8-4F8A-BBC2-F009D1026B8D}" dt="2020-07-19T11:02:49.974" v="21"/>
          <ac:spMkLst>
            <pc:docMk/>
            <pc:sldMk cId="1315409110" sldId="467"/>
            <ac:spMk id="5" creationId="{7FEA0DF9-1F18-4BF4-BE97-DC1992ADD306}"/>
          </ac:spMkLst>
        </pc:spChg>
        <pc:picChg chg="del">
          <ac:chgData name="Padalu Krishna Raju Patra" userId="943e48c9-b636-4189-8002-90d71739e5a7" providerId="ADAL" clId="{2627F9D3-75A8-4F8A-BBC2-F009D1026B8D}" dt="2020-07-19T11:02:52.742" v="22" actId="478"/>
          <ac:picMkLst>
            <pc:docMk/>
            <pc:sldMk cId="1315409110" sldId="467"/>
            <ac:picMk id="6" creationId="{73746743-820B-4F97-8E30-456E678F2DB9}"/>
          </ac:picMkLst>
        </pc:picChg>
        <pc:picChg chg="add mod ord">
          <ac:chgData name="Padalu Krishna Raju Patra" userId="943e48c9-b636-4189-8002-90d71739e5a7" providerId="ADAL" clId="{2627F9D3-75A8-4F8A-BBC2-F009D1026B8D}" dt="2020-07-19T11:08:24.107" v="92" actId="12788"/>
          <ac:picMkLst>
            <pc:docMk/>
            <pc:sldMk cId="1315409110" sldId="467"/>
            <ac:picMk id="7" creationId="{0D0ACF5E-CF66-4C10-90EA-6EFD340D82AB}"/>
          </ac:picMkLst>
        </pc:picChg>
        <pc:picChg chg="add mod">
          <ac:chgData name="Padalu Krishna Raju Patra" userId="943e48c9-b636-4189-8002-90d71739e5a7" providerId="ADAL" clId="{2627F9D3-75A8-4F8A-BBC2-F009D1026B8D}" dt="2020-07-19T11:08:24.107" v="92" actId="12788"/>
          <ac:picMkLst>
            <pc:docMk/>
            <pc:sldMk cId="1315409110" sldId="467"/>
            <ac:picMk id="8" creationId="{385D8DAF-55BC-4A8D-BD43-C267291F3BE9}"/>
          </ac:picMkLst>
        </pc:picChg>
      </pc:sldChg>
      <pc:sldChg chg="delSp modSp add del">
        <pc:chgData name="Padalu Krishna Raju Patra" userId="943e48c9-b636-4189-8002-90d71739e5a7" providerId="ADAL" clId="{2627F9D3-75A8-4F8A-BBC2-F009D1026B8D}" dt="2020-07-19T11:16:36.957" v="559" actId="2696"/>
        <pc:sldMkLst>
          <pc:docMk/>
          <pc:sldMk cId="74663989" sldId="468"/>
        </pc:sldMkLst>
        <pc:spChg chg="mod">
          <ac:chgData name="Padalu Krishna Raju Patra" userId="943e48c9-b636-4189-8002-90d71739e5a7" providerId="ADAL" clId="{2627F9D3-75A8-4F8A-BBC2-F009D1026B8D}" dt="2020-07-19T11:15:33.904" v="547" actId="20577"/>
          <ac:spMkLst>
            <pc:docMk/>
            <pc:sldMk cId="74663989" sldId="468"/>
            <ac:spMk id="3" creationId="{20B98525-2D49-458A-94C4-3CE67BDDADF1}"/>
          </ac:spMkLst>
        </pc:spChg>
        <pc:spChg chg="mod">
          <ac:chgData name="Padalu Krishna Raju Patra" userId="943e48c9-b636-4189-8002-90d71739e5a7" providerId="ADAL" clId="{2627F9D3-75A8-4F8A-BBC2-F009D1026B8D}" dt="2020-07-19T11:09:13.279" v="99"/>
          <ac:spMkLst>
            <pc:docMk/>
            <pc:sldMk cId="74663989" sldId="468"/>
            <ac:spMk id="5" creationId="{7FEA0DF9-1F18-4BF4-BE97-DC1992ADD306}"/>
          </ac:spMkLst>
        </pc:spChg>
        <pc:picChg chg="del">
          <ac:chgData name="Padalu Krishna Raju Patra" userId="943e48c9-b636-4189-8002-90d71739e5a7" providerId="ADAL" clId="{2627F9D3-75A8-4F8A-BBC2-F009D1026B8D}" dt="2020-07-19T11:08:41.034" v="94" actId="478"/>
          <ac:picMkLst>
            <pc:docMk/>
            <pc:sldMk cId="74663989" sldId="468"/>
            <ac:picMk id="7" creationId="{0D0ACF5E-CF66-4C10-90EA-6EFD340D82AB}"/>
          </ac:picMkLst>
        </pc:picChg>
        <pc:picChg chg="del">
          <ac:chgData name="Padalu Krishna Raju Patra" userId="943e48c9-b636-4189-8002-90d71739e5a7" providerId="ADAL" clId="{2627F9D3-75A8-4F8A-BBC2-F009D1026B8D}" dt="2020-07-19T11:08:41.034" v="94" actId="478"/>
          <ac:picMkLst>
            <pc:docMk/>
            <pc:sldMk cId="74663989" sldId="468"/>
            <ac:picMk id="8" creationId="{385D8DAF-55BC-4A8D-BD43-C267291F3BE9}"/>
          </ac:picMkLst>
        </pc:picChg>
      </pc:sldChg>
      <pc:sldChg chg="addSp delSp modSp add">
        <pc:chgData name="Padalu Krishna Raju Patra" userId="943e48c9-b636-4189-8002-90d71739e5a7" providerId="ADAL" clId="{2627F9D3-75A8-4F8A-BBC2-F009D1026B8D}" dt="2020-07-19T11:23:12.929" v="606" actId="20577"/>
        <pc:sldMkLst>
          <pc:docMk/>
          <pc:sldMk cId="2825742421" sldId="469"/>
        </pc:sldMkLst>
        <pc:spChg chg="mod">
          <ac:chgData name="Padalu Krishna Raju Patra" userId="943e48c9-b636-4189-8002-90d71739e5a7" providerId="ADAL" clId="{2627F9D3-75A8-4F8A-BBC2-F009D1026B8D}" dt="2020-07-19T11:23:12.929" v="606" actId="20577"/>
          <ac:spMkLst>
            <pc:docMk/>
            <pc:sldMk cId="2825742421" sldId="469"/>
            <ac:spMk id="3" creationId="{20B98525-2D49-458A-94C4-3CE67BDDADF1}"/>
          </ac:spMkLst>
        </pc:spChg>
        <pc:picChg chg="del">
          <ac:chgData name="Padalu Krishna Raju Patra" userId="943e48c9-b636-4189-8002-90d71739e5a7" providerId="ADAL" clId="{2627F9D3-75A8-4F8A-BBC2-F009D1026B8D}" dt="2020-07-19T11:16:09.628" v="554" actId="478"/>
          <ac:picMkLst>
            <pc:docMk/>
            <pc:sldMk cId="2825742421" sldId="469"/>
            <ac:picMk id="6" creationId="{73746743-820B-4F97-8E30-456E678F2DB9}"/>
          </ac:picMkLst>
        </pc:picChg>
        <pc:picChg chg="add mod modCrop">
          <ac:chgData name="Padalu Krishna Raju Patra" userId="943e48c9-b636-4189-8002-90d71739e5a7" providerId="ADAL" clId="{2627F9D3-75A8-4F8A-BBC2-F009D1026B8D}" dt="2020-07-19T11:19:24.274" v="582" actId="1076"/>
          <ac:picMkLst>
            <pc:docMk/>
            <pc:sldMk cId="2825742421" sldId="469"/>
            <ac:picMk id="7" creationId="{44EA8F1D-B112-46F4-9CC9-054402FE5F6F}"/>
          </ac:picMkLst>
        </pc:picChg>
      </pc:sldChg>
      <pc:sldChg chg="addSp modSp add">
        <pc:chgData name="Padalu Krishna Raju Patra" userId="943e48c9-b636-4189-8002-90d71739e5a7" providerId="ADAL" clId="{2627F9D3-75A8-4F8A-BBC2-F009D1026B8D}" dt="2020-07-19T11:18:00.234" v="568"/>
        <pc:sldMkLst>
          <pc:docMk/>
          <pc:sldMk cId="2473828100" sldId="470"/>
        </pc:sldMkLst>
        <pc:spChg chg="mod">
          <ac:chgData name="Padalu Krishna Raju Patra" userId="943e48c9-b636-4189-8002-90d71739e5a7" providerId="ADAL" clId="{2627F9D3-75A8-4F8A-BBC2-F009D1026B8D}" dt="2020-07-19T11:17:17.597" v="567" actId="14100"/>
          <ac:spMkLst>
            <pc:docMk/>
            <pc:sldMk cId="2473828100" sldId="470"/>
            <ac:spMk id="3" creationId="{20B98525-2D49-458A-94C4-3CE67BDDADF1}"/>
          </ac:spMkLst>
        </pc:spChg>
        <pc:picChg chg="add">
          <ac:chgData name="Padalu Krishna Raju Patra" userId="943e48c9-b636-4189-8002-90d71739e5a7" providerId="ADAL" clId="{2627F9D3-75A8-4F8A-BBC2-F009D1026B8D}" dt="2020-07-19T11:18:00.234" v="568"/>
          <ac:picMkLst>
            <pc:docMk/>
            <pc:sldMk cId="2473828100" sldId="470"/>
            <ac:picMk id="6" creationId="{9BB26B74-0F74-4087-996E-97C6AB6E8DAE}"/>
          </ac:picMkLst>
        </pc:picChg>
        <pc:picChg chg="add">
          <ac:chgData name="Padalu Krishna Raju Patra" userId="943e48c9-b636-4189-8002-90d71739e5a7" providerId="ADAL" clId="{2627F9D3-75A8-4F8A-BBC2-F009D1026B8D}" dt="2020-07-19T11:18:00.234" v="568"/>
          <ac:picMkLst>
            <pc:docMk/>
            <pc:sldMk cId="2473828100" sldId="470"/>
            <ac:picMk id="7" creationId="{A03627BC-810A-4C08-A4FF-0E13B2EC6A66}"/>
          </ac:picMkLst>
        </pc:picChg>
      </pc:sldChg>
      <pc:sldChg chg="addSp delSp modSp add">
        <pc:chgData name="Padalu Krishna Raju Patra" userId="943e48c9-b636-4189-8002-90d71739e5a7" providerId="ADAL" clId="{2627F9D3-75A8-4F8A-BBC2-F009D1026B8D}" dt="2020-07-19T11:27:39.868" v="677" actId="12788"/>
        <pc:sldMkLst>
          <pc:docMk/>
          <pc:sldMk cId="119561829" sldId="471"/>
        </pc:sldMkLst>
        <pc:spChg chg="mod">
          <ac:chgData name="Padalu Krishna Raju Patra" userId="943e48c9-b636-4189-8002-90d71739e5a7" providerId="ADAL" clId="{2627F9D3-75A8-4F8A-BBC2-F009D1026B8D}" dt="2020-07-19T11:25:48.240" v="643" actId="12789"/>
          <ac:spMkLst>
            <pc:docMk/>
            <pc:sldMk cId="119561829" sldId="471"/>
            <ac:spMk id="3" creationId="{20B98525-2D49-458A-94C4-3CE67BDDADF1}"/>
          </ac:spMkLst>
        </pc:spChg>
        <pc:spChg chg="mod">
          <ac:chgData name="Padalu Krishna Raju Patra" userId="943e48c9-b636-4189-8002-90d71739e5a7" providerId="ADAL" clId="{2627F9D3-75A8-4F8A-BBC2-F009D1026B8D}" dt="2020-07-19T11:20:48.778" v="591"/>
          <ac:spMkLst>
            <pc:docMk/>
            <pc:sldMk cId="119561829" sldId="471"/>
            <ac:spMk id="5" creationId="{7FEA0DF9-1F18-4BF4-BE97-DC1992ADD306}"/>
          </ac:spMkLst>
        </pc:spChg>
        <pc:picChg chg="add mod modCrop">
          <ac:chgData name="Padalu Krishna Raju Patra" userId="943e48c9-b636-4189-8002-90d71739e5a7" providerId="ADAL" clId="{2627F9D3-75A8-4F8A-BBC2-F009D1026B8D}" dt="2020-07-19T11:27:39.868" v="677" actId="12788"/>
          <ac:picMkLst>
            <pc:docMk/>
            <pc:sldMk cId="119561829" sldId="471"/>
            <ac:picMk id="6" creationId="{7216FCE8-8279-4257-A662-B8329EE061C9}"/>
          </ac:picMkLst>
        </pc:picChg>
        <pc:picChg chg="del">
          <ac:chgData name="Padalu Krishna Raju Patra" userId="943e48c9-b636-4189-8002-90d71739e5a7" providerId="ADAL" clId="{2627F9D3-75A8-4F8A-BBC2-F009D1026B8D}" dt="2020-07-19T11:20:38.835" v="588" actId="478"/>
          <ac:picMkLst>
            <pc:docMk/>
            <pc:sldMk cId="119561829" sldId="471"/>
            <ac:picMk id="7" creationId="{44EA8F1D-B112-46F4-9CC9-054402FE5F6F}"/>
          </ac:picMkLst>
        </pc:picChg>
        <pc:picChg chg="add mod modCrop">
          <ac:chgData name="Padalu Krishna Raju Patra" userId="943e48c9-b636-4189-8002-90d71739e5a7" providerId="ADAL" clId="{2627F9D3-75A8-4F8A-BBC2-F009D1026B8D}" dt="2020-07-19T11:27:35.028" v="676" actId="12788"/>
          <ac:picMkLst>
            <pc:docMk/>
            <pc:sldMk cId="119561829" sldId="471"/>
            <ac:picMk id="8" creationId="{45936668-FAD6-4CC6-9FFB-146D09D4D3B9}"/>
          </ac:picMkLst>
        </pc:picChg>
      </pc:sldChg>
      <pc:sldChg chg="delSp modSp add">
        <pc:chgData name="Padalu Krishna Raju Patra" userId="943e48c9-b636-4189-8002-90d71739e5a7" providerId="ADAL" clId="{2627F9D3-75A8-4F8A-BBC2-F009D1026B8D}" dt="2020-07-19T11:44:49.866" v="1107" actId="207"/>
        <pc:sldMkLst>
          <pc:docMk/>
          <pc:sldMk cId="1213878045" sldId="472"/>
        </pc:sldMkLst>
        <pc:spChg chg="mod">
          <ac:chgData name="Padalu Krishna Raju Patra" userId="943e48c9-b636-4189-8002-90d71739e5a7" providerId="ADAL" clId="{2627F9D3-75A8-4F8A-BBC2-F009D1026B8D}" dt="2020-07-19T11:44:49.866" v="1107" actId="207"/>
          <ac:spMkLst>
            <pc:docMk/>
            <pc:sldMk cId="1213878045" sldId="472"/>
            <ac:spMk id="3" creationId="{20B98525-2D49-458A-94C4-3CE67BDDADF1}"/>
          </ac:spMkLst>
        </pc:spChg>
        <pc:spChg chg="mod">
          <ac:chgData name="Padalu Krishna Raju Patra" userId="943e48c9-b636-4189-8002-90d71739e5a7" providerId="ADAL" clId="{2627F9D3-75A8-4F8A-BBC2-F009D1026B8D}" dt="2020-07-19T11:29:52.400" v="683"/>
          <ac:spMkLst>
            <pc:docMk/>
            <pc:sldMk cId="1213878045" sldId="472"/>
            <ac:spMk id="5" creationId="{7FEA0DF9-1F18-4BF4-BE97-DC1992ADD306}"/>
          </ac:spMkLst>
        </pc:spChg>
        <pc:picChg chg="del">
          <ac:chgData name="Padalu Krishna Raju Patra" userId="943e48c9-b636-4189-8002-90d71739e5a7" providerId="ADAL" clId="{2627F9D3-75A8-4F8A-BBC2-F009D1026B8D}" dt="2020-07-19T11:29:54.257" v="684" actId="478"/>
          <ac:picMkLst>
            <pc:docMk/>
            <pc:sldMk cId="1213878045" sldId="472"/>
            <ac:picMk id="7" creationId="{44EA8F1D-B112-46F4-9CC9-054402FE5F6F}"/>
          </ac:picMkLst>
        </pc:picChg>
      </pc:sldChg>
      <pc:sldChg chg="add del">
        <pc:chgData name="Padalu Krishna Raju Patra" userId="943e48c9-b636-4189-8002-90d71739e5a7" providerId="ADAL" clId="{2627F9D3-75A8-4F8A-BBC2-F009D1026B8D}" dt="2020-07-19T11:29:39.428" v="679" actId="2696"/>
        <pc:sldMkLst>
          <pc:docMk/>
          <pc:sldMk cId="3508267679" sldId="472"/>
        </pc:sldMkLst>
      </pc:sldChg>
      <pc:sldChg chg="addSp delSp modSp add">
        <pc:chgData name="Padalu Krishna Raju Patra" userId="943e48c9-b636-4189-8002-90d71739e5a7" providerId="ADAL" clId="{2627F9D3-75A8-4F8A-BBC2-F009D1026B8D}" dt="2020-07-19T11:41:10.263" v="1045" actId="108"/>
        <pc:sldMkLst>
          <pc:docMk/>
          <pc:sldMk cId="1459017340" sldId="473"/>
        </pc:sldMkLst>
        <pc:spChg chg="add del mod">
          <ac:chgData name="Padalu Krishna Raju Patra" userId="943e48c9-b636-4189-8002-90d71739e5a7" providerId="ADAL" clId="{2627F9D3-75A8-4F8A-BBC2-F009D1026B8D}" dt="2020-07-19T11:38:21.659" v="994" actId="478"/>
          <ac:spMkLst>
            <pc:docMk/>
            <pc:sldMk cId="1459017340" sldId="473"/>
            <ac:spMk id="2" creationId="{AFA8AD66-BEA6-41AC-B9A3-D7D5002BE02F}"/>
          </ac:spMkLst>
        </pc:spChg>
        <pc:spChg chg="del mod">
          <ac:chgData name="Padalu Krishna Raju Patra" userId="943e48c9-b636-4189-8002-90d71739e5a7" providerId="ADAL" clId="{2627F9D3-75A8-4F8A-BBC2-F009D1026B8D}" dt="2020-07-19T11:35:08.535" v="918" actId="478"/>
          <ac:spMkLst>
            <pc:docMk/>
            <pc:sldMk cId="1459017340" sldId="473"/>
            <ac:spMk id="3" creationId="{20B98525-2D49-458A-94C4-3CE67BDDADF1}"/>
          </ac:spMkLst>
        </pc:spChg>
        <pc:spChg chg="mod">
          <ac:chgData name="Padalu Krishna Raju Patra" userId="943e48c9-b636-4189-8002-90d71739e5a7" providerId="ADAL" clId="{2627F9D3-75A8-4F8A-BBC2-F009D1026B8D}" dt="2020-07-19T11:33:35.067" v="806" actId="20577"/>
          <ac:spMkLst>
            <pc:docMk/>
            <pc:sldMk cId="1459017340" sldId="473"/>
            <ac:spMk id="5" creationId="{7FEA0DF9-1F18-4BF4-BE97-DC1992ADD306}"/>
          </ac:spMkLst>
        </pc:spChg>
        <pc:spChg chg="add mod">
          <ac:chgData name="Padalu Krishna Raju Patra" userId="943e48c9-b636-4189-8002-90d71739e5a7" providerId="ADAL" clId="{2627F9D3-75A8-4F8A-BBC2-F009D1026B8D}" dt="2020-07-19T11:41:10.263" v="1045" actId="108"/>
          <ac:spMkLst>
            <pc:docMk/>
            <pc:sldMk cId="1459017340" sldId="473"/>
            <ac:spMk id="6" creationId="{A2878EB4-3EE8-4ADB-933A-A51E445F72A0}"/>
          </ac:spMkLst>
        </pc:spChg>
      </pc:sldChg>
      <pc:sldChg chg="modSp add">
        <pc:chgData name="Padalu Krishna Raju Patra" userId="943e48c9-b636-4189-8002-90d71739e5a7" providerId="ADAL" clId="{2627F9D3-75A8-4F8A-BBC2-F009D1026B8D}" dt="2020-07-19T11:45:01.792" v="1108" actId="207"/>
        <pc:sldMkLst>
          <pc:docMk/>
          <pc:sldMk cId="4058390218" sldId="474"/>
        </pc:sldMkLst>
        <pc:spChg chg="mod">
          <ac:chgData name="Padalu Krishna Raju Patra" userId="943e48c9-b636-4189-8002-90d71739e5a7" providerId="ADAL" clId="{2627F9D3-75A8-4F8A-BBC2-F009D1026B8D}" dt="2020-07-19T11:41:44.523" v="1062" actId="20577"/>
          <ac:spMkLst>
            <pc:docMk/>
            <pc:sldMk cId="4058390218" sldId="474"/>
            <ac:spMk id="5" creationId="{7FEA0DF9-1F18-4BF4-BE97-DC1992ADD306}"/>
          </ac:spMkLst>
        </pc:spChg>
        <pc:spChg chg="mod">
          <ac:chgData name="Padalu Krishna Raju Patra" userId="943e48c9-b636-4189-8002-90d71739e5a7" providerId="ADAL" clId="{2627F9D3-75A8-4F8A-BBC2-F009D1026B8D}" dt="2020-07-19T11:45:01.792" v="1108" actId="207"/>
          <ac:spMkLst>
            <pc:docMk/>
            <pc:sldMk cId="4058390218" sldId="474"/>
            <ac:spMk id="6" creationId="{A2878EB4-3EE8-4ADB-933A-A51E445F72A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1D7CF-0949-43D6-8EEA-9681DA7CAB8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6B83F24B-0470-4744-B82C-D7154573570E}">
      <dgm:prSet phldrT="[Text]"/>
      <dgm:spPr/>
      <dgm:t>
        <a:bodyPr/>
        <a:lstStyle/>
        <a:p>
          <a:r>
            <a:rPr lang="en-US" b="1" dirty="0">
              <a:solidFill>
                <a:schemeClr val="tx1"/>
              </a:solidFill>
            </a:rPr>
            <a:t>comparison</a:t>
          </a:r>
          <a:endParaRPr lang="en-IN" b="1" dirty="0">
            <a:solidFill>
              <a:schemeClr val="tx1"/>
            </a:solidFill>
          </a:endParaRPr>
        </a:p>
      </dgm:t>
    </dgm:pt>
    <dgm:pt modelId="{39F0E277-6670-435C-A4E3-3F54A38EC90E}" type="parTrans" cxnId="{EEC0C3A4-1508-465F-85A0-E4C347B58C0F}">
      <dgm:prSet/>
      <dgm:spPr/>
      <dgm:t>
        <a:bodyPr/>
        <a:lstStyle/>
        <a:p>
          <a:endParaRPr lang="en-IN" b="1">
            <a:solidFill>
              <a:schemeClr val="tx1"/>
            </a:solidFill>
          </a:endParaRPr>
        </a:p>
      </dgm:t>
    </dgm:pt>
    <dgm:pt modelId="{1EE6626D-84FB-4A32-8937-D5AD51702123}" type="sibTrans" cxnId="{EEC0C3A4-1508-465F-85A0-E4C347B58C0F}">
      <dgm:prSet/>
      <dgm:spPr/>
      <dgm:t>
        <a:bodyPr/>
        <a:lstStyle/>
        <a:p>
          <a:endParaRPr lang="en-IN" b="1">
            <a:solidFill>
              <a:schemeClr val="tx1"/>
            </a:solidFill>
          </a:endParaRPr>
        </a:p>
      </dgm:t>
    </dgm:pt>
    <dgm:pt modelId="{3B8B37C8-B8FA-450A-8711-794CC6D715B7}">
      <dgm:prSet phldrT="[Text]"/>
      <dgm:spPr/>
      <dgm:t>
        <a:bodyPr/>
        <a:lstStyle/>
        <a:p>
          <a:r>
            <a:rPr lang="en-US" b="1" dirty="0">
              <a:solidFill>
                <a:schemeClr val="tx1"/>
              </a:solidFill>
            </a:rPr>
            <a:t>Unknown physical quantity</a:t>
          </a:r>
          <a:endParaRPr lang="en-IN" b="1" dirty="0">
            <a:solidFill>
              <a:schemeClr val="tx1"/>
            </a:solidFill>
          </a:endParaRPr>
        </a:p>
      </dgm:t>
    </dgm:pt>
    <dgm:pt modelId="{1E5F16F1-D563-4C64-91CF-1AAAA88B6C13}" type="parTrans" cxnId="{C474E314-A7C2-4B58-9AE4-A471C8D51BAB}">
      <dgm:prSet/>
      <dgm:spPr/>
      <dgm:t>
        <a:bodyPr/>
        <a:lstStyle/>
        <a:p>
          <a:endParaRPr lang="en-IN" b="1">
            <a:solidFill>
              <a:schemeClr val="tx1"/>
            </a:solidFill>
          </a:endParaRPr>
        </a:p>
      </dgm:t>
    </dgm:pt>
    <dgm:pt modelId="{29F48A53-C789-417A-885B-9899138BED7F}" type="sibTrans" cxnId="{C474E314-A7C2-4B58-9AE4-A471C8D51BAB}">
      <dgm:prSet/>
      <dgm:spPr/>
      <dgm:t>
        <a:bodyPr/>
        <a:lstStyle/>
        <a:p>
          <a:endParaRPr lang="en-IN" b="1">
            <a:solidFill>
              <a:schemeClr val="tx1"/>
            </a:solidFill>
          </a:endParaRPr>
        </a:p>
      </dgm:t>
    </dgm:pt>
    <dgm:pt modelId="{F629D4BE-1468-4341-91C7-98D8AB05A31D}">
      <dgm:prSet phldrT="[Text]"/>
      <dgm:spPr/>
      <dgm:t>
        <a:bodyPr/>
        <a:lstStyle/>
        <a:p>
          <a:r>
            <a:rPr lang="en-US" b="1" dirty="0">
              <a:solidFill>
                <a:schemeClr val="tx1"/>
              </a:solidFill>
            </a:rPr>
            <a:t>Known standard unit</a:t>
          </a:r>
          <a:endParaRPr lang="en-IN" b="1" dirty="0">
            <a:solidFill>
              <a:schemeClr val="tx1"/>
            </a:solidFill>
          </a:endParaRPr>
        </a:p>
      </dgm:t>
    </dgm:pt>
    <dgm:pt modelId="{D1C29EE7-9BCA-426C-A6B3-2FD4883D4A5E}" type="parTrans" cxnId="{238634FB-570B-4784-902D-F7DEB4A56796}">
      <dgm:prSet/>
      <dgm:spPr/>
      <dgm:t>
        <a:bodyPr/>
        <a:lstStyle/>
        <a:p>
          <a:endParaRPr lang="en-IN" b="1">
            <a:solidFill>
              <a:schemeClr val="tx1"/>
            </a:solidFill>
          </a:endParaRPr>
        </a:p>
      </dgm:t>
    </dgm:pt>
    <dgm:pt modelId="{B54A29E1-80C8-40E8-9317-64B0D1E7F828}" type="sibTrans" cxnId="{238634FB-570B-4784-902D-F7DEB4A56796}">
      <dgm:prSet/>
      <dgm:spPr/>
      <dgm:t>
        <a:bodyPr/>
        <a:lstStyle/>
        <a:p>
          <a:endParaRPr lang="en-IN" b="1">
            <a:solidFill>
              <a:schemeClr val="tx1"/>
            </a:solidFill>
          </a:endParaRPr>
        </a:p>
      </dgm:t>
    </dgm:pt>
    <dgm:pt modelId="{8EAB2A53-2C4C-4A2F-BC15-6DD96B1B2D56}" type="pres">
      <dgm:prSet presAssocID="{1551D7CF-0949-43D6-8EEA-9681DA7CAB89}" presName="diagram" presStyleCnt="0">
        <dgm:presLayoutVars>
          <dgm:chPref val="1"/>
          <dgm:dir/>
          <dgm:animOne val="branch"/>
          <dgm:animLvl val="lvl"/>
          <dgm:resizeHandles val="exact"/>
        </dgm:presLayoutVars>
      </dgm:prSet>
      <dgm:spPr/>
    </dgm:pt>
    <dgm:pt modelId="{BFEC10BE-E3FA-4A42-9071-3BE8A5848611}" type="pres">
      <dgm:prSet presAssocID="{6B83F24B-0470-4744-B82C-D7154573570E}" presName="root1" presStyleCnt="0"/>
      <dgm:spPr/>
    </dgm:pt>
    <dgm:pt modelId="{28B694E6-881A-41E1-9497-6FDAF54BEC98}" type="pres">
      <dgm:prSet presAssocID="{6B83F24B-0470-4744-B82C-D7154573570E}" presName="LevelOneTextNode" presStyleLbl="node0" presStyleIdx="0" presStyleCnt="1">
        <dgm:presLayoutVars>
          <dgm:chPref val="3"/>
        </dgm:presLayoutVars>
      </dgm:prSet>
      <dgm:spPr/>
    </dgm:pt>
    <dgm:pt modelId="{9933226F-314A-403B-80D2-57A6444776A4}" type="pres">
      <dgm:prSet presAssocID="{6B83F24B-0470-4744-B82C-D7154573570E}" presName="level2hierChild" presStyleCnt="0"/>
      <dgm:spPr/>
    </dgm:pt>
    <dgm:pt modelId="{2F25EF80-BE7E-4E9C-8E1C-53E63EF9D10B}" type="pres">
      <dgm:prSet presAssocID="{1E5F16F1-D563-4C64-91CF-1AAAA88B6C13}" presName="conn2-1" presStyleLbl="parChTrans1D2" presStyleIdx="0" presStyleCnt="2"/>
      <dgm:spPr/>
    </dgm:pt>
    <dgm:pt modelId="{E0E06CE1-C29B-49CD-9A9D-D03BA1EFA22A}" type="pres">
      <dgm:prSet presAssocID="{1E5F16F1-D563-4C64-91CF-1AAAA88B6C13}" presName="connTx" presStyleLbl="parChTrans1D2" presStyleIdx="0" presStyleCnt="2"/>
      <dgm:spPr/>
    </dgm:pt>
    <dgm:pt modelId="{EECA493B-0DD0-437C-B89A-F613C910E19C}" type="pres">
      <dgm:prSet presAssocID="{3B8B37C8-B8FA-450A-8711-794CC6D715B7}" presName="root2" presStyleCnt="0"/>
      <dgm:spPr/>
    </dgm:pt>
    <dgm:pt modelId="{130F1E64-5F41-43E6-8A4F-86F7F742BD1F}" type="pres">
      <dgm:prSet presAssocID="{3B8B37C8-B8FA-450A-8711-794CC6D715B7}" presName="LevelTwoTextNode" presStyleLbl="node2" presStyleIdx="0" presStyleCnt="2" custScaleX="224851">
        <dgm:presLayoutVars>
          <dgm:chPref val="3"/>
        </dgm:presLayoutVars>
      </dgm:prSet>
      <dgm:spPr/>
    </dgm:pt>
    <dgm:pt modelId="{5B44FDEC-1FAB-4F16-9D58-2C96C7A5C566}" type="pres">
      <dgm:prSet presAssocID="{3B8B37C8-B8FA-450A-8711-794CC6D715B7}" presName="level3hierChild" presStyleCnt="0"/>
      <dgm:spPr/>
    </dgm:pt>
    <dgm:pt modelId="{61476E9A-F8C4-499F-A56D-A1C851ACD75A}" type="pres">
      <dgm:prSet presAssocID="{D1C29EE7-9BCA-426C-A6B3-2FD4883D4A5E}" presName="conn2-1" presStyleLbl="parChTrans1D2" presStyleIdx="1" presStyleCnt="2"/>
      <dgm:spPr/>
    </dgm:pt>
    <dgm:pt modelId="{5EC32A78-5ED6-4E62-9E75-6D7AB3AC024A}" type="pres">
      <dgm:prSet presAssocID="{D1C29EE7-9BCA-426C-A6B3-2FD4883D4A5E}" presName="connTx" presStyleLbl="parChTrans1D2" presStyleIdx="1" presStyleCnt="2"/>
      <dgm:spPr/>
    </dgm:pt>
    <dgm:pt modelId="{E7DC2248-E38A-4174-AC23-CBB045591CAA}" type="pres">
      <dgm:prSet presAssocID="{F629D4BE-1468-4341-91C7-98D8AB05A31D}" presName="root2" presStyleCnt="0"/>
      <dgm:spPr/>
    </dgm:pt>
    <dgm:pt modelId="{3B63F6CD-6046-403E-BEE9-59D70495B5F4}" type="pres">
      <dgm:prSet presAssocID="{F629D4BE-1468-4341-91C7-98D8AB05A31D}" presName="LevelTwoTextNode" presStyleLbl="node2" presStyleIdx="1" presStyleCnt="2" custScaleX="229134">
        <dgm:presLayoutVars>
          <dgm:chPref val="3"/>
        </dgm:presLayoutVars>
      </dgm:prSet>
      <dgm:spPr/>
    </dgm:pt>
    <dgm:pt modelId="{24F51445-9F45-448C-A332-6143DBB98E28}" type="pres">
      <dgm:prSet presAssocID="{F629D4BE-1468-4341-91C7-98D8AB05A31D}" presName="level3hierChild" presStyleCnt="0"/>
      <dgm:spPr/>
    </dgm:pt>
  </dgm:ptLst>
  <dgm:cxnLst>
    <dgm:cxn modelId="{1C27000D-40A8-4E17-A1AF-4B2059D3729E}" type="presOf" srcId="{D1C29EE7-9BCA-426C-A6B3-2FD4883D4A5E}" destId="{61476E9A-F8C4-499F-A56D-A1C851ACD75A}" srcOrd="0" destOrd="0" presId="urn:microsoft.com/office/officeart/2005/8/layout/hierarchy2"/>
    <dgm:cxn modelId="{C474E314-A7C2-4B58-9AE4-A471C8D51BAB}" srcId="{6B83F24B-0470-4744-B82C-D7154573570E}" destId="{3B8B37C8-B8FA-450A-8711-794CC6D715B7}" srcOrd="0" destOrd="0" parTransId="{1E5F16F1-D563-4C64-91CF-1AAAA88B6C13}" sibTransId="{29F48A53-C789-417A-885B-9899138BED7F}"/>
    <dgm:cxn modelId="{E59F9716-EC3D-4A75-A2B9-0A21E1A06713}" type="presOf" srcId="{6B83F24B-0470-4744-B82C-D7154573570E}" destId="{28B694E6-881A-41E1-9497-6FDAF54BEC98}" srcOrd="0" destOrd="0" presId="urn:microsoft.com/office/officeart/2005/8/layout/hierarchy2"/>
    <dgm:cxn modelId="{0DC75E20-986B-4546-AC8A-D25BB4B71EAE}" type="presOf" srcId="{1551D7CF-0949-43D6-8EEA-9681DA7CAB89}" destId="{8EAB2A53-2C4C-4A2F-BC15-6DD96B1B2D56}" srcOrd="0" destOrd="0" presId="urn:microsoft.com/office/officeart/2005/8/layout/hierarchy2"/>
    <dgm:cxn modelId="{6365387B-E256-464F-8A3A-77FECB708B18}" type="presOf" srcId="{D1C29EE7-9BCA-426C-A6B3-2FD4883D4A5E}" destId="{5EC32A78-5ED6-4E62-9E75-6D7AB3AC024A}" srcOrd="1" destOrd="0" presId="urn:microsoft.com/office/officeart/2005/8/layout/hierarchy2"/>
    <dgm:cxn modelId="{EEC0C3A4-1508-465F-85A0-E4C347B58C0F}" srcId="{1551D7CF-0949-43D6-8EEA-9681DA7CAB89}" destId="{6B83F24B-0470-4744-B82C-D7154573570E}" srcOrd="0" destOrd="0" parTransId="{39F0E277-6670-435C-A4E3-3F54A38EC90E}" sibTransId="{1EE6626D-84FB-4A32-8937-D5AD51702123}"/>
    <dgm:cxn modelId="{1F598FC4-AAAA-4922-AC25-AA107D688784}" type="presOf" srcId="{1E5F16F1-D563-4C64-91CF-1AAAA88B6C13}" destId="{2F25EF80-BE7E-4E9C-8E1C-53E63EF9D10B}" srcOrd="0" destOrd="0" presId="urn:microsoft.com/office/officeart/2005/8/layout/hierarchy2"/>
    <dgm:cxn modelId="{2CEE8CD3-61BD-4AAC-8419-E2CC8B5E90F9}" type="presOf" srcId="{F629D4BE-1468-4341-91C7-98D8AB05A31D}" destId="{3B63F6CD-6046-403E-BEE9-59D70495B5F4}" srcOrd="0" destOrd="0" presId="urn:microsoft.com/office/officeart/2005/8/layout/hierarchy2"/>
    <dgm:cxn modelId="{9D9D3EE1-DE75-4F12-979A-4BCDB62C4F18}" type="presOf" srcId="{1E5F16F1-D563-4C64-91CF-1AAAA88B6C13}" destId="{E0E06CE1-C29B-49CD-9A9D-D03BA1EFA22A}" srcOrd="1" destOrd="0" presId="urn:microsoft.com/office/officeart/2005/8/layout/hierarchy2"/>
    <dgm:cxn modelId="{CD68E6F6-DD23-4087-BDC1-6BC682E15955}" type="presOf" srcId="{3B8B37C8-B8FA-450A-8711-794CC6D715B7}" destId="{130F1E64-5F41-43E6-8A4F-86F7F742BD1F}" srcOrd="0" destOrd="0" presId="urn:microsoft.com/office/officeart/2005/8/layout/hierarchy2"/>
    <dgm:cxn modelId="{238634FB-570B-4784-902D-F7DEB4A56796}" srcId="{6B83F24B-0470-4744-B82C-D7154573570E}" destId="{F629D4BE-1468-4341-91C7-98D8AB05A31D}" srcOrd="1" destOrd="0" parTransId="{D1C29EE7-9BCA-426C-A6B3-2FD4883D4A5E}" sibTransId="{B54A29E1-80C8-40E8-9317-64B0D1E7F828}"/>
    <dgm:cxn modelId="{622A1686-1351-4165-9F36-4EE9C6B3C0B8}" type="presParOf" srcId="{8EAB2A53-2C4C-4A2F-BC15-6DD96B1B2D56}" destId="{BFEC10BE-E3FA-4A42-9071-3BE8A5848611}" srcOrd="0" destOrd="0" presId="urn:microsoft.com/office/officeart/2005/8/layout/hierarchy2"/>
    <dgm:cxn modelId="{89569663-0DDF-4B20-B483-C870823AB69C}" type="presParOf" srcId="{BFEC10BE-E3FA-4A42-9071-3BE8A5848611}" destId="{28B694E6-881A-41E1-9497-6FDAF54BEC98}" srcOrd="0" destOrd="0" presId="urn:microsoft.com/office/officeart/2005/8/layout/hierarchy2"/>
    <dgm:cxn modelId="{30BDCD58-0287-469A-B161-0F00F5B33CF8}" type="presParOf" srcId="{BFEC10BE-E3FA-4A42-9071-3BE8A5848611}" destId="{9933226F-314A-403B-80D2-57A6444776A4}" srcOrd="1" destOrd="0" presId="urn:microsoft.com/office/officeart/2005/8/layout/hierarchy2"/>
    <dgm:cxn modelId="{9923640A-B279-4D66-8F4E-17CC869CF899}" type="presParOf" srcId="{9933226F-314A-403B-80D2-57A6444776A4}" destId="{2F25EF80-BE7E-4E9C-8E1C-53E63EF9D10B}" srcOrd="0" destOrd="0" presId="urn:microsoft.com/office/officeart/2005/8/layout/hierarchy2"/>
    <dgm:cxn modelId="{E37842C5-23F8-4683-A56A-ADE2895C06CB}" type="presParOf" srcId="{2F25EF80-BE7E-4E9C-8E1C-53E63EF9D10B}" destId="{E0E06CE1-C29B-49CD-9A9D-D03BA1EFA22A}" srcOrd="0" destOrd="0" presId="urn:microsoft.com/office/officeart/2005/8/layout/hierarchy2"/>
    <dgm:cxn modelId="{EF5E0DB4-8445-4098-883A-3B7E04EA2D49}" type="presParOf" srcId="{9933226F-314A-403B-80D2-57A6444776A4}" destId="{EECA493B-0DD0-437C-B89A-F613C910E19C}" srcOrd="1" destOrd="0" presId="urn:microsoft.com/office/officeart/2005/8/layout/hierarchy2"/>
    <dgm:cxn modelId="{F6F6F856-B794-4E62-9E72-3782ACECDB54}" type="presParOf" srcId="{EECA493B-0DD0-437C-B89A-F613C910E19C}" destId="{130F1E64-5F41-43E6-8A4F-86F7F742BD1F}" srcOrd="0" destOrd="0" presId="urn:microsoft.com/office/officeart/2005/8/layout/hierarchy2"/>
    <dgm:cxn modelId="{77D50AA2-4443-4F99-9766-E8B3B2ECFB15}" type="presParOf" srcId="{EECA493B-0DD0-437C-B89A-F613C910E19C}" destId="{5B44FDEC-1FAB-4F16-9D58-2C96C7A5C566}" srcOrd="1" destOrd="0" presId="urn:microsoft.com/office/officeart/2005/8/layout/hierarchy2"/>
    <dgm:cxn modelId="{B0E3EAAC-39E0-401C-915F-70F204E46442}" type="presParOf" srcId="{9933226F-314A-403B-80D2-57A6444776A4}" destId="{61476E9A-F8C4-499F-A56D-A1C851ACD75A}" srcOrd="2" destOrd="0" presId="urn:microsoft.com/office/officeart/2005/8/layout/hierarchy2"/>
    <dgm:cxn modelId="{5FF76A6D-D344-41CD-BEAB-BB45BE1883F9}" type="presParOf" srcId="{61476E9A-F8C4-499F-A56D-A1C851ACD75A}" destId="{5EC32A78-5ED6-4E62-9E75-6D7AB3AC024A}" srcOrd="0" destOrd="0" presId="urn:microsoft.com/office/officeart/2005/8/layout/hierarchy2"/>
    <dgm:cxn modelId="{AFE11E12-3957-4BF0-BA87-BFF9DE794465}" type="presParOf" srcId="{9933226F-314A-403B-80D2-57A6444776A4}" destId="{E7DC2248-E38A-4174-AC23-CBB045591CAA}" srcOrd="3" destOrd="0" presId="urn:microsoft.com/office/officeart/2005/8/layout/hierarchy2"/>
    <dgm:cxn modelId="{65C86DBC-D95C-4201-8578-ECCC8E80BA88}" type="presParOf" srcId="{E7DC2248-E38A-4174-AC23-CBB045591CAA}" destId="{3B63F6CD-6046-403E-BEE9-59D70495B5F4}" srcOrd="0" destOrd="0" presId="urn:microsoft.com/office/officeart/2005/8/layout/hierarchy2"/>
    <dgm:cxn modelId="{D148FAC0-90FA-4E4D-96D1-EC38512BD127}" type="presParOf" srcId="{E7DC2248-E38A-4174-AC23-CBB045591CAA}" destId="{24F51445-9F45-448C-A332-6143DBB98E28}"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1EB31-2DA1-4021-8AA3-674D77357DB7}" type="doc">
      <dgm:prSet loTypeId="urn:microsoft.com/office/officeart/2005/8/layout/hierarchy5" loCatId="hierarchy" qsTypeId="urn:microsoft.com/office/officeart/2005/8/quickstyle/simple2" qsCatId="simple" csTypeId="urn:microsoft.com/office/officeart/2005/8/colors/accent1_2" csCatId="accent1" phldr="1"/>
      <dgm:spPr/>
      <dgm:t>
        <a:bodyPr/>
        <a:lstStyle/>
        <a:p>
          <a:endParaRPr lang="en-US"/>
        </a:p>
      </dgm:t>
    </dgm:pt>
    <dgm:pt modelId="{9203B9A7-9E7B-424D-9F3E-852B8516C6D5}">
      <dgm:prSet phldrT="[Text]" custT="1"/>
      <dgm:spPr/>
      <dgm:t>
        <a:bodyPr/>
        <a:lstStyle/>
        <a:p>
          <a:pPr>
            <a:buSzPts val="2200"/>
          </a:pPr>
          <a:r>
            <a:rPr lang="en-US" altLang="en-US" sz="3200" b="1" dirty="0">
              <a:latin typeface="Arial" panose="020B0604020202020204" pitchFamily="34" charset="0"/>
              <a:cs typeface="Arial" panose="020B0604020202020204" pitchFamily="34" charset="0"/>
            </a:rPr>
            <a:t>Types of Errors</a:t>
          </a:r>
          <a:endParaRPr lang="en-US" sz="3200" b="1" dirty="0"/>
        </a:p>
      </dgm:t>
    </dgm:pt>
    <dgm:pt modelId="{E4320B68-BF2B-4EDE-A53E-CA93FA73D262}" type="parTrans" cxnId="{C89A5F66-91C4-44AA-BE82-5C14B8995F67}">
      <dgm:prSet/>
      <dgm:spPr/>
      <dgm:t>
        <a:bodyPr/>
        <a:lstStyle/>
        <a:p>
          <a:endParaRPr lang="en-US" sz="3200">
            <a:solidFill>
              <a:schemeClr val="tx1"/>
            </a:solidFill>
          </a:endParaRPr>
        </a:p>
      </dgm:t>
    </dgm:pt>
    <dgm:pt modelId="{022D6612-AAC3-407C-94F8-54E9AEDDEE7B}" type="sibTrans" cxnId="{C89A5F66-91C4-44AA-BE82-5C14B8995F67}">
      <dgm:prSet/>
      <dgm:spPr/>
      <dgm:t>
        <a:bodyPr/>
        <a:lstStyle/>
        <a:p>
          <a:endParaRPr lang="en-US" sz="3200">
            <a:solidFill>
              <a:schemeClr val="tx1"/>
            </a:solidFill>
          </a:endParaRPr>
        </a:p>
      </dgm:t>
    </dgm:pt>
    <dgm:pt modelId="{0003BB76-896D-4800-8DBA-E41227E1909D}">
      <dgm:prSet phldrT="[Text]" custT="1"/>
      <dgm:spPr/>
      <dgm:t>
        <a:bodyPr/>
        <a:lstStyle/>
        <a:p>
          <a:r>
            <a:rPr lang="en-US" sz="3200" b="1" dirty="0"/>
            <a:t>Systematic Errors</a:t>
          </a:r>
        </a:p>
      </dgm:t>
    </dgm:pt>
    <dgm:pt modelId="{E8CF55E7-7774-43C6-964E-1D765A3E2224}" type="parTrans" cxnId="{B09D6432-85E7-407E-8BBA-23F1002CA509}">
      <dgm:prSet custT="1"/>
      <dgm:spPr/>
      <dgm:t>
        <a:bodyPr/>
        <a:lstStyle/>
        <a:p>
          <a:endParaRPr lang="en-US" sz="3200">
            <a:solidFill>
              <a:schemeClr val="tx1"/>
            </a:solidFill>
          </a:endParaRPr>
        </a:p>
      </dgm:t>
    </dgm:pt>
    <dgm:pt modelId="{6F1C7680-6123-4A5A-8371-0F2858B610E8}" type="sibTrans" cxnId="{B09D6432-85E7-407E-8BBA-23F1002CA509}">
      <dgm:prSet/>
      <dgm:spPr/>
      <dgm:t>
        <a:bodyPr/>
        <a:lstStyle/>
        <a:p>
          <a:endParaRPr lang="en-US" sz="3200">
            <a:solidFill>
              <a:schemeClr val="tx1"/>
            </a:solidFill>
          </a:endParaRPr>
        </a:p>
      </dgm:t>
    </dgm:pt>
    <dgm:pt modelId="{36E4A805-2E16-4237-81FF-231AFF202A77}">
      <dgm:prSet phldrT="[Text]" custT="1"/>
      <dgm:spPr/>
      <dgm:t>
        <a:bodyPr/>
        <a:lstStyle/>
        <a:p>
          <a:r>
            <a:rPr lang="en-US" sz="3200" b="1" dirty="0"/>
            <a:t>Random Errors</a:t>
          </a:r>
        </a:p>
      </dgm:t>
    </dgm:pt>
    <dgm:pt modelId="{59035679-3A51-4C11-9CEB-44207BF58F02}" type="parTrans" cxnId="{A815596F-1567-4979-BADE-5F74EAEA8680}">
      <dgm:prSet custT="1"/>
      <dgm:spPr/>
      <dgm:t>
        <a:bodyPr/>
        <a:lstStyle/>
        <a:p>
          <a:endParaRPr lang="en-US" sz="3200">
            <a:solidFill>
              <a:schemeClr val="tx1"/>
            </a:solidFill>
          </a:endParaRPr>
        </a:p>
      </dgm:t>
    </dgm:pt>
    <dgm:pt modelId="{8E1DEBB8-0288-4048-8B85-42B8ACD43CFF}" type="sibTrans" cxnId="{A815596F-1567-4979-BADE-5F74EAEA8680}">
      <dgm:prSet/>
      <dgm:spPr/>
      <dgm:t>
        <a:bodyPr/>
        <a:lstStyle/>
        <a:p>
          <a:endParaRPr lang="en-US" sz="3200">
            <a:solidFill>
              <a:schemeClr val="tx1"/>
            </a:solidFill>
          </a:endParaRPr>
        </a:p>
      </dgm:t>
    </dgm:pt>
    <dgm:pt modelId="{1ABEED79-9C15-4FC0-9910-3BFADE406811}" type="pres">
      <dgm:prSet presAssocID="{FB61EB31-2DA1-4021-8AA3-674D77357DB7}" presName="mainComposite" presStyleCnt="0">
        <dgm:presLayoutVars>
          <dgm:chPref val="1"/>
          <dgm:dir/>
          <dgm:animOne val="branch"/>
          <dgm:animLvl val="lvl"/>
          <dgm:resizeHandles val="exact"/>
        </dgm:presLayoutVars>
      </dgm:prSet>
      <dgm:spPr/>
    </dgm:pt>
    <dgm:pt modelId="{51CFE891-52FE-4038-9517-A6406748E34D}" type="pres">
      <dgm:prSet presAssocID="{FB61EB31-2DA1-4021-8AA3-674D77357DB7}" presName="hierFlow" presStyleCnt="0"/>
      <dgm:spPr/>
    </dgm:pt>
    <dgm:pt modelId="{9F859BA1-6AD5-4A09-9444-0A8090FAA13E}" type="pres">
      <dgm:prSet presAssocID="{FB61EB31-2DA1-4021-8AA3-674D77357DB7}" presName="hierChild1" presStyleCnt="0">
        <dgm:presLayoutVars>
          <dgm:chPref val="1"/>
          <dgm:animOne val="branch"/>
          <dgm:animLvl val="lvl"/>
        </dgm:presLayoutVars>
      </dgm:prSet>
      <dgm:spPr/>
    </dgm:pt>
    <dgm:pt modelId="{08E021A6-11DC-4B4E-BA8A-88DE714FC458}" type="pres">
      <dgm:prSet presAssocID="{9203B9A7-9E7B-424D-9F3E-852B8516C6D5}" presName="Name17" presStyleCnt="0"/>
      <dgm:spPr/>
    </dgm:pt>
    <dgm:pt modelId="{B4AD56E0-8E43-4574-8414-F9E34D03C7C3}" type="pres">
      <dgm:prSet presAssocID="{9203B9A7-9E7B-424D-9F3E-852B8516C6D5}" presName="level1Shape" presStyleLbl="node0" presStyleIdx="0" presStyleCnt="1" custScaleX="164450">
        <dgm:presLayoutVars>
          <dgm:chPref val="3"/>
        </dgm:presLayoutVars>
      </dgm:prSet>
      <dgm:spPr/>
    </dgm:pt>
    <dgm:pt modelId="{62B5C47E-AC60-4149-8880-B280CD5D9E7A}" type="pres">
      <dgm:prSet presAssocID="{9203B9A7-9E7B-424D-9F3E-852B8516C6D5}" presName="hierChild2" presStyleCnt="0"/>
      <dgm:spPr/>
    </dgm:pt>
    <dgm:pt modelId="{24773A7D-CEEC-490A-9016-2CFE7ED7DF2C}" type="pres">
      <dgm:prSet presAssocID="{E8CF55E7-7774-43C6-964E-1D765A3E2224}" presName="Name25" presStyleLbl="parChTrans1D2" presStyleIdx="0" presStyleCnt="2"/>
      <dgm:spPr/>
    </dgm:pt>
    <dgm:pt modelId="{4D293439-B0C8-47C9-A0E4-18F40596FDB3}" type="pres">
      <dgm:prSet presAssocID="{E8CF55E7-7774-43C6-964E-1D765A3E2224}" presName="connTx" presStyleLbl="parChTrans1D2" presStyleIdx="0" presStyleCnt="2"/>
      <dgm:spPr/>
    </dgm:pt>
    <dgm:pt modelId="{05F04EF6-91D0-49E0-994D-CCEB19789FD9}" type="pres">
      <dgm:prSet presAssocID="{0003BB76-896D-4800-8DBA-E41227E1909D}" presName="Name30" presStyleCnt="0"/>
      <dgm:spPr/>
    </dgm:pt>
    <dgm:pt modelId="{E0794890-87F3-4CA0-8004-CDC94CDEDB5F}" type="pres">
      <dgm:prSet presAssocID="{0003BB76-896D-4800-8DBA-E41227E1909D}" presName="level2Shape" presStyleLbl="node2" presStyleIdx="0" presStyleCnt="2" custScaleX="210661"/>
      <dgm:spPr/>
    </dgm:pt>
    <dgm:pt modelId="{B064CDAE-4F66-4434-811E-D38E68C2B89B}" type="pres">
      <dgm:prSet presAssocID="{0003BB76-896D-4800-8DBA-E41227E1909D}" presName="hierChild3" presStyleCnt="0"/>
      <dgm:spPr/>
    </dgm:pt>
    <dgm:pt modelId="{91141AC8-713D-4742-8842-82425C264761}" type="pres">
      <dgm:prSet presAssocID="{59035679-3A51-4C11-9CEB-44207BF58F02}" presName="Name25" presStyleLbl="parChTrans1D2" presStyleIdx="1" presStyleCnt="2"/>
      <dgm:spPr/>
    </dgm:pt>
    <dgm:pt modelId="{68DDEB22-67CD-454D-BC60-36BF798F03BC}" type="pres">
      <dgm:prSet presAssocID="{59035679-3A51-4C11-9CEB-44207BF58F02}" presName="connTx" presStyleLbl="parChTrans1D2" presStyleIdx="1" presStyleCnt="2"/>
      <dgm:spPr/>
    </dgm:pt>
    <dgm:pt modelId="{AD0A5C00-45C5-4D1B-91C2-B0F17A6137D3}" type="pres">
      <dgm:prSet presAssocID="{36E4A805-2E16-4237-81FF-231AFF202A77}" presName="Name30" presStyleCnt="0"/>
      <dgm:spPr/>
    </dgm:pt>
    <dgm:pt modelId="{978CC504-1D35-44D3-B42E-3F8426DE78E0}" type="pres">
      <dgm:prSet presAssocID="{36E4A805-2E16-4237-81FF-231AFF202A77}" presName="level2Shape" presStyleLbl="node2" presStyleIdx="1" presStyleCnt="2" custScaleX="209956"/>
      <dgm:spPr/>
    </dgm:pt>
    <dgm:pt modelId="{D6B12E2E-7082-466F-A5E3-F365A671786F}" type="pres">
      <dgm:prSet presAssocID="{36E4A805-2E16-4237-81FF-231AFF202A77}" presName="hierChild3" presStyleCnt="0"/>
      <dgm:spPr/>
    </dgm:pt>
    <dgm:pt modelId="{358BA407-1282-40F6-80D2-02817C2620ED}" type="pres">
      <dgm:prSet presAssocID="{FB61EB31-2DA1-4021-8AA3-674D77357DB7}" presName="bgShapesFlow" presStyleCnt="0"/>
      <dgm:spPr/>
    </dgm:pt>
  </dgm:ptLst>
  <dgm:cxnLst>
    <dgm:cxn modelId="{802A4013-9C62-423D-87B9-4E373EDB2CF5}" type="presOf" srcId="{59035679-3A51-4C11-9CEB-44207BF58F02}" destId="{68DDEB22-67CD-454D-BC60-36BF798F03BC}" srcOrd="1" destOrd="0" presId="urn:microsoft.com/office/officeart/2005/8/layout/hierarchy5"/>
    <dgm:cxn modelId="{B09D6432-85E7-407E-8BBA-23F1002CA509}" srcId="{9203B9A7-9E7B-424D-9F3E-852B8516C6D5}" destId="{0003BB76-896D-4800-8DBA-E41227E1909D}" srcOrd="0" destOrd="0" parTransId="{E8CF55E7-7774-43C6-964E-1D765A3E2224}" sibTransId="{6F1C7680-6123-4A5A-8371-0F2858B610E8}"/>
    <dgm:cxn modelId="{CA4EF15B-DC82-4C62-A061-565227D7F6DE}" type="presOf" srcId="{59035679-3A51-4C11-9CEB-44207BF58F02}" destId="{91141AC8-713D-4742-8842-82425C264761}" srcOrd="0" destOrd="0" presId="urn:microsoft.com/office/officeart/2005/8/layout/hierarchy5"/>
    <dgm:cxn modelId="{C89A5F66-91C4-44AA-BE82-5C14B8995F67}" srcId="{FB61EB31-2DA1-4021-8AA3-674D77357DB7}" destId="{9203B9A7-9E7B-424D-9F3E-852B8516C6D5}" srcOrd="0" destOrd="0" parTransId="{E4320B68-BF2B-4EDE-A53E-CA93FA73D262}" sibTransId="{022D6612-AAC3-407C-94F8-54E9AEDDEE7B}"/>
    <dgm:cxn modelId="{D7BAFA4A-73CC-40B1-8092-915F6EB95482}" type="presOf" srcId="{E8CF55E7-7774-43C6-964E-1D765A3E2224}" destId="{24773A7D-CEEC-490A-9016-2CFE7ED7DF2C}" srcOrd="0" destOrd="0" presId="urn:microsoft.com/office/officeart/2005/8/layout/hierarchy5"/>
    <dgm:cxn modelId="{A815596F-1567-4979-BADE-5F74EAEA8680}" srcId="{9203B9A7-9E7B-424D-9F3E-852B8516C6D5}" destId="{36E4A805-2E16-4237-81FF-231AFF202A77}" srcOrd="1" destOrd="0" parTransId="{59035679-3A51-4C11-9CEB-44207BF58F02}" sibTransId="{8E1DEBB8-0288-4048-8B85-42B8ACD43CFF}"/>
    <dgm:cxn modelId="{78E1EA7B-422B-4BF5-8D29-DDC8CA218126}" type="presOf" srcId="{E8CF55E7-7774-43C6-964E-1D765A3E2224}" destId="{4D293439-B0C8-47C9-A0E4-18F40596FDB3}" srcOrd="1" destOrd="0" presId="urn:microsoft.com/office/officeart/2005/8/layout/hierarchy5"/>
    <dgm:cxn modelId="{4255A07F-6338-4E28-9952-BBE1E4D875C1}" type="presOf" srcId="{0003BB76-896D-4800-8DBA-E41227E1909D}" destId="{E0794890-87F3-4CA0-8004-CDC94CDEDB5F}" srcOrd="0" destOrd="0" presId="urn:microsoft.com/office/officeart/2005/8/layout/hierarchy5"/>
    <dgm:cxn modelId="{056F8BB5-59E8-4529-90CC-C58C47181BF9}" type="presOf" srcId="{36E4A805-2E16-4237-81FF-231AFF202A77}" destId="{978CC504-1D35-44D3-B42E-3F8426DE78E0}" srcOrd="0" destOrd="0" presId="urn:microsoft.com/office/officeart/2005/8/layout/hierarchy5"/>
    <dgm:cxn modelId="{6CD6C9BF-F739-42E5-8662-49502796E12E}" type="presOf" srcId="{9203B9A7-9E7B-424D-9F3E-852B8516C6D5}" destId="{B4AD56E0-8E43-4574-8414-F9E34D03C7C3}" srcOrd="0" destOrd="0" presId="urn:microsoft.com/office/officeart/2005/8/layout/hierarchy5"/>
    <dgm:cxn modelId="{AE8630C4-2834-43C3-B763-2718CC8F83D4}" type="presOf" srcId="{FB61EB31-2DA1-4021-8AA3-674D77357DB7}" destId="{1ABEED79-9C15-4FC0-9910-3BFADE406811}" srcOrd="0" destOrd="0" presId="urn:microsoft.com/office/officeart/2005/8/layout/hierarchy5"/>
    <dgm:cxn modelId="{58EE18E4-8598-4D9C-802C-DE5EA1892A4E}" type="presParOf" srcId="{1ABEED79-9C15-4FC0-9910-3BFADE406811}" destId="{51CFE891-52FE-4038-9517-A6406748E34D}" srcOrd="0" destOrd="0" presId="urn:microsoft.com/office/officeart/2005/8/layout/hierarchy5"/>
    <dgm:cxn modelId="{7A173E88-2529-47B2-9BE3-68F2CC49DD6C}" type="presParOf" srcId="{51CFE891-52FE-4038-9517-A6406748E34D}" destId="{9F859BA1-6AD5-4A09-9444-0A8090FAA13E}" srcOrd="0" destOrd="0" presId="urn:microsoft.com/office/officeart/2005/8/layout/hierarchy5"/>
    <dgm:cxn modelId="{D56DBEAE-E441-4294-9BEA-AE9E3A2AD883}" type="presParOf" srcId="{9F859BA1-6AD5-4A09-9444-0A8090FAA13E}" destId="{08E021A6-11DC-4B4E-BA8A-88DE714FC458}" srcOrd="0" destOrd="0" presId="urn:microsoft.com/office/officeart/2005/8/layout/hierarchy5"/>
    <dgm:cxn modelId="{31D5D803-0B4B-47D9-814D-DC55FBF7E129}" type="presParOf" srcId="{08E021A6-11DC-4B4E-BA8A-88DE714FC458}" destId="{B4AD56E0-8E43-4574-8414-F9E34D03C7C3}" srcOrd="0" destOrd="0" presId="urn:microsoft.com/office/officeart/2005/8/layout/hierarchy5"/>
    <dgm:cxn modelId="{053CDA84-0563-4AC8-8F20-DC7231616E26}" type="presParOf" srcId="{08E021A6-11DC-4B4E-BA8A-88DE714FC458}" destId="{62B5C47E-AC60-4149-8880-B280CD5D9E7A}" srcOrd="1" destOrd="0" presId="urn:microsoft.com/office/officeart/2005/8/layout/hierarchy5"/>
    <dgm:cxn modelId="{3E7FA999-3D86-44D5-9E2E-C959A2DB2995}" type="presParOf" srcId="{62B5C47E-AC60-4149-8880-B280CD5D9E7A}" destId="{24773A7D-CEEC-490A-9016-2CFE7ED7DF2C}" srcOrd="0" destOrd="0" presId="urn:microsoft.com/office/officeart/2005/8/layout/hierarchy5"/>
    <dgm:cxn modelId="{C36DDF43-3699-4F83-BB8B-4E1CB46D37B3}" type="presParOf" srcId="{24773A7D-CEEC-490A-9016-2CFE7ED7DF2C}" destId="{4D293439-B0C8-47C9-A0E4-18F40596FDB3}" srcOrd="0" destOrd="0" presId="urn:microsoft.com/office/officeart/2005/8/layout/hierarchy5"/>
    <dgm:cxn modelId="{BDEF3449-3AA6-4268-82BA-7D6EFB3C0F9B}" type="presParOf" srcId="{62B5C47E-AC60-4149-8880-B280CD5D9E7A}" destId="{05F04EF6-91D0-49E0-994D-CCEB19789FD9}" srcOrd="1" destOrd="0" presId="urn:microsoft.com/office/officeart/2005/8/layout/hierarchy5"/>
    <dgm:cxn modelId="{EA41ADBF-392E-4558-878F-0F5FD29A4C4B}" type="presParOf" srcId="{05F04EF6-91D0-49E0-994D-CCEB19789FD9}" destId="{E0794890-87F3-4CA0-8004-CDC94CDEDB5F}" srcOrd="0" destOrd="0" presId="urn:microsoft.com/office/officeart/2005/8/layout/hierarchy5"/>
    <dgm:cxn modelId="{78C70E75-3C0D-4D01-AA6D-22AF56E45126}" type="presParOf" srcId="{05F04EF6-91D0-49E0-994D-CCEB19789FD9}" destId="{B064CDAE-4F66-4434-811E-D38E68C2B89B}" srcOrd="1" destOrd="0" presId="urn:microsoft.com/office/officeart/2005/8/layout/hierarchy5"/>
    <dgm:cxn modelId="{E329AB8B-2E9E-4FAB-B2EE-A648E4482D59}" type="presParOf" srcId="{62B5C47E-AC60-4149-8880-B280CD5D9E7A}" destId="{91141AC8-713D-4742-8842-82425C264761}" srcOrd="2" destOrd="0" presId="urn:microsoft.com/office/officeart/2005/8/layout/hierarchy5"/>
    <dgm:cxn modelId="{C08DA7BF-EF72-4D92-85B8-DFE3B54808EB}" type="presParOf" srcId="{91141AC8-713D-4742-8842-82425C264761}" destId="{68DDEB22-67CD-454D-BC60-36BF798F03BC}" srcOrd="0" destOrd="0" presId="urn:microsoft.com/office/officeart/2005/8/layout/hierarchy5"/>
    <dgm:cxn modelId="{9F32E049-5448-4D81-85A9-F2AD709674FF}" type="presParOf" srcId="{62B5C47E-AC60-4149-8880-B280CD5D9E7A}" destId="{AD0A5C00-45C5-4D1B-91C2-B0F17A6137D3}" srcOrd="3" destOrd="0" presId="urn:microsoft.com/office/officeart/2005/8/layout/hierarchy5"/>
    <dgm:cxn modelId="{A3A60397-71BD-4E16-B16B-9F9F8B557A94}" type="presParOf" srcId="{AD0A5C00-45C5-4D1B-91C2-B0F17A6137D3}" destId="{978CC504-1D35-44D3-B42E-3F8426DE78E0}" srcOrd="0" destOrd="0" presId="urn:microsoft.com/office/officeart/2005/8/layout/hierarchy5"/>
    <dgm:cxn modelId="{1277E00C-4904-4794-88FA-61C2B6BB9D63}" type="presParOf" srcId="{AD0A5C00-45C5-4D1B-91C2-B0F17A6137D3}" destId="{D6B12E2E-7082-466F-A5E3-F365A671786F}" srcOrd="1" destOrd="0" presId="urn:microsoft.com/office/officeart/2005/8/layout/hierarchy5"/>
    <dgm:cxn modelId="{41CC88ED-9F59-4D32-B2AA-51982723DBEF}" type="presParOf" srcId="{1ABEED79-9C15-4FC0-9910-3BFADE406811}" destId="{358BA407-1282-40F6-80D2-02817C2620ED}"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694E6-881A-41E1-9497-6FDAF54BEC98}">
      <dsp:nvSpPr>
        <dsp:cNvPr id="0" name=""/>
        <dsp:cNvSpPr/>
      </dsp:nvSpPr>
      <dsp:spPr>
        <a:xfrm>
          <a:off x="1921" y="592261"/>
          <a:ext cx="831353" cy="415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comparison</a:t>
          </a:r>
          <a:endParaRPr lang="en-IN" sz="900" b="1" kern="1200" dirty="0">
            <a:solidFill>
              <a:schemeClr val="tx1"/>
            </a:solidFill>
          </a:endParaRPr>
        </a:p>
      </dsp:txBody>
      <dsp:txXfrm>
        <a:off x="14096" y="604436"/>
        <a:ext cx="807003" cy="391326"/>
      </dsp:txXfrm>
    </dsp:sp>
    <dsp:sp modelId="{2F25EF80-BE7E-4E9C-8E1C-53E63EF9D10B}">
      <dsp:nvSpPr>
        <dsp:cNvPr id="0" name=""/>
        <dsp:cNvSpPr/>
      </dsp:nvSpPr>
      <dsp:spPr>
        <a:xfrm rot="19457599">
          <a:off x="794783" y="657213"/>
          <a:ext cx="409526" cy="46757"/>
        </a:xfrm>
        <a:custGeom>
          <a:avLst/>
          <a:gdLst/>
          <a:ahLst/>
          <a:cxnLst/>
          <a:rect l="0" t="0" r="0" b="0"/>
          <a:pathLst>
            <a:path>
              <a:moveTo>
                <a:pt x="0" y="23378"/>
              </a:moveTo>
              <a:lnTo>
                <a:pt x="409526" y="23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b="1" kern="1200">
            <a:solidFill>
              <a:schemeClr val="tx1"/>
            </a:solidFill>
          </a:endParaRPr>
        </a:p>
      </dsp:txBody>
      <dsp:txXfrm>
        <a:off x="989308" y="670354"/>
        <a:ext cx="20476" cy="20476"/>
      </dsp:txXfrm>
    </dsp:sp>
    <dsp:sp modelId="{130F1E64-5F41-43E6-8A4F-86F7F742BD1F}">
      <dsp:nvSpPr>
        <dsp:cNvPr id="0" name=""/>
        <dsp:cNvSpPr/>
      </dsp:nvSpPr>
      <dsp:spPr>
        <a:xfrm>
          <a:off x="1165817" y="353247"/>
          <a:ext cx="1869307" cy="415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Unknown physical quantity</a:t>
          </a:r>
          <a:endParaRPr lang="en-IN" sz="900" b="1" kern="1200" dirty="0">
            <a:solidFill>
              <a:schemeClr val="tx1"/>
            </a:solidFill>
          </a:endParaRPr>
        </a:p>
      </dsp:txBody>
      <dsp:txXfrm>
        <a:off x="1177992" y="365422"/>
        <a:ext cx="1844957" cy="391326"/>
      </dsp:txXfrm>
    </dsp:sp>
    <dsp:sp modelId="{61476E9A-F8C4-499F-A56D-A1C851ACD75A}">
      <dsp:nvSpPr>
        <dsp:cNvPr id="0" name=""/>
        <dsp:cNvSpPr/>
      </dsp:nvSpPr>
      <dsp:spPr>
        <a:xfrm rot="2142401">
          <a:off x="794783" y="896228"/>
          <a:ext cx="409526" cy="46757"/>
        </a:xfrm>
        <a:custGeom>
          <a:avLst/>
          <a:gdLst/>
          <a:ahLst/>
          <a:cxnLst/>
          <a:rect l="0" t="0" r="0" b="0"/>
          <a:pathLst>
            <a:path>
              <a:moveTo>
                <a:pt x="0" y="23378"/>
              </a:moveTo>
              <a:lnTo>
                <a:pt x="409526" y="23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b="1" kern="1200">
            <a:solidFill>
              <a:schemeClr val="tx1"/>
            </a:solidFill>
          </a:endParaRPr>
        </a:p>
      </dsp:txBody>
      <dsp:txXfrm>
        <a:off x="989308" y="909368"/>
        <a:ext cx="20476" cy="20476"/>
      </dsp:txXfrm>
    </dsp:sp>
    <dsp:sp modelId="{3B63F6CD-6046-403E-BEE9-59D70495B5F4}">
      <dsp:nvSpPr>
        <dsp:cNvPr id="0" name=""/>
        <dsp:cNvSpPr/>
      </dsp:nvSpPr>
      <dsp:spPr>
        <a:xfrm>
          <a:off x="1165817" y="831275"/>
          <a:ext cx="1904914" cy="415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Known standard unit</a:t>
          </a:r>
          <a:endParaRPr lang="en-IN" sz="900" b="1" kern="1200" dirty="0">
            <a:solidFill>
              <a:schemeClr val="tx1"/>
            </a:solidFill>
          </a:endParaRPr>
        </a:p>
      </dsp:txBody>
      <dsp:txXfrm>
        <a:off x="1177992" y="843450"/>
        <a:ext cx="1880564" cy="391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D56E0-8E43-4574-8414-F9E34D03C7C3}">
      <dsp:nvSpPr>
        <dsp:cNvPr id="0" name=""/>
        <dsp:cNvSpPr/>
      </dsp:nvSpPr>
      <dsp:spPr>
        <a:xfrm>
          <a:off x="2492" y="695067"/>
          <a:ext cx="3218005" cy="97841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SzPts val="2200"/>
            <a:buNone/>
          </a:pPr>
          <a:r>
            <a:rPr lang="en-US" altLang="en-US" sz="3200" b="1" kern="1200" dirty="0">
              <a:latin typeface="Arial" panose="020B0604020202020204" pitchFamily="34" charset="0"/>
              <a:cs typeface="Arial" panose="020B0604020202020204" pitchFamily="34" charset="0"/>
            </a:rPr>
            <a:t>Types of Errors</a:t>
          </a:r>
          <a:endParaRPr lang="en-US" sz="3200" b="1" kern="1200" dirty="0"/>
        </a:p>
      </dsp:txBody>
      <dsp:txXfrm>
        <a:off x="31149" y="723724"/>
        <a:ext cx="3160691" cy="921100"/>
      </dsp:txXfrm>
    </dsp:sp>
    <dsp:sp modelId="{24773A7D-CEEC-490A-9016-2CFE7ED7DF2C}">
      <dsp:nvSpPr>
        <dsp:cNvPr id="0" name=""/>
        <dsp:cNvSpPr/>
      </dsp:nvSpPr>
      <dsp:spPr>
        <a:xfrm rot="19457599">
          <a:off x="3129896" y="865803"/>
          <a:ext cx="963937" cy="74355"/>
        </a:xfrm>
        <a:custGeom>
          <a:avLst/>
          <a:gdLst/>
          <a:ahLst/>
          <a:cxnLst/>
          <a:rect l="0" t="0" r="0" b="0"/>
          <a:pathLst>
            <a:path>
              <a:moveTo>
                <a:pt x="0" y="37177"/>
              </a:moveTo>
              <a:lnTo>
                <a:pt x="963937" y="37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tx1"/>
            </a:solidFill>
          </a:endParaRPr>
        </a:p>
      </dsp:txBody>
      <dsp:txXfrm>
        <a:off x="3587766" y="878882"/>
        <a:ext cx="48196" cy="48196"/>
      </dsp:txXfrm>
    </dsp:sp>
    <dsp:sp modelId="{E0794890-87F3-4CA0-8004-CDC94CDEDB5F}">
      <dsp:nvSpPr>
        <dsp:cNvPr id="0" name=""/>
        <dsp:cNvSpPr/>
      </dsp:nvSpPr>
      <dsp:spPr>
        <a:xfrm>
          <a:off x="4003230" y="132479"/>
          <a:ext cx="4122276" cy="97841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Systematic Errors</a:t>
          </a:r>
        </a:p>
      </dsp:txBody>
      <dsp:txXfrm>
        <a:off x="4031887" y="161136"/>
        <a:ext cx="4064962" cy="921100"/>
      </dsp:txXfrm>
    </dsp:sp>
    <dsp:sp modelId="{91141AC8-713D-4742-8842-82425C264761}">
      <dsp:nvSpPr>
        <dsp:cNvPr id="0" name=""/>
        <dsp:cNvSpPr/>
      </dsp:nvSpPr>
      <dsp:spPr>
        <a:xfrm rot="2142401">
          <a:off x="3129896" y="1428391"/>
          <a:ext cx="963937" cy="74355"/>
        </a:xfrm>
        <a:custGeom>
          <a:avLst/>
          <a:gdLst/>
          <a:ahLst/>
          <a:cxnLst/>
          <a:rect l="0" t="0" r="0" b="0"/>
          <a:pathLst>
            <a:path>
              <a:moveTo>
                <a:pt x="0" y="37177"/>
              </a:moveTo>
              <a:lnTo>
                <a:pt x="963937" y="37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tx1"/>
            </a:solidFill>
          </a:endParaRPr>
        </a:p>
      </dsp:txBody>
      <dsp:txXfrm>
        <a:off x="3587766" y="1441470"/>
        <a:ext cx="48196" cy="48196"/>
      </dsp:txXfrm>
    </dsp:sp>
    <dsp:sp modelId="{978CC504-1D35-44D3-B42E-3F8426DE78E0}">
      <dsp:nvSpPr>
        <dsp:cNvPr id="0" name=""/>
        <dsp:cNvSpPr/>
      </dsp:nvSpPr>
      <dsp:spPr>
        <a:xfrm>
          <a:off x="4003230" y="1257656"/>
          <a:ext cx="4108480" cy="97841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Random Errors</a:t>
          </a:r>
        </a:p>
      </dsp:txBody>
      <dsp:txXfrm>
        <a:off x="4031887" y="1286313"/>
        <a:ext cx="4051166" cy="9211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0391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2164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43962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4423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42685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8545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8545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4746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04731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994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3379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86776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82556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163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3400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8929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8741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2164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1496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58321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8E76F98-5B1F-4751-A35B-F7AD4B4D30E8}"/>
              </a:ext>
            </a:extLst>
          </p:cNvPr>
          <p:cNvSpPr>
            <a:spLocks noGrp="1" noRot="1" noChangeAspect="1" noTextEdit="1"/>
          </p:cNvSpPr>
          <p:nvPr>
            <p:ph type="sldImg"/>
          </p:nvPr>
        </p:nvSpPr>
        <p:spPr>
          <a:xfrm>
            <a:off x="381000" y="685800"/>
            <a:ext cx="6096000" cy="3429000"/>
          </a:xfrm>
          <a:ln/>
        </p:spPr>
      </p:sp>
      <p:sp>
        <p:nvSpPr>
          <p:cNvPr id="77827" name="Notes Placeholder 2">
            <a:extLst>
              <a:ext uri="{FF2B5EF4-FFF2-40B4-BE49-F238E27FC236}">
                <a16:creationId xmlns:a16="http://schemas.microsoft.com/office/drawing/2014/main" id="{D031DEFA-D4E5-4E08-A269-9BECB63CFC18}"/>
              </a:ext>
            </a:extLst>
          </p:cNvPr>
          <p:cNvSpPr>
            <a:spLocks noGrp="1"/>
          </p:cNvSpPr>
          <p:nvPr>
            <p:ph type="body" idx="1"/>
          </p:nvPr>
        </p:nvSpPr>
        <p:spPr>
          <a:noFill/>
        </p:spPr>
        <p:txBody>
          <a:bodyPr/>
          <a:lstStyle/>
          <a:p>
            <a:endParaRPr lang="en-IN"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916927CC-7BF5-42FB-A220-BAA8DFF88897}"/>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A01641-A530-4975-8BD3-4C28ED241530}" type="slidenum">
              <a:rPr lang="en-US" altLang="en-US"/>
              <a:pPr eaLnBrk="1" hangingPunct="1"/>
              <a:t>33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75627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41797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54429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752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8E76F98-5B1F-4751-A35B-F7AD4B4D30E8}"/>
              </a:ext>
            </a:extLst>
          </p:cNvPr>
          <p:cNvSpPr>
            <a:spLocks noGrp="1" noRot="1" noChangeAspect="1" noTextEdit="1"/>
          </p:cNvSpPr>
          <p:nvPr>
            <p:ph type="sldImg"/>
          </p:nvPr>
        </p:nvSpPr>
        <p:spPr>
          <a:xfrm>
            <a:off x="381000" y="685800"/>
            <a:ext cx="6096000" cy="3429000"/>
          </a:xfrm>
          <a:ln/>
        </p:spPr>
      </p:sp>
      <p:sp>
        <p:nvSpPr>
          <p:cNvPr id="77827" name="Notes Placeholder 2">
            <a:extLst>
              <a:ext uri="{FF2B5EF4-FFF2-40B4-BE49-F238E27FC236}">
                <a16:creationId xmlns:a16="http://schemas.microsoft.com/office/drawing/2014/main" id="{D031DEFA-D4E5-4E08-A269-9BECB63CFC18}"/>
              </a:ext>
            </a:extLst>
          </p:cNvPr>
          <p:cNvSpPr>
            <a:spLocks noGrp="1"/>
          </p:cNvSpPr>
          <p:nvPr>
            <p:ph type="body" idx="1"/>
          </p:nvPr>
        </p:nvSpPr>
        <p:spPr>
          <a:noFill/>
        </p:spPr>
        <p:txBody>
          <a:bodyPr/>
          <a:lstStyle/>
          <a:p>
            <a:endParaRPr lang="en-IN"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916927CC-7BF5-42FB-A220-BAA8DFF88897}"/>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A01641-A530-4975-8BD3-4C28ED241530}" type="slidenum">
              <a:rPr lang="en-US" altLang="en-US"/>
              <a:pPr eaLnBrk="1" hangingPunct="1"/>
              <a:t>37</a:t>
            </a:fld>
            <a:endParaRPr lang="en-US" altLang="en-US"/>
          </a:p>
        </p:txBody>
      </p:sp>
    </p:spTree>
    <p:extLst>
      <p:ext uri="{BB962C8B-B14F-4D97-AF65-F5344CB8AC3E}">
        <p14:creationId xmlns:p14="http://schemas.microsoft.com/office/powerpoint/2010/main" val="3597542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8E76F98-5B1F-4751-A35B-F7AD4B4D30E8}"/>
              </a:ext>
            </a:extLst>
          </p:cNvPr>
          <p:cNvSpPr>
            <a:spLocks noGrp="1" noRot="1" noChangeAspect="1" noTextEdit="1"/>
          </p:cNvSpPr>
          <p:nvPr>
            <p:ph type="sldImg"/>
          </p:nvPr>
        </p:nvSpPr>
        <p:spPr>
          <a:xfrm>
            <a:off x="381000" y="685800"/>
            <a:ext cx="6096000" cy="3429000"/>
          </a:xfrm>
          <a:ln/>
        </p:spPr>
      </p:sp>
      <p:sp>
        <p:nvSpPr>
          <p:cNvPr id="77827" name="Notes Placeholder 2">
            <a:extLst>
              <a:ext uri="{FF2B5EF4-FFF2-40B4-BE49-F238E27FC236}">
                <a16:creationId xmlns:a16="http://schemas.microsoft.com/office/drawing/2014/main" id="{D031DEFA-D4E5-4E08-A269-9BECB63CFC18}"/>
              </a:ext>
            </a:extLst>
          </p:cNvPr>
          <p:cNvSpPr>
            <a:spLocks noGrp="1"/>
          </p:cNvSpPr>
          <p:nvPr>
            <p:ph type="body" idx="1"/>
          </p:nvPr>
        </p:nvSpPr>
        <p:spPr>
          <a:noFill/>
        </p:spPr>
        <p:txBody>
          <a:bodyPr/>
          <a:lstStyle/>
          <a:p>
            <a:endParaRPr lang="en-IN"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916927CC-7BF5-42FB-A220-BAA8DFF88897}"/>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A01641-A530-4975-8BD3-4C28ED241530}" type="slidenum">
              <a:rPr lang="en-US" altLang="en-US"/>
              <a:pPr eaLnBrk="1" hangingPunct="1"/>
              <a:t>38</a:t>
            </a:fld>
            <a:endParaRPr lang="en-US" altLang="en-US"/>
          </a:p>
        </p:txBody>
      </p:sp>
    </p:spTree>
    <p:extLst>
      <p:ext uri="{BB962C8B-B14F-4D97-AF65-F5344CB8AC3E}">
        <p14:creationId xmlns:p14="http://schemas.microsoft.com/office/powerpoint/2010/main" val="2803455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2137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64399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082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08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90047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67438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60225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75627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028978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50776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26326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91600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7815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059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816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83289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995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615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10323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601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098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EFD3-2F69-45A7-A34B-CF81614B4D8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63A70E3C-7F8D-474F-BB53-5A8F8EBB321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C885AFF-A957-4147-8CF4-512622B716F1}"/>
              </a:ext>
            </a:extLst>
          </p:cNvPr>
          <p:cNvSpPr>
            <a:spLocks noGrp="1"/>
          </p:cNvSpPr>
          <p:nvPr>
            <p:ph type="dt" sz="half" idx="10"/>
          </p:nvPr>
        </p:nvSpPr>
        <p:spPr/>
        <p:txBody>
          <a:bodyPr/>
          <a:lstStyle/>
          <a:p>
            <a:fld id="{B593B2FB-122A-41A2-8D2F-6392AA7373DE}" type="datetimeFigureOut">
              <a:rPr lang="en-IN" smtClean="0"/>
              <a:pPr/>
              <a:t>15-12-2021</a:t>
            </a:fld>
            <a:endParaRPr lang="en-IN"/>
          </a:p>
        </p:txBody>
      </p:sp>
      <p:sp>
        <p:nvSpPr>
          <p:cNvPr id="5" name="Footer Placeholder 4">
            <a:extLst>
              <a:ext uri="{FF2B5EF4-FFF2-40B4-BE49-F238E27FC236}">
                <a16:creationId xmlns:a16="http://schemas.microsoft.com/office/drawing/2014/main" id="{9DFEDE95-3820-4489-A1B9-9A9F37F9C57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D1FBED-F1F3-412B-9A57-429DD683CAEC}"/>
              </a:ext>
            </a:extLst>
          </p:cNvPr>
          <p:cNvSpPr>
            <a:spLocks noGrp="1"/>
          </p:cNvSpPr>
          <p:nvPr>
            <p:ph type="sldNum" sz="quarter" idx="12"/>
          </p:nvPr>
        </p:nvSpPr>
        <p:spPr/>
        <p:txBody>
          <a:bodyPr/>
          <a:lstStyle/>
          <a:p>
            <a:fld id="{80971822-B727-4ABD-A892-0C3C7A7CA5B6}" type="slidenum">
              <a:rPr lang="en-IN" smtClean="0"/>
              <a:pPr/>
              <a:t>‹#›</a:t>
            </a:fld>
            <a:endParaRPr lang="en-IN"/>
          </a:p>
        </p:txBody>
      </p:sp>
    </p:spTree>
    <p:extLst>
      <p:ext uri="{BB962C8B-B14F-4D97-AF65-F5344CB8AC3E}">
        <p14:creationId xmlns:p14="http://schemas.microsoft.com/office/powerpoint/2010/main" val="50652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958B9A5-694E-4B99-8EAB-048F1DFC65C1}" type="datetimeFigureOut">
              <a:rPr lang="en-IN" smtClean="0"/>
              <a:pPr/>
              <a:t>15-12-2021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0C79BB-0009-4AD9-8642-23D0464F8FA7}" type="slidenum">
              <a:rPr lang="en-IN" smtClean="0"/>
              <a:pPr/>
              <a:t>‹#›</a:t>
            </a:fld>
            <a:endParaRPr lang="en-IN"/>
          </a:p>
        </p:txBody>
      </p:sp>
    </p:spTree>
    <p:extLst>
      <p:ext uri="{BB962C8B-B14F-4D97-AF65-F5344CB8AC3E}">
        <p14:creationId xmlns:p14="http://schemas.microsoft.com/office/powerpoint/2010/main" val="188047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FB5C8E-DE4D-4098-88FB-2D3B265408E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798767A-C0C0-4B5F-AF19-1B9E81F861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0D91DFC-D317-4E9C-9CFC-047C389A8FAC}"/>
              </a:ext>
            </a:extLst>
          </p:cNvPr>
          <p:cNvSpPr>
            <a:spLocks noGrp="1" noChangeArrowheads="1"/>
          </p:cNvSpPr>
          <p:nvPr>
            <p:ph type="sldNum" sz="quarter" idx="12"/>
          </p:nvPr>
        </p:nvSpPr>
        <p:spPr>
          <a:ln/>
        </p:spPr>
        <p:txBody>
          <a:bodyPr/>
          <a:lstStyle>
            <a:lvl1pPr>
              <a:defRPr/>
            </a:lvl1pPr>
          </a:lstStyle>
          <a:p>
            <a:fld id="{10B73D22-ECAA-4AD5-BC79-97D030341453}" type="slidenum">
              <a:rPr lang="en-US" altLang="en-US"/>
              <a:pPr/>
              <a:t>‹#›</a:t>
            </a:fld>
            <a:endParaRPr lang="en-US" altLang="en-US"/>
          </a:p>
        </p:txBody>
      </p:sp>
    </p:spTree>
    <p:extLst>
      <p:ext uri="{BB962C8B-B14F-4D97-AF65-F5344CB8AC3E}">
        <p14:creationId xmlns:p14="http://schemas.microsoft.com/office/powerpoint/2010/main" val="29919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60" r:id="rId7"/>
    <p:sldLayoutId id="2147483661" r:id="rId8"/>
    <p:sldLayoutId id="214748366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17/06/relationships/model3d" Target="../media/model3d1.glb"/></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tmp"/><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NUL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NUL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NUL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NUL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NUL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NUL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NUL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2"/>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1" y="105701"/>
            <a:ext cx="1170475" cy="1170475"/>
          </a:xfrm>
          <a:prstGeom prst="rect">
            <a:avLst/>
          </a:prstGeom>
          <a:noFill/>
          <a:ln>
            <a:noFill/>
          </a:ln>
        </p:spPr>
      </p:pic>
      <p:sp>
        <p:nvSpPr>
          <p:cNvPr id="56" name="Google Shape;56;p13"/>
          <p:cNvSpPr txBox="1"/>
          <p:nvPr/>
        </p:nvSpPr>
        <p:spPr>
          <a:xfrm>
            <a:off x="190500" y="978725"/>
            <a:ext cx="8763000" cy="1930800"/>
          </a:xfrm>
          <a:prstGeom prst="rect">
            <a:avLst/>
          </a:prstGeom>
          <a:noFill/>
          <a:ln>
            <a:noFill/>
          </a:ln>
        </p:spPr>
        <p:txBody>
          <a:bodyPr spcFirstLastPara="1" wrap="square" lIns="91425" tIns="91425" rIns="91425" bIns="91425" anchor="t" anchorCtr="0">
            <a:noAutofit/>
          </a:bodyPr>
          <a:lstStyle/>
          <a:p>
            <a:pPr algn="ctr">
              <a:buClr>
                <a:srgbClr val="000000"/>
              </a:buClr>
              <a:buSzPts val="3100"/>
            </a:pPr>
            <a:r>
              <a:rPr lang="en-IN" sz="2900" b="1" dirty="0">
                <a:solidFill>
                  <a:srgbClr val="FF0000"/>
                </a:solidFill>
                <a:ea typeface="Calibri"/>
                <a:cs typeface="Calibri"/>
                <a:sym typeface="Calibri"/>
              </a:rPr>
              <a:t>Need for measurement: Units of measurement; systems of units; SI units, fundamental and derived units</a:t>
            </a:r>
            <a:endParaRPr lang="en-IN" sz="2900" b="1" dirty="0">
              <a:solidFill>
                <a:srgbClr val="FF0000"/>
              </a:solidFill>
              <a:latin typeface="Calibri"/>
              <a:ea typeface="Calibri"/>
              <a:cs typeface="Calibri"/>
              <a:sym typeface="Calibri"/>
            </a:endParaRPr>
          </a:p>
          <a:p>
            <a:pPr algn="ctr">
              <a:buClr>
                <a:srgbClr val="000000"/>
              </a:buClr>
              <a:buSzPts val="3100"/>
            </a:pPr>
            <a:r>
              <a:rPr lang="en-IN" sz="2500" dirty="0">
                <a:latin typeface="Calibri"/>
                <a:ea typeface="Calibri"/>
                <a:cs typeface="Calibri"/>
                <a:sym typeface="Calibri"/>
              </a:rPr>
              <a:t>XI- SCIENCE</a:t>
            </a:r>
          </a:p>
        </p:txBody>
      </p:sp>
      <p:sp>
        <p:nvSpPr>
          <p:cNvPr id="57" name="Google Shape;57;p13"/>
          <p:cNvSpPr txBox="1"/>
          <p:nvPr/>
        </p:nvSpPr>
        <p:spPr>
          <a:xfrm>
            <a:off x="1397392" y="2719709"/>
            <a:ext cx="6724631" cy="966900"/>
          </a:xfrm>
          <a:prstGeom prst="rect">
            <a:avLst/>
          </a:prstGeom>
          <a:noFill/>
          <a:ln>
            <a:noFill/>
          </a:ln>
        </p:spPr>
        <p:txBody>
          <a:bodyPr spcFirstLastPara="1" wrap="square" lIns="91425" tIns="91425" rIns="91425" bIns="91425" anchor="t" anchorCtr="0">
            <a:noAutofit/>
          </a:bodyPr>
          <a:lstStyle/>
          <a:p>
            <a:r>
              <a:rPr lang="en" sz="1800" b="1" dirty="0"/>
              <a:t>SUBJECT : PHYSICS</a:t>
            </a:r>
            <a:endParaRPr sz="1800" b="1" dirty="0"/>
          </a:p>
          <a:p>
            <a:r>
              <a:rPr lang="en" sz="1800" b="1" dirty="0"/>
              <a:t>CHAPTER NUMBER: </a:t>
            </a:r>
            <a:r>
              <a:rPr lang="en-IN" sz="1800" b="1" dirty="0"/>
              <a:t>2</a:t>
            </a:r>
            <a:endParaRPr sz="1800" b="1" dirty="0"/>
          </a:p>
          <a:p>
            <a:r>
              <a:rPr lang="en" sz="1800" b="1" dirty="0"/>
              <a:t>CHAPTER NAME : </a:t>
            </a:r>
            <a:r>
              <a:rPr lang="en-IN" sz="1800" b="1" dirty="0"/>
              <a:t>UNITS </a:t>
            </a:r>
            <a:r>
              <a:rPr lang="en-IN" sz="1800" b="1"/>
              <a:t>AND MEASUREMENT</a:t>
            </a:r>
            <a:endParaRPr sz="1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Solid Angle</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eaLnBrk="1" hangingPunct="1"/>
            <a:r>
              <a:rPr lang="en-US" altLang="en-US" sz="1800" dirty="0">
                <a:solidFill>
                  <a:schemeClr val="tx1"/>
                </a:solidFill>
              </a:rPr>
              <a:t>Solid angle ‘d</a:t>
            </a:r>
            <a:r>
              <a:rPr lang="el-GR" altLang="en-US" sz="1800" dirty="0">
                <a:solidFill>
                  <a:schemeClr val="tx1"/>
                </a:solidFill>
              </a:rPr>
              <a:t>Ω</a:t>
            </a:r>
            <a:r>
              <a:rPr lang="en-US" altLang="en-US" sz="1800" dirty="0">
                <a:solidFill>
                  <a:schemeClr val="tx1"/>
                </a:solidFill>
              </a:rPr>
              <a:t>’ is the ratio of the intercepted area ‘</a:t>
            </a:r>
            <a:r>
              <a:rPr lang="en-US" altLang="en-US" sz="1800" dirty="0" err="1">
                <a:solidFill>
                  <a:schemeClr val="tx1"/>
                </a:solidFill>
              </a:rPr>
              <a:t>dA</a:t>
            </a:r>
            <a:r>
              <a:rPr lang="en-US" altLang="en-US" sz="1800" dirty="0">
                <a:solidFill>
                  <a:schemeClr val="tx1"/>
                </a:solidFill>
              </a:rPr>
              <a:t>’  of the spherical surface described at the apex ‘O’ as the </a:t>
            </a:r>
            <a:r>
              <a:rPr lang="en-US" altLang="en-US" sz="1800" dirty="0" err="1">
                <a:solidFill>
                  <a:schemeClr val="tx1"/>
                </a:solidFill>
              </a:rPr>
              <a:t>centre</a:t>
            </a:r>
            <a:r>
              <a:rPr lang="en-US" altLang="en-US" sz="1800" dirty="0">
                <a:solidFill>
                  <a:schemeClr val="tx1"/>
                </a:solidFill>
              </a:rPr>
              <a:t>, to the square of its radius ‘r’.</a:t>
            </a:r>
          </a:p>
          <a:p>
            <a:pPr eaLnBrk="1" hangingPunct="1"/>
            <a:r>
              <a:rPr lang="en-US" altLang="en-US" sz="1800" dirty="0">
                <a:solidFill>
                  <a:schemeClr val="tx1"/>
                </a:solidFill>
              </a:rPr>
              <a:t>Its SI unit is ‘steradian’.</a:t>
            </a:r>
            <a:endParaRPr lang="en-IN" altLang="en-US" sz="1800" dirty="0">
              <a:solidFill>
                <a:schemeClr val="tx1"/>
              </a:solidFill>
            </a:endParaRPr>
          </a:p>
        </p:txBody>
      </p:sp>
      <p:grpSp>
        <p:nvGrpSpPr>
          <p:cNvPr id="39" name="Group 18">
            <a:extLst>
              <a:ext uri="{FF2B5EF4-FFF2-40B4-BE49-F238E27FC236}">
                <a16:creationId xmlns:a16="http://schemas.microsoft.com/office/drawing/2014/main" id="{D899E644-8316-4641-AB36-49AA8880084E}"/>
              </a:ext>
            </a:extLst>
          </p:cNvPr>
          <p:cNvGrpSpPr>
            <a:grpSpLocks/>
          </p:cNvGrpSpPr>
          <p:nvPr/>
        </p:nvGrpSpPr>
        <p:grpSpPr bwMode="auto">
          <a:xfrm>
            <a:off x="285071" y="1820738"/>
            <a:ext cx="2039590" cy="2405275"/>
            <a:chOff x="5621677" y="4143375"/>
            <a:chExt cx="2039597" cy="2404326"/>
          </a:xfrm>
        </p:grpSpPr>
        <p:sp>
          <p:nvSpPr>
            <p:cNvPr id="40" name="Oval 292">
              <a:extLst>
                <a:ext uri="{FF2B5EF4-FFF2-40B4-BE49-F238E27FC236}">
                  <a16:creationId xmlns:a16="http://schemas.microsoft.com/office/drawing/2014/main" id="{DC436E15-EDC4-4644-88D3-26AA3F920799}"/>
                </a:ext>
              </a:extLst>
            </p:cNvPr>
            <p:cNvSpPr>
              <a:spLocks noChangeArrowheads="1"/>
            </p:cNvSpPr>
            <p:nvPr/>
          </p:nvSpPr>
          <p:spPr bwMode="auto">
            <a:xfrm rot="14602724" flipH="1" flipV="1">
              <a:off x="6958012" y="4430712"/>
              <a:ext cx="990600" cy="415925"/>
            </a:xfrm>
            <a:prstGeom prst="ellipse">
              <a:avLst/>
            </a:prstGeom>
            <a:solidFill>
              <a:schemeClr val="accent6">
                <a:lumMod val="20000"/>
                <a:lumOff val="80000"/>
              </a:schemeClr>
            </a:solidFill>
            <a:ln w="9525">
              <a:round/>
              <a:headEnd/>
              <a:tailEnd/>
            </a:ln>
            <a:effectLst/>
            <a:scene3d>
              <a:camera prst="legacyPerspectiveBottomLeft"/>
              <a:lightRig rig="legacyFlat2" dir="b"/>
            </a:scene3d>
            <a:sp3d extrusionH="121893000" prstMaterial="legacyMatte">
              <a:bevelT w="13500" h="13500" prst="angle"/>
              <a:bevelB w="13500" h="13500" prst="angle"/>
              <a:extrusionClr>
                <a:srgbClr val="FF66FF"/>
              </a:extrusionClr>
              <a:contourClr>
                <a:srgbClr val="FF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41" name="Text Box 303">
              <a:extLst>
                <a:ext uri="{FF2B5EF4-FFF2-40B4-BE49-F238E27FC236}">
                  <a16:creationId xmlns:a16="http://schemas.microsoft.com/office/drawing/2014/main" id="{E49010CD-8B25-4C86-8A6F-95A39536F2FD}"/>
                </a:ext>
              </a:extLst>
            </p:cNvPr>
            <p:cNvSpPr txBox="1">
              <a:spLocks noChangeArrowheads="1"/>
            </p:cNvSpPr>
            <p:nvPr/>
          </p:nvSpPr>
          <p:spPr bwMode="auto">
            <a:xfrm rot="528279">
              <a:off x="6469435" y="4810470"/>
              <a:ext cx="381000" cy="30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r</a:t>
              </a:r>
              <a:endParaRPr lang="en-US" altLang="en-US"/>
            </a:p>
          </p:txBody>
        </p:sp>
        <p:grpSp>
          <p:nvGrpSpPr>
            <p:cNvPr id="42" name="Group 315">
              <a:extLst>
                <a:ext uri="{FF2B5EF4-FFF2-40B4-BE49-F238E27FC236}">
                  <a16:creationId xmlns:a16="http://schemas.microsoft.com/office/drawing/2014/main" id="{6168E2AC-412E-44C9-A45B-C4FFAF329BFE}"/>
                </a:ext>
              </a:extLst>
            </p:cNvPr>
            <p:cNvGrpSpPr>
              <a:grpSpLocks/>
            </p:cNvGrpSpPr>
            <p:nvPr/>
          </p:nvGrpSpPr>
          <p:grpSpPr bwMode="auto">
            <a:xfrm>
              <a:off x="6172200" y="5579340"/>
              <a:ext cx="609600" cy="488950"/>
              <a:chOff x="3888" y="3532"/>
              <a:chExt cx="384" cy="308"/>
            </a:xfrm>
          </p:grpSpPr>
          <p:sp>
            <p:nvSpPr>
              <p:cNvPr id="46" name="Rectangle 296">
                <a:extLst>
                  <a:ext uri="{FF2B5EF4-FFF2-40B4-BE49-F238E27FC236}">
                    <a16:creationId xmlns:a16="http://schemas.microsoft.com/office/drawing/2014/main" id="{76979651-054D-46E8-BEEC-3EBB59EABC87}"/>
                  </a:ext>
                </a:extLst>
              </p:cNvPr>
              <p:cNvSpPr>
                <a:spLocks noChangeArrowheads="1"/>
              </p:cNvSpPr>
              <p:nvPr/>
            </p:nvSpPr>
            <p:spPr bwMode="auto">
              <a:xfrm>
                <a:off x="3936" y="3532"/>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d</a:t>
                </a:r>
                <a:r>
                  <a:rPr lang="el-GR" altLang="en-US" sz="1600" b="1"/>
                  <a:t>Ω</a:t>
                </a:r>
                <a:endParaRPr lang="en-US" altLang="en-US" sz="1600" b="1"/>
              </a:p>
            </p:txBody>
          </p:sp>
          <p:sp>
            <p:nvSpPr>
              <p:cNvPr id="47" name="Arc 297">
                <a:extLst>
                  <a:ext uri="{FF2B5EF4-FFF2-40B4-BE49-F238E27FC236}">
                    <a16:creationId xmlns:a16="http://schemas.microsoft.com/office/drawing/2014/main" id="{ECDBB632-F812-4D46-B00A-1C0BA1E26393}"/>
                  </a:ext>
                </a:extLst>
              </p:cNvPr>
              <p:cNvSpPr>
                <a:spLocks/>
              </p:cNvSpPr>
              <p:nvPr/>
            </p:nvSpPr>
            <p:spPr bwMode="auto">
              <a:xfrm rot="881616">
                <a:off x="3888" y="3687"/>
                <a:ext cx="149" cy="153"/>
              </a:xfrm>
              <a:custGeom>
                <a:avLst/>
                <a:gdLst>
                  <a:gd name="T0" fmla="*/ 0 w 20933"/>
                  <a:gd name="T1" fmla="*/ 0 h 21600"/>
                  <a:gd name="T2" fmla="*/ 0 w 20933"/>
                  <a:gd name="T3" fmla="*/ 0 h 21600"/>
                  <a:gd name="T4" fmla="*/ 0 w 20933"/>
                  <a:gd name="T5" fmla="*/ 0 h 21600"/>
                  <a:gd name="T6" fmla="*/ 0 60000 65536"/>
                  <a:gd name="T7" fmla="*/ 0 60000 65536"/>
                  <a:gd name="T8" fmla="*/ 0 60000 65536"/>
                </a:gdLst>
                <a:ahLst/>
                <a:cxnLst>
                  <a:cxn ang="T6">
                    <a:pos x="T0" y="T1"/>
                  </a:cxn>
                  <a:cxn ang="T7">
                    <a:pos x="T2" y="T3"/>
                  </a:cxn>
                  <a:cxn ang="T8">
                    <a:pos x="T4" y="T5"/>
                  </a:cxn>
                </a:cxnLst>
                <a:rect l="0" t="0" r="r" b="b"/>
                <a:pathLst>
                  <a:path w="20933" h="21600" fill="none" extrusionOk="0">
                    <a:moveTo>
                      <a:pt x="-1" y="18"/>
                    </a:moveTo>
                    <a:cubicBezTo>
                      <a:pt x="300" y="6"/>
                      <a:pt x="601" y="-1"/>
                      <a:pt x="903" y="0"/>
                    </a:cubicBezTo>
                    <a:cubicBezTo>
                      <a:pt x="9710" y="0"/>
                      <a:pt x="17636" y="5348"/>
                      <a:pt x="20933" y="13515"/>
                    </a:cubicBezTo>
                  </a:path>
                  <a:path w="20933" h="21600" stroke="0" extrusionOk="0">
                    <a:moveTo>
                      <a:pt x="-1" y="18"/>
                    </a:moveTo>
                    <a:cubicBezTo>
                      <a:pt x="300" y="6"/>
                      <a:pt x="601" y="-1"/>
                      <a:pt x="903" y="0"/>
                    </a:cubicBezTo>
                    <a:cubicBezTo>
                      <a:pt x="9710" y="0"/>
                      <a:pt x="17636" y="5348"/>
                      <a:pt x="20933" y="13515"/>
                    </a:cubicBezTo>
                    <a:lnTo>
                      <a:pt x="903" y="21600"/>
                    </a:lnTo>
                    <a:lnTo>
                      <a:pt x="-1" y="18"/>
                    </a:lnTo>
                    <a:close/>
                  </a:path>
                </a:pathLst>
              </a:cu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sp>
          <p:nvSpPr>
            <p:cNvPr id="43" name="Text Box 303">
              <a:extLst>
                <a:ext uri="{FF2B5EF4-FFF2-40B4-BE49-F238E27FC236}">
                  <a16:creationId xmlns:a16="http://schemas.microsoft.com/office/drawing/2014/main" id="{580AC6FE-381F-431B-B1C5-8CA152852E4D}"/>
                </a:ext>
              </a:extLst>
            </p:cNvPr>
            <p:cNvSpPr txBox="1">
              <a:spLocks noChangeArrowheads="1"/>
            </p:cNvSpPr>
            <p:nvPr/>
          </p:nvSpPr>
          <p:spPr bwMode="auto">
            <a:xfrm rot="528279">
              <a:off x="7117507" y="5357735"/>
              <a:ext cx="381000" cy="30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r</a:t>
              </a:r>
              <a:endParaRPr lang="en-US" altLang="en-US"/>
            </a:p>
          </p:txBody>
        </p:sp>
        <p:sp>
          <p:nvSpPr>
            <p:cNvPr id="44" name="Rectangle 23">
              <a:extLst>
                <a:ext uri="{FF2B5EF4-FFF2-40B4-BE49-F238E27FC236}">
                  <a16:creationId xmlns:a16="http://schemas.microsoft.com/office/drawing/2014/main" id="{F9F30272-9F99-4D2B-8879-CCDA6DD9C410}"/>
                </a:ext>
              </a:extLst>
            </p:cNvPr>
            <p:cNvSpPr>
              <a:spLocks noChangeArrowheads="1"/>
            </p:cNvSpPr>
            <p:nvPr/>
          </p:nvSpPr>
          <p:spPr bwMode="auto">
            <a:xfrm>
              <a:off x="7226328" y="4454008"/>
              <a:ext cx="423515" cy="30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cs typeface="Arial" panose="020B0604020202020204" pitchFamily="34" charset="0"/>
                </a:rPr>
                <a:t>dA</a:t>
              </a:r>
              <a:endParaRPr lang="el-GR" altLang="en-US" b="1">
                <a:cs typeface="Arial" panose="020B0604020202020204" pitchFamily="34" charset="0"/>
              </a:endParaRPr>
            </a:p>
          </p:txBody>
        </p:sp>
        <p:sp>
          <p:nvSpPr>
            <p:cNvPr id="45" name="Rectangle 24">
              <a:extLst>
                <a:ext uri="{FF2B5EF4-FFF2-40B4-BE49-F238E27FC236}">
                  <a16:creationId xmlns:a16="http://schemas.microsoft.com/office/drawing/2014/main" id="{5D5A4485-36D7-4BF8-8F03-178F3BF7A917}"/>
                </a:ext>
              </a:extLst>
            </p:cNvPr>
            <p:cNvSpPr>
              <a:spLocks noChangeArrowheads="1"/>
            </p:cNvSpPr>
            <p:nvPr/>
          </p:nvSpPr>
          <p:spPr bwMode="auto">
            <a:xfrm>
              <a:off x="5621677" y="6240045"/>
              <a:ext cx="324129" cy="30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cs typeface="Arial" panose="020B0604020202020204" pitchFamily="34" charset="0"/>
                </a:rPr>
                <a:t>O</a:t>
              </a:r>
              <a:endParaRPr lang="el-GR" altLang="en-US" b="1">
                <a:cs typeface="Arial" panose="020B0604020202020204" pitchFamily="34" charset="0"/>
              </a:endParaRPr>
            </a:p>
          </p:txBody>
        </p:sp>
      </p:grpSp>
      <p:grpSp>
        <p:nvGrpSpPr>
          <p:cNvPr id="48" name="Group 5">
            <a:extLst>
              <a:ext uri="{FF2B5EF4-FFF2-40B4-BE49-F238E27FC236}">
                <a16:creationId xmlns:a16="http://schemas.microsoft.com/office/drawing/2014/main" id="{14C3E5E4-C5DE-4E6D-8EB5-68F8041917F4}"/>
              </a:ext>
            </a:extLst>
          </p:cNvPr>
          <p:cNvGrpSpPr>
            <a:grpSpLocks/>
          </p:cNvGrpSpPr>
          <p:nvPr/>
        </p:nvGrpSpPr>
        <p:grpSpPr bwMode="auto">
          <a:xfrm>
            <a:off x="1178491" y="4005918"/>
            <a:ext cx="1447800" cy="652462"/>
            <a:chOff x="5580112" y="5353941"/>
            <a:chExt cx="1448164" cy="653398"/>
          </a:xfrm>
          <a:noFill/>
        </p:grpSpPr>
        <p:sp>
          <p:nvSpPr>
            <p:cNvPr id="49" name="Rounded Rectangle 34">
              <a:extLst>
                <a:ext uri="{FF2B5EF4-FFF2-40B4-BE49-F238E27FC236}">
                  <a16:creationId xmlns:a16="http://schemas.microsoft.com/office/drawing/2014/main" id="{B4E49DB2-A8FD-45C2-967F-4F9E8FE84F31}"/>
                </a:ext>
              </a:extLst>
            </p:cNvPr>
            <p:cNvSpPr/>
            <p:nvPr/>
          </p:nvSpPr>
          <p:spPr>
            <a:xfrm>
              <a:off x="5580112" y="5353941"/>
              <a:ext cx="1448164" cy="65339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50" name="Rectangle 39">
              <a:extLst>
                <a:ext uri="{FF2B5EF4-FFF2-40B4-BE49-F238E27FC236}">
                  <a16:creationId xmlns:a16="http://schemas.microsoft.com/office/drawing/2014/main" id="{D1F9197A-2472-4193-92BC-5D11728A051F}"/>
                </a:ext>
              </a:extLst>
            </p:cNvPr>
            <p:cNvSpPr>
              <a:spLocks noChangeArrowheads="1"/>
            </p:cNvSpPr>
            <p:nvPr/>
          </p:nvSpPr>
          <p:spPr bwMode="auto">
            <a:xfrm>
              <a:off x="5580112" y="5497803"/>
              <a:ext cx="878984" cy="3082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Verdana" panose="020B0604030504040204" pitchFamily="34" charset="0"/>
                  <a:ea typeface="Calibri" panose="020F0502020204030204" pitchFamily="34" charset="0"/>
                  <a:cs typeface="Symbol" panose="05050102010706020507" pitchFamily="18" charset="2"/>
                </a:rPr>
                <a:t>d</a:t>
              </a:r>
              <a:r>
                <a:rPr lang="el-GR" altLang="en-US" b="1">
                  <a:ea typeface="Calibri" panose="020F0502020204030204" pitchFamily="34" charset="0"/>
                  <a:cs typeface="Symbol" panose="05050102010706020507" pitchFamily="18" charset="2"/>
                </a:rPr>
                <a:t>Ω</a:t>
              </a:r>
              <a:r>
                <a:rPr lang="en-US" altLang="en-US" b="1">
                  <a:latin typeface="Verdana" panose="020B0604030504040204" pitchFamily="34" charset="0"/>
                  <a:ea typeface="Calibri" panose="020F0502020204030204" pitchFamily="34" charset="0"/>
                  <a:cs typeface="Symbol" panose="05050102010706020507" pitchFamily="18" charset="2"/>
                </a:rPr>
                <a:t> =</a:t>
              </a:r>
              <a:endParaRPr lang="en-IN" altLang="en-US">
                <a:ea typeface="Calibri" panose="020F0502020204030204" pitchFamily="34" charset="0"/>
                <a:cs typeface="Symbol" panose="05050102010706020507" pitchFamily="18" charset="2"/>
              </a:endParaRPr>
            </a:p>
          </p:txBody>
        </p:sp>
        <p:sp>
          <p:nvSpPr>
            <p:cNvPr id="51" name="TextBox 43">
              <a:extLst>
                <a:ext uri="{FF2B5EF4-FFF2-40B4-BE49-F238E27FC236}">
                  <a16:creationId xmlns:a16="http://schemas.microsoft.com/office/drawing/2014/main" id="{7B79D2FE-5D70-4146-8A79-AE1AC35F2800}"/>
                </a:ext>
              </a:extLst>
            </p:cNvPr>
            <p:cNvSpPr txBox="1">
              <a:spLocks noChangeArrowheads="1"/>
            </p:cNvSpPr>
            <p:nvPr/>
          </p:nvSpPr>
          <p:spPr bwMode="auto">
            <a:xfrm>
              <a:off x="6357541" y="5353941"/>
              <a:ext cx="515203" cy="3082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err="1"/>
                <a:t>dA</a:t>
              </a:r>
              <a:endParaRPr lang="en-IN" altLang="en-US" b="1" dirty="0"/>
            </a:p>
          </p:txBody>
        </p:sp>
        <p:cxnSp>
          <p:nvCxnSpPr>
            <p:cNvPr id="52" name="Straight Connector 51">
              <a:extLst>
                <a:ext uri="{FF2B5EF4-FFF2-40B4-BE49-F238E27FC236}">
                  <a16:creationId xmlns:a16="http://schemas.microsoft.com/office/drawing/2014/main" id="{ECC2418F-C376-4FED-9038-DFEE9F8C88F2}"/>
                </a:ext>
              </a:extLst>
            </p:cNvPr>
            <p:cNvCxnSpPr/>
            <p:nvPr/>
          </p:nvCxnSpPr>
          <p:spPr bwMode="auto">
            <a:xfrm>
              <a:off x="6346891" y="5673132"/>
              <a:ext cx="49860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45">
              <a:extLst>
                <a:ext uri="{FF2B5EF4-FFF2-40B4-BE49-F238E27FC236}">
                  <a16:creationId xmlns:a16="http://schemas.microsoft.com/office/drawing/2014/main" id="{4BA13075-6E79-4F81-B2CE-9A2D58F05E27}"/>
                </a:ext>
              </a:extLst>
            </p:cNvPr>
            <p:cNvSpPr txBox="1">
              <a:spLocks noChangeArrowheads="1"/>
            </p:cNvSpPr>
            <p:nvPr/>
          </p:nvSpPr>
          <p:spPr bwMode="auto">
            <a:xfrm>
              <a:off x="6458628" y="5652316"/>
              <a:ext cx="414116" cy="3082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Verdana" panose="020B0604030504040204" pitchFamily="34" charset="0"/>
                  <a:ea typeface="Calibri" panose="020F0502020204030204" pitchFamily="34" charset="0"/>
                  <a:cs typeface="Symbol" panose="05050102010706020507" pitchFamily="18" charset="2"/>
                </a:rPr>
                <a:t>r</a:t>
              </a:r>
              <a:r>
                <a:rPr lang="en-US" altLang="en-US" b="1" baseline="30000">
                  <a:latin typeface="Verdana" panose="020B0604030504040204" pitchFamily="34" charset="0"/>
                  <a:ea typeface="Calibri" panose="020F0502020204030204" pitchFamily="34" charset="0"/>
                  <a:cs typeface="Symbol" panose="05050102010706020507" pitchFamily="18" charset="2"/>
                </a:rPr>
                <a:t>2</a:t>
              </a:r>
              <a:endParaRPr lang="en-IN" altLang="en-US" b="1" baseline="30000">
                <a:ea typeface="Calibri" panose="020F0502020204030204" pitchFamily="34" charset="0"/>
                <a:cs typeface="Symbol" panose="05050102010706020507" pitchFamily="18" charset="2"/>
              </a:endParaRPr>
            </a:p>
          </p:txBody>
        </p:sp>
      </p:grpSp>
      <mc:AlternateContent xmlns:mc="http://schemas.openxmlformats.org/markup-compatibility/2006">
        <mc:Choice xmlns:am3d="http://schemas.microsoft.com/office/drawing/2017/model3d" Requires="am3d">
          <p:graphicFrame>
            <p:nvGraphicFramePr>
              <p:cNvPr id="4" name="3D Model 3" descr="Red Cone">
                <a:extLst>
                  <a:ext uri="{FF2B5EF4-FFF2-40B4-BE49-F238E27FC236}">
                    <a16:creationId xmlns:a16="http://schemas.microsoft.com/office/drawing/2014/main" id="{651E016E-D1AE-42ED-8973-5542C88CA619}"/>
                  </a:ext>
                </a:extLst>
              </p:cNvPr>
              <p:cNvGraphicFramePr>
                <a:graphicFrameLocks noChangeAspect="1"/>
              </p:cNvGraphicFramePr>
              <p:nvPr>
                <p:extLst>
                  <p:ext uri="{D42A27DB-BD31-4B8C-83A1-F6EECF244321}">
                    <p14:modId xmlns:p14="http://schemas.microsoft.com/office/powerpoint/2010/main" val="4132418779"/>
                  </p:ext>
                </p:extLst>
              </p:nvPr>
            </p:nvGraphicFramePr>
            <p:xfrm rot="17423238">
              <a:off x="5273088" y="1954082"/>
              <a:ext cx="2075416" cy="2185170"/>
            </p:xfrm>
            <a:graphic>
              <a:graphicData uri="http://schemas.microsoft.com/office/drawing/2017/model3d">
                <am3d:model3d r:embed="rId4">
                  <am3d:spPr>
                    <a:xfrm rot="17423238">
                      <a:off x="0" y="0"/>
                      <a:ext cx="2075416" cy="2185170"/>
                    </a:xfrm>
                    <a:prstGeom prst="rect">
                      <a:avLst/>
                    </a:prstGeom>
                  </am3d:spPr>
                  <am3d:camera>
                    <am3d:pos x="0" y="0" z="79877068"/>
                    <am3d:up dx="0" dy="36000000" dz="0"/>
                    <am3d:lookAt x="0" y="0" z="0"/>
                    <am3d:perspective fov="2700000"/>
                  </am3d:camera>
                  <am3d:trans>
                    <am3d:meterPerModelUnit n="6704480" d="1000000"/>
                    <am3d:preTrans dx="2" dy="-16922770" dz="-2"/>
                    <am3d:scale>
                      <am3d:sx n="1000000" d="1000000"/>
                      <am3d:sy n="1000000" d="1000000"/>
                      <am3d:sz n="1000000" d="1000000"/>
                    </am3d:scale>
                    <am3d:rot ax="-305448" ay="-417045" az="37062"/>
                    <am3d:postTrans dx="0" dy="0" dz="0"/>
                  </am3d:trans>
                  <am3d:raster rName="Office3DRenderer" rVer="16.0.8326">
                    <am3d:blip r:embed="rId5"/>
                  </am3d:raster>
                  <am3d:objViewport viewportSz="35034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Red Cone">
                <a:extLst>
                  <a:ext uri="{FF2B5EF4-FFF2-40B4-BE49-F238E27FC236}">
                    <a16:creationId xmlns:a16="http://schemas.microsoft.com/office/drawing/2014/main" id="{651E016E-D1AE-42ED-8973-5542C88CA619}"/>
                  </a:ext>
                </a:extLst>
              </p:cNvPr>
              <p:cNvPicPr>
                <a:picLocks noGrp="1" noRot="1" noChangeAspect="1" noMove="1" noResize="1" noEditPoints="1" noAdjustHandles="1" noChangeArrowheads="1" noChangeShapeType="1" noCrop="1"/>
              </p:cNvPicPr>
              <p:nvPr/>
            </p:nvPicPr>
            <p:blipFill>
              <a:blip r:embed="rId5"/>
              <a:stretch>
                <a:fillRect/>
              </a:stretch>
            </p:blipFill>
            <p:spPr>
              <a:xfrm rot="17423238">
                <a:off x="5273088" y="1954082"/>
                <a:ext cx="2075416" cy="2185170"/>
              </a:xfrm>
              <a:prstGeom prst="rect">
                <a:avLst/>
              </a:prstGeom>
            </p:spPr>
          </p:pic>
        </mc:Fallback>
      </mc:AlternateContent>
    </p:spTree>
    <p:extLst>
      <p:ext uri="{BB962C8B-B14F-4D97-AF65-F5344CB8AC3E}">
        <p14:creationId xmlns:p14="http://schemas.microsoft.com/office/powerpoint/2010/main" val="1432722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System of Units</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algn="just">
                  <a:lnSpc>
                    <a:spcPct val="100000"/>
                  </a:lnSpc>
                  <a:spcAft>
                    <a:spcPts val="600"/>
                  </a:spcAft>
                </a:pPr>
                <a:r>
                  <a:rPr lang="en-US" sz="1800" dirty="0">
                    <a:solidFill>
                      <a:schemeClr val="tx1"/>
                    </a:solidFill>
                  </a:rPr>
                  <a:t>Except seven fundamental quantities two more dimensionless quantities are also chosen in S.I. system as supplementary quantities.</a:t>
                </a:r>
              </a:p>
              <a:p>
                <a:pPr lvl="1" algn="just">
                  <a:lnSpc>
                    <a:spcPct val="100000"/>
                  </a:lnSpc>
                  <a:spcBef>
                    <a:spcPts val="0"/>
                  </a:spcBef>
                  <a:spcAft>
                    <a:spcPts val="600"/>
                  </a:spcAft>
                </a:pPr>
                <a:r>
                  <a:rPr lang="en-US" sz="1800" dirty="0">
                    <a:solidFill>
                      <a:schemeClr val="tx1"/>
                    </a:solidFill>
                  </a:rPr>
                  <a:t>Angle: S.I. unit is radian</a:t>
                </a:r>
              </a:p>
              <a:p>
                <a:pPr lvl="2" algn="just">
                  <a:lnSpc>
                    <a:spcPct val="100000"/>
                  </a:lnSpc>
                  <a:spcBef>
                    <a:spcPts val="0"/>
                  </a:spcBef>
                  <a:spcAft>
                    <a:spcPts val="600"/>
                  </a:spcAft>
                </a:pPr>
                <a:r>
                  <a:rPr lang="en-US" sz="1800" dirty="0">
                    <a:solidFill>
                      <a:schemeClr val="tx1"/>
                    </a:solidFill>
                  </a:rPr>
                  <a:t>1 rad =</a:t>
                </a:r>
                <a14:m>
                  <m:oMath xmlns:m="http://schemas.openxmlformats.org/officeDocument/2006/math">
                    <m:f>
                      <m:fPr>
                        <m:ctrlPr>
                          <a:rPr lang="en-US" sz="1800" i="1" smtClean="0">
                            <a:solidFill>
                              <a:schemeClr val="tx1"/>
                            </a:solidFill>
                            <a:latin typeface="Cambria Math" panose="02040503050406030204" pitchFamily="18" charset="0"/>
                          </a:rPr>
                        </m:ctrlPr>
                      </m:fPr>
                      <m:num>
                        <m:sSup>
                          <m:sSupPr>
                            <m:ctrlPr>
                              <a:rPr lang="en-US" sz="180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180</m:t>
                            </m:r>
                          </m:e>
                          <m:sup>
                            <m:r>
                              <a:rPr lang="en-US" sz="1800" b="0" i="1" smtClean="0">
                                <a:solidFill>
                                  <a:schemeClr val="tx1"/>
                                </a:solidFill>
                                <a:latin typeface="Cambria Math" panose="02040503050406030204" pitchFamily="18" charset="0"/>
                              </a:rPr>
                              <m:t>0</m:t>
                            </m:r>
                          </m:sup>
                        </m:sSup>
                      </m:num>
                      <m:den>
                        <m:r>
                          <a:rPr lang="en-US" sz="1800" i="1" smtClean="0">
                            <a:solidFill>
                              <a:schemeClr val="tx1"/>
                            </a:solidFill>
                            <a:latin typeface="Cambria Math" panose="02040503050406030204" pitchFamily="18" charset="0"/>
                            <a:ea typeface="Cambria Math" panose="02040503050406030204" pitchFamily="18" charset="0"/>
                          </a:rPr>
                          <m:t>𝜋</m:t>
                        </m:r>
                      </m:den>
                    </m:f>
                  </m:oMath>
                </a14:m>
                <a:endParaRPr lang="en-US" sz="1800" dirty="0">
                  <a:solidFill>
                    <a:schemeClr val="tx1"/>
                  </a:solidFill>
                </a:endParaRPr>
              </a:p>
              <a:p>
                <a:pPr lvl="2" algn="just">
                  <a:lnSpc>
                    <a:spcPct val="100000"/>
                  </a:lnSpc>
                  <a:spcBef>
                    <a:spcPts val="0"/>
                  </a:spcBef>
                  <a:spcAft>
                    <a:spcPts val="600"/>
                  </a:spcAft>
                </a:pPr>
                <a14:m>
                  <m:oMath xmlns:m="http://schemas.openxmlformats.org/officeDocument/2006/math">
                    <m:sSup>
                      <m:sSupPr>
                        <m:ctrlPr>
                          <a:rPr lang="en-US" sz="1800" i="1">
                            <a:solidFill>
                              <a:schemeClr val="tx1"/>
                            </a:solidFill>
                            <a:latin typeface="Cambria Math" panose="02040503050406030204" pitchFamily="18" charset="0"/>
                          </a:rPr>
                        </m:ctrlPr>
                      </m:sSupPr>
                      <m:e>
                        <m:r>
                          <a:rPr lang="en-US" sz="1800" b="0" i="0" smtClean="0">
                            <a:solidFill>
                              <a:schemeClr val="tx1"/>
                            </a:solidFill>
                            <a:latin typeface="Cambria Math" panose="02040503050406030204" pitchFamily="18" charset="0"/>
                          </a:rPr>
                          <m:t>1</m:t>
                        </m:r>
                      </m:e>
                      <m:sup>
                        <m:r>
                          <a:rPr lang="en-US" sz="1800" i="0" smtClean="0">
                            <a:solidFill>
                              <a:schemeClr val="tx1"/>
                            </a:solidFill>
                            <a:latin typeface="Cambria Math" panose="02040503050406030204" pitchFamily="18" charset="0"/>
                          </a:rPr>
                          <m:t>0</m:t>
                        </m:r>
                      </m:sup>
                    </m:sSup>
                    <m:r>
                      <a:rPr lang="en-US" sz="1800" b="0" i="0" smtClean="0">
                        <a:solidFill>
                          <a:schemeClr val="tx1"/>
                        </a:solidFill>
                        <a:latin typeface="Cambria Math" panose="02040503050406030204" pitchFamily="18" charset="0"/>
                      </a:rPr>
                      <m:t>=</m:t>
                    </m:r>
                    <m:d>
                      <m:dPr>
                        <m:ctrlPr>
                          <a:rPr lang="en-US" sz="1800" i="1">
                            <a:solidFill>
                              <a:schemeClr val="tx1"/>
                            </a:solidFill>
                            <a:latin typeface="Cambria Math" panose="02040503050406030204" pitchFamily="18" charset="0"/>
                          </a:rPr>
                        </m:ctrlPr>
                      </m:dPr>
                      <m:e>
                        <m:f>
                          <m:fPr>
                            <m:ctrlPr>
                              <a:rPr lang="en-US" sz="1800" i="1">
                                <a:solidFill>
                                  <a:schemeClr val="tx1"/>
                                </a:solidFill>
                                <a:latin typeface="Cambria Math" panose="02040503050406030204" pitchFamily="18" charset="0"/>
                              </a:rPr>
                            </m:ctrlPr>
                          </m:fPr>
                          <m:num>
                            <m:r>
                              <m:rPr>
                                <m:sty m:val="p"/>
                              </m:rPr>
                              <a:rPr lang="en-US" sz="1800" i="0" smtClean="0">
                                <a:solidFill>
                                  <a:schemeClr val="tx1"/>
                                </a:solidFill>
                                <a:latin typeface="Cambria Math" panose="02040503050406030204" pitchFamily="18" charset="0"/>
                                <a:ea typeface="Cambria Math" panose="02040503050406030204" pitchFamily="18" charset="0"/>
                              </a:rPr>
                              <m:t>π</m:t>
                            </m:r>
                          </m:num>
                          <m:den>
                            <m:r>
                              <a:rPr lang="en-US" sz="1800" b="0" i="0" smtClean="0">
                                <a:solidFill>
                                  <a:schemeClr val="tx1"/>
                                </a:solidFill>
                                <a:latin typeface="Cambria Math" panose="02040503050406030204" pitchFamily="18" charset="0"/>
                              </a:rPr>
                              <m:t>180</m:t>
                            </m:r>
                          </m:den>
                        </m:f>
                      </m:e>
                    </m:d>
                    <m:r>
                      <m:rPr>
                        <m:sty m:val="p"/>
                      </m:rPr>
                      <a:rPr lang="en-US" sz="1800" b="0" i="0" smtClean="0">
                        <a:solidFill>
                          <a:schemeClr val="tx1"/>
                        </a:solidFill>
                        <a:latin typeface="Cambria Math" panose="02040503050406030204" pitchFamily="18" charset="0"/>
                        <a:ea typeface="Cambria Math" panose="02040503050406030204" pitchFamily="18" charset="0"/>
                      </a:rPr>
                      <m:t>rad</m:t>
                    </m:r>
                    <m:r>
                      <a:rPr lang="en-US" sz="1800" b="0" i="0" smtClean="0">
                        <a:solidFill>
                          <a:schemeClr val="tx1"/>
                        </a:solidFill>
                        <a:latin typeface="Cambria Math" panose="02040503050406030204" pitchFamily="18" charset="0"/>
                        <a:ea typeface="Cambria Math" panose="02040503050406030204" pitchFamily="18" charset="0"/>
                      </a:rPr>
                      <m:t>=1.745</m:t>
                    </m:r>
                    <m:r>
                      <m:rPr>
                        <m:sty m:val="p"/>
                      </m:rPr>
                      <a:rPr lang="en-US" sz="1800" b="0" i="0" smtClean="0">
                        <a:solidFill>
                          <a:schemeClr val="tx1"/>
                        </a:solidFill>
                        <a:latin typeface="Cambria Math" panose="02040503050406030204" pitchFamily="18" charset="0"/>
                        <a:ea typeface="Cambria Math" panose="02040503050406030204" pitchFamily="18" charset="0"/>
                      </a:rPr>
                      <m:t>x</m:t>
                    </m:r>
                    <m:sSup>
                      <m:sSupPr>
                        <m:ctrlPr>
                          <a:rPr lang="en-US" sz="1800" b="0" i="1" smtClean="0">
                            <a:solidFill>
                              <a:schemeClr val="tx1"/>
                            </a:solidFill>
                            <a:latin typeface="Cambria Math" panose="02040503050406030204" pitchFamily="18" charset="0"/>
                            <a:ea typeface="Cambria Math" panose="02040503050406030204" pitchFamily="18" charset="0"/>
                          </a:rPr>
                        </m:ctrlPr>
                      </m:sSupPr>
                      <m:e>
                        <m:r>
                          <a:rPr lang="en-US" sz="1800" b="0" i="0" smtClean="0">
                            <a:solidFill>
                              <a:schemeClr val="tx1"/>
                            </a:solidFill>
                            <a:latin typeface="Cambria Math" panose="02040503050406030204" pitchFamily="18" charset="0"/>
                            <a:ea typeface="Cambria Math" panose="02040503050406030204" pitchFamily="18" charset="0"/>
                          </a:rPr>
                          <m:t>10</m:t>
                        </m:r>
                      </m:e>
                      <m:sup>
                        <m:r>
                          <a:rPr lang="en-US" sz="1800" b="0" i="0" smtClean="0">
                            <a:solidFill>
                              <a:schemeClr val="tx1"/>
                            </a:solidFill>
                            <a:latin typeface="Cambria Math" panose="02040503050406030204" pitchFamily="18" charset="0"/>
                            <a:ea typeface="Cambria Math" panose="02040503050406030204" pitchFamily="18" charset="0"/>
                          </a:rPr>
                          <m:t>−2</m:t>
                        </m:r>
                      </m:sup>
                    </m:sSup>
                    <m:r>
                      <a:rPr lang="en-US" sz="1800" b="0" i="0" smtClean="0">
                        <a:solidFill>
                          <a:schemeClr val="tx1"/>
                        </a:solidFill>
                        <a:latin typeface="Cambria Math" panose="02040503050406030204" pitchFamily="18" charset="0"/>
                        <a:ea typeface="Cambria Math" panose="02040503050406030204" pitchFamily="18" charset="0"/>
                      </a:rPr>
                      <m:t> </m:t>
                    </m:r>
                    <m:r>
                      <m:rPr>
                        <m:sty m:val="p"/>
                      </m:rPr>
                      <a:rPr lang="en-US" sz="1800" b="0" i="0" smtClean="0">
                        <a:solidFill>
                          <a:schemeClr val="tx1"/>
                        </a:solidFill>
                        <a:latin typeface="Cambria Math" panose="02040503050406030204" pitchFamily="18" charset="0"/>
                        <a:ea typeface="Cambria Math" panose="02040503050406030204" pitchFamily="18" charset="0"/>
                      </a:rPr>
                      <m:t>rad</m:t>
                    </m:r>
                  </m:oMath>
                </a14:m>
                <a:endParaRPr lang="en-US" sz="1800" dirty="0">
                  <a:solidFill>
                    <a:schemeClr val="tx1"/>
                  </a:solidFill>
                </a:endParaRPr>
              </a:p>
              <a:p>
                <a:pPr lvl="2" algn="just">
                  <a:lnSpc>
                    <a:spcPct val="100000"/>
                  </a:lnSpc>
                  <a:spcBef>
                    <a:spcPts val="0"/>
                  </a:spcBef>
                  <a:spcAft>
                    <a:spcPts val="600"/>
                  </a:spcAft>
                </a:pPr>
                <a14:m>
                  <m:oMath xmlns:m="http://schemas.openxmlformats.org/officeDocument/2006/math">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1</m:t>
                        </m:r>
                      </m:e>
                      <m:sup>
                        <m:r>
                          <a:rPr lang="en-US" sz="1800" b="0" i="0" smtClean="0">
                            <a:solidFill>
                              <a:schemeClr val="tx1"/>
                            </a:solidFill>
                            <a:latin typeface="Cambria Math" panose="02040503050406030204" pitchFamily="18" charset="0"/>
                          </a:rPr>
                          <m:t>′</m:t>
                        </m:r>
                      </m:sup>
                    </m:sSup>
                    <m:r>
                      <a:rPr lang="en-US" sz="1800">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d>
                          <m:dPr>
                            <m:ctrlPr>
                              <a:rPr lang="en-US" sz="1800" i="1">
                                <a:solidFill>
                                  <a:schemeClr val="tx1"/>
                                </a:solidFill>
                                <a:latin typeface="Cambria Math" panose="02040503050406030204" pitchFamily="18" charset="0"/>
                              </a:rPr>
                            </m:ctrlPr>
                          </m:dPr>
                          <m:e>
                            <m:f>
                              <m:fPr>
                                <m:ctrlPr>
                                  <a:rPr lang="en-US" sz="1800" i="1">
                                    <a:solidFill>
                                      <a:schemeClr val="tx1"/>
                                    </a:solidFill>
                                    <a:latin typeface="Cambria Math" panose="02040503050406030204" pitchFamily="18" charset="0"/>
                                  </a:rPr>
                                </m:ctrlPr>
                              </m:fPr>
                              <m:num>
                                <m:r>
                                  <a:rPr lang="en-US" sz="1800" b="0" i="0" smtClean="0">
                                    <a:solidFill>
                                      <a:schemeClr val="tx1"/>
                                    </a:solidFill>
                                    <a:latin typeface="Cambria Math" panose="02040503050406030204" pitchFamily="18" charset="0"/>
                                  </a:rPr>
                                  <m:t>1</m:t>
                                </m:r>
                              </m:num>
                              <m:den>
                                <m:r>
                                  <a:rPr lang="en-US" sz="1800" b="0" i="0" smtClean="0">
                                    <a:solidFill>
                                      <a:schemeClr val="tx1"/>
                                    </a:solidFill>
                                    <a:latin typeface="Cambria Math" panose="02040503050406030204" pitchFamily="18" charset="0"/>
                                    <a:ea typeface="Cambria Math" panose="02040503050406030204" pitchFamily="18" charset="0"/>
                                  </a:rPr>
                                  <m:t>60</m:t>
                                </m:r>
                              </m:den>
                            </m:f>
                          </m:e>
                        </m:d>
                      </m:e>
                      <m:sup>
                        <m:r>
                          <a:rPr lang="en-US" sz="1800">
                            <a:solidFill>
                              <a:schemeClr val="tx1"/>
                            </a:solidFill>
                            <a:latin typeface="Cambria Math" panose="02040503050406030204" pitchFamily="18" charset="0"/>
                          </a:rPr>
                          <m:t>0</m:t>
                        </m:r>
                      </m:sup>
                    </m:sSup>
                    <m:r>
                      <a:rPr lang="en-US" sz="1800" b="0" i="0" smtClean="0">
                        <a:solidFill>
                          <a:schemeClr val="tx1"/>
                        </a:solidFill>
                        <a:latin typeface="Cambria Math" panose="02040503050406030204" pitchFamily="18" charset="0"/>
                      </a:rPr>
                      <m:t>=2</m:t>
                    </m:r>
                    <m:r>
                      <a:rPr lang="en-US" sz="1800">
                        <a:solidFill>
                          <a:schemeClr val="tx1"/>
                        </a:solidFill>
                        <a:latin typeface="Cambria Math" panose="02040503050406030204" pitchFamily="18" charset="0"/>
                        <a:ea typeface="Cambria Math" panose="02040503050406030204" pitchFamily="18" charset="0"/>
                      </a:rPr>
                      <m:t>.</m:t>
                    </m:r>
                    <m:r>
                      <a:rPr lang="en-US" sz="1800" b="0" i="0" smtClean="0">
                        <a:solidFill>
                          <a:schemeClr val="tx1"/>
                        </a:solidFill>
                        <a:latin typeface="Cambria Math" panose="02040503050406030204" pitchFamily="18" charset="0"/>
                        <a:ea typeface="Cambria Math" panose="02040503050406030204" pitchFamily="18" charset="0"/>
                      </a:rPr>
                      <m:t>908</m:t>
                    </m:r>
                    <m:r>
                      <m:rPr>
                        <m:sty m:val="p"/>
                      </m:rPr>
                      <a:rPr lang="en-US" sz="1800">
                        <a:solidFill>
                          <a:schemeClr val="tx1"/>
                        </a:solidFill>
                        <a:latin typeface="Cambria Math" panose="02040503050406030204" pitchFamily="18" charset="0"/>
                        <a:ea typeface="Cambria Math" panose="02040503050406030204" pitchFamily="18" charset="0"/>
                      </a:rPr>
                      <m:t>x</m:t>
                    </m:r>
                    <m:sSup>
                      <m:sSupPr>
                        <m:ctrlPr>
                          <a:rPr lang="en-US" sz="1800" i="1">
                            <a:solidFill>
                              <a:schemeClr val="tx1"/>
                            </a:solidFill>
                            <a:latin typeface="Cambria Math" panose="02040503050406030204" pitchFamily="18" charset="0"/>
                            <a:ea typeface="Cambria Math" panose="02040503050406030204" pitchFamily="18" charset="0"/>
                          </a:rPr>
                        </m:ctrlPr>
                      </m:sSupPr>
                      <m:e>
                        <m:r>
                          <a:rPr lang="en-US" sz="1800">
                            <a:solidFill>
                              <a:schemeClr val="tx1"/>
                            </a:solidFill>
                            <a:latin typeface="Cambria Math" panose="02040503050406030204" pitchFamily="18" charset="0"/>
                            <a:ea typeface="Cambria Math" panose="02040503050406030204" pitchFamily="18" charset="0"/>
                          </a:rPr>
                          <m:t>10</m:t>
                        </m:r>
                      </m:e>
                      <m:sup>
                        <m:r>
                          <a:rPr lang="en-US" sz="1800">
                            <a:solidFill>
                              <a:schemeClr val="tx1"/>
                            </a:solidFill>
                            <a:latin typeface="Cambria Math" panose="02040503050406030204" pitchFamily="18" charset="0"/>
                            <a:ea typeface="Cambria Math" panose="02040503050406030204" pitchFamily="18" charset="0"/>
                          </a:rPr>
                          <m:t>−</m:t>
                        </m:r>
                        <m:r>
                          <a:rPr lang="en-US" sz="1800" b="0" i="0" smtClean="0">
                            <a:solidFill>
                              <a:schemeClr val="tx1"/>
                            </a:solidFill>
                            <a:latin typeface="Cambria Math" panose="02040503050406030204" pitchFamily="18" charset="0"/>
                            <a:ea typeface="Cambria Math" panose="02040503050406030204" pitchFamily="18" charset="0"/>
                          </a:rPr>
                          <m:t>4</m:t>
                        </m:r>
                      </m:sup>
                    </m:sSup>
                    <m:r>
                      <a:rPr lang="en-US" sz="1800">
                        <a:solidFill>
                          <a:schemeClr val="tx1"/>
                        </a:solidFill>
                        <a:latin typeface="Cambria Math" panose="02040503050406030204" pitchFamily="18" charset="0"/>
                        <a:ea typeface="Cambria Math" panose="02040503050406030204" pitchFamily="18" charset="0"/>
                      </a:rPr>
                      <m:t> </m:t>
                    </m:r>
                    <m:r>
                      <m:rPr>
                        <m:sty m:val="p"/>
                      </m:rPr>
                      <a:rPr lang="en-US" sz="1800">
                        <a:solidFill>
                          <a:schemeClr val="tx1"/>
                        </a:solidFill>
                        <a:latin typeface="Cambria Math" panose="02040503050406030204" pitchFamily="18" charset="0"/>
                        <a:ea typeface="Cambria Math" panose="02040503050406030204" pitchFamily="18" charset="0"/>
                      </a:rPr>
                      <m:t>rad</m:t>
                    </m:r>
                  </m:oMath>
                </a14:m>
                <a:endParaRPr lang="en-US" sz="1800" dirty="0">
                  <a:solidFill>
                    <a:schemeClr val="tx1"/>
                  </a:solidFill>
                </a:endParaRPr>
              </a:p>
              <a:p>
                <a:pPr lvl="2" algn="just">
                  <a:lnSpc>
                    <a:spcPct val="100000"/>
                  </a:lnSpc>
                  <a:spcBef>
                    <a:spcPts val="0"/>
                  </a:spcBef>
                  <a:spcAft>
                    <a:spcPts val="600"/>
                  </a:spcAft>
                </a:pPr>
                <a14:m>
                  <m:oMath xmlns:m="http://schemas.openxmlformats.org/officeDocument/2006/math">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1</m:t>
                        </m:r>
                      </m:e>
                      <m:sup>
                        <m:r>
                          <a:rPr lang="en-US" sz="1800" b="0" i="0" smtClean="0">
                            <a:solidFill>
                              <a:schemeClr val="tx1"/>
                            </a:solidFill>
                            <a:latin typeface="Cambria Math" panose="02040503050406030204" pitchFamily="18" charset="0"/>
                          </a:rPr>
                          <m:t>′′</m:t>
                        </m:r>
                      </m:sup>
                    </m:sSup>
                    <m:r>
                      <a:rPr lang="en-US" sz="1800">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d>
                          <m:dPr>
                            <m:ctrlPr>
                              <a:rPr lang="en-US" sz="1800" i="1">
                                <a:solidFill>
                                  <a:schemeClr val="tx1"/>
                                </a:solidFill>
                                <a:latin typeface="Cambria Math" panose="02040503050406030204" pitchFamily="18" charset="0"/>
                              </a:rPr>
                            </m:ctrlPr>
                          </m:dPr>
                          <m:e>
                            <m:f>
                              <m:fPr>
                                <m:ctrlPr>
                                  <a:rPr lang="en-US" sz="1800" i="1">
                                    <a:solidFill>
                                      <a:schemeClr val="tx1"/>
                                    </a:solidFill>
                                    <a:latin typeface="Cambria Math" panose="02040503050406030204" pitchFamily="18" charset="0"/>
                                  </a:rPr>
                                </m:ctrlPr>
                              </m:fPr>
                              <m:num>
                                <m:r>
                                  <a:rPr lang="en-US" sz="1800">
                                    <a:solidFill>
                                      <a:schemeClr val="tx1"/>
                                    </a:solidFill>
                                    <a:latin typeface="Cambria Math" panose="02040503050406030204" pitchFamily="18" charset="0"/>
                                  </a:rPr>
                                  <m:t>1</m:t>
                                </m:r>
                              </m:num>
                              <m:den>
                                <m:r>
                                  <a:rPr lang="en-US" sz="1800">
                                    <a:solidFill>
                                      <a:schemeClr val="tx1"/>
                                    </a:solidFill>
                                    <a:latin typeface="Cambria Math" panose="02040503050406030204" pitchFamily="18" charset="0"/>
                                    <a:ea typeface="Cambria Math" panose="02040503050406030204" pitchFamily="18" charset="0"/>
                                  </a:rPr>
                                  <m:t>60</m:t>
                                </m:r>
                              </m:den>
                            </m:f>
                          </m:e>
                        </m:d>
                      </m:e>
                      <m:sup>
                        <m:r>
                          <a:rPr lang="en-US" sz="1800" b="0" i="0" smtClean="0">
                            <a:solidFill>
                              <a:schemeClr val="tx1"/>
                            </a:solidFill>
                            <a:latin typeface="Cambria Math" panose="02040503050406030204" pitchFamily="18" charset="0"/>
                          </a:rPr>
                          <m:t>′</m:t>
                        </m:r>
                      </m:sup>
                    </m:sSup>
                    <m:r>
                      <a:rPr lang="en-US" sz="1800">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d>
                          <m:dPr>
                            <m:ctrlPr>
                              <a:rPr lang="en-US" sz="1800" i="1">
                                <a:solidFill>
                                  <a:schemeClr val="tx1"/>
                                </a:solidFill>
                                <a:latin typeface="Cambria Math" panose="02040503050406030204" pitchFamily="18" charset="0"/>
                              </a:rPr>
                            </m:ctrlPr>
                          </m:dPr>
                          <m:e>
                            <m:f>
                              <m:fPr>
                                <m:ctrlPr>
                                  <a:rPr lang="en-US" sz="1800" i="1">
                                    <a:solidFill>
                                      <a:schemeClr val="tx1"/>
                                    </a:solidFill>
                                    <a:latin typeface="Cambria Math" panose="02040503050406030204" pitchFamily="18" charset="0"/>
                                  </a:rPr>
                                </m:ctrlPr>
                              </m:fPr>
                              <m:num>
                                <m:r>
                                  <a:rPr lang="en-US" sz="1800">
                                    <a:solidFill>
                                      <a:schemeClr val="tx1"/>
                                    </a:solidFill>
                                    <a:latin typeface="Cambria Math" panose="02040503050406030204" pitchFamily="18" charset="0"/>
                                  </a:rPr>
                                  <m:t>1</m:t>
                                </m:r>
                              </m:num>
                              <m:den>
                                <m:r>
                                  <a:rPr lang="en-US" sz="1800">
                                    <a:solidFill>
                                      <a:schemeClr val="tx1"/>
                                    </a:solidFill>
                                    <a:latin typeface="Cambria Math" panose="02040503050406030204" pitchFamily="18" charset="0"/>
                                    <a:ea typeface="Cambria Math" panose="02040503050406030204" pitchFamily="18" charset="0"/>
                                  </a:rPr>
                                  <m:t>60</m:t>
                                </m:r>
                                <m:r>
                                  <m:rPr>
                                    <m:sty m:val="p"/>
                                  </m:rPr>
                                  <a:rPr lang="en-US" sz="1800" b="0" i="0" smtClean="0">
                                    <a:solidFill>
                                      <a:schemeClr val="tx1"/>
                                    </a:solidFill>
                                    <a:latin typeface="Cambria Math" panose="02040503050406030204" pitchFamily="18" charset="0"/>
                                    <a:ea typeface="Cambria Math" panose="02040503050406030204" pitchFamily="18" charset="0"/>
                                  </a:rPr>
                                  <m:t>x</m:t>
                                </m:r>
                                <m:r>
                                  <a:rPr lang="en-US" sz="1800" b="0" i="0" smtClean="0">
                                    <a:solidFill>
                                      <a:schemeClr val="tx1"/>
                                    </a:solidFill>
                                    <a:latin typeface="Cambria Math" panose="02040503050406030204" pitchFamily="18" charset="0"/>
                                    <a:ea typeface="Cambria Math" panose="02040503050406030204" pitchFamily="18" charset="0"/>
                                  </a:rPr>
                                  <m:t>60</m:t>
                                </m:r>
                              </m:den>
                            </m:f>
                          </m:e>
                        </m:d>
                      </m:e>
                      <m:sup>
                        <m:r>
                          <a:rPr lang="en-US" sz="1800">
                            <a:solidFill>
                              <a:schemeClr val="tx1"/>
                            </a:solidFill>
                            <a:latin typeface="Cambria Math" panose="02040503050406030204" pitchFamily="18" charset="0"/>
                          </a:rPr>
                          <m:t>0</m:t>
                        </m:r>
                      </m:sup>
                    </m:sSup>
                    <m:r>
                      <a:rPr lang="en-US" sz="1800" b="0" i="0" smtClean="0">
                        <a:solidFill>
                          <a:schemeClr val="tx1"/>
                        </a:solidFill>
                        <a:latin typeface="Cambria Math" panose="02040503050406030204" pitchFamily="18" charset="0"/>
                      </a:rPr>
                      <m:t>=</m:t>
                    </m:r>
                    <m:d>
                      <m:dPr>
                        <m:ctrlPr>
                          <a:rPr lang="en-US" sz="1800" i="1">
                            <a:solidFill>
                              <a:schemeClr val="tx1"/>
                            </a:solidFill>
                            <a:latin typeface="Cambria Math" panose="02040503050406030204" pitchFamily="18" charset="0"/>
                          </a:rPr>
                        </m:ctrlPr>
                      </m:dPr>
                      <m:e>
                        <m:f>
                          <m:fPr>
                            <m:ctrlPr>
                              <a:rPr lang="en-US" sz="1800" i="1">
                                <a:solidFill>
                                  <a:schemeClr val="tx1"/>
                                </a:solidFill>
                                <a:latin typeface="Cambria Math" panose="02040503050406030204" pitchFamily="18" charset="0"/>
                              </a:rPr>
                            </m:ctrlPr>
                          </m:fPr>
                          <m:num>
                            <m:r>
                              <m:rPr>
                                <m:sty m:val="p"/>
                              </m:rPr>
                              <a:rPr lang="en-US" sz="1800">
                                <a:solidFill>
                                  <a:schemeClr val="tx1"/>
                                </a:solidFill>
                                <a:latin typeface="Cambria Math" panose="02040503050406030204" pitchFamily="18" charset="0"/>
                                <a:ea typeface="Cambria Math" panose="02040503050406030204" pitchFamily="18" charset="0"/>
                              </a:rPr>
                              <m:t>π</m:t>
                            </m:r>
                          </m:num>
                          <m:den>
                            <m:r>
                              <a:rPr lang="en-US" sz="1800">
                                <a:solidFill>
                                  <a:schemeClr val="tx1"/>
                                </a:solidFill>
                                <a:latin typeface="Cambria Math" panose="02040503050406030204" pitchFamily="18" charset="0"/>
                              </a:rPr>
                              <m:t>180</m:t>
                            </m:r>
                            <m:r>
                              <m:rPr>
                                <m:sty m:val="p"/>
                              </m:rPr>
                              <a:rPr lang="en-US" sz="1800">
                                <a:solidFill>
                                  <a:schemeClr val="tx1"/>
                                </a:solidFill>
                                <a:latin typeface="Cambria Math" panose="02040503050406030204" pitchFamily="18" charset="0"/>
                              </a:rPr>
                              <m:t>x</m:t>
                            </m:r>
                            <m:r>
                              <a:rPr lang="en-US" sz="1800">
                                <a:solidFill>
                                  <a:schemeClr val="tx1"/>
                                </a:solidFill>
                                <a:latin typeface="Cambria Math" panose="02040503050406030204" pitchFamily="18" charset="0"/>
                              </a:rPr>
                              <m:t>60</m:t>
                            </m:r>
                            <m:r>
                              <m:rPr>
                                <m:sty m:val="p"/>
                              </m:rPr>
                              <a:rPr lang="en-US" sz="1800">
                                <a:solidFill>
                                  <a:schemeClr val="tx1"/>
                                </a:solidFill>
                                <a:latin typeface="Cambria Math" panose="02040503050406030204" pitchFamily="18" charset="0"/>
                              </a:rPr>
                              <m:t>x</m:t>
                            </m:r>
                            <m:r>
                              <a:rPr lang="en-US" sz="1800">
                                <a:solidFill>
                                  <a:schemeClr val="tx1"/>
                                </a:solidFill>
                                <a:latin typeface="Cambria Math" panose="02040503050406030204" pitchFamily="18" charset="0"/>
                                <a:ea typeface="Cambria Math" panose="02040503050406030204" pitchFamily="18" charset="0"/>
                              </a:rPr>
                              <m:t>60</m:t>
                            </m:r>
                          </m:den>
                        </m:f>
                      </m:e>
                    </m:d>
                    <m:r>
                      <a:rPr lang="en-US" sz="1800" b="0" i="0" smtClean="0">
                        <a:solidFill>
                          <a:schemeClr val="tx1"/>
                        </a:solidFill>
                        <a:latin typeface="Cambria Math" panose="02040503050406030204" pitchFamily="18" charset="0"/>
                      </a:rPr>
                      <m:t>=4</m:t>
                    </m:r>
                    <m:r>
                      <a:rPr lang="en-US" sz="1800">
                        <a:solidFill>
                          <a:schemeClr val="tx1"/>
                        </a:solidFill>
                        <a:latin typeface="Cambria Math" panose="02040503050406030204" pitchFamily="18" charset="0"/>
                        <a:ea typeface="Cambria Math" panose="02040503050406030204" pitchFamily="18" charset="0"/>
                      </a:rPr>
                      <m:t>.</m:t>
                    </m:r>
                    <m:r>
                      <a:rPr lang="en-US" sz="1800" i="1" smtClean="0">
                        <a:solidFill>
                          <a:schemeClr val="tx1"/>
                        </a:solidFill>
                        <a:latin typeface="Cambria Math" panose="02040503050406030204" pitchFamily="18" charset="0"/>
                        <a:ea typeface="Cambria Math" panose="02040503050406030204" pitchFamily="18" charset="0"/>
                      </a:rPr>
                      <m:t> </m:t>
                    </m:r>
                    <m:r>
                      <a:rPr lang="en-US" sz="1800">
                        <a:solidFill>
                          <a:schemeClr val="tx1"/>
                        </a:solidFill>
                        <a:latin typeface="Cambria Math" panose="02040503050406030204" pitchFamily="18" charset="0"/>
                        <a:ea typeface="Cambria Math" panose="02040503050406030204" pitchFamily="18" charset="0"/>
                      </a:rPr>
                      <m:t>8</m:t>
                    </m:r>
                    <m:r>
                      <a:rPr lang="en-US" sz="1800" b="0" i="0" smtClean="0">
                        <a:solidFill>
                          <a:schemeClr val="tx1"/>
                        </a:solidFill>
                        <a:latin typeface="Cambria Math" panose="02040503050406030204" pitchFamily="18" charset="0"/>
                        <a:ea typeface="Cambria Math" panose="02040503050406030204" pitchFamily="18" charset="0"/>
                      </a:rPr>
                      <m:t>5</m:t>
                    </m:r>
                    <m:r>
                      <m:rPr>
                        <m:sty m:val="p"/>
                      </m:rPr>
                      <a:rPr lang="en-US" sz="1800">
                        <a:solidFill>
                          <a:schemeClr val="tx1"/>
                        </a:solidFill>
                        <a:latin typeface="Cambria Math" panose="02040503050406030204" pitchFamily="18" charset="0"/>
                        <a:ea typeface="Cambria Math" panose="02040503050406030204" pitchFamily="18" charset="0"/>
                      </a:rPr>
                      <m:t>x</m:t>
                    </m:r>
                    <m:sSup>
                      <m:sSupPr>
                        <m:ctrlPr>
                          <a:rPr lang="en-US" sz="1800" i="1">
                            <a:solidFill>
                              <a:schemeClr val="tx1"/>
                            </a:solidFill>
                            <a:latin typeface="Cambria Math" panose="02040503050406030204" pitchFamily="18" charset="0"/>
                            <a:ea typeface="Cambria Math" panose="02040503050406030204" pitchFamily="18" charset="0"/>
                          </a:rPr>
                        </m:ctrlPr>
                      </m:sSupPr>
                      <m:e>
                        <m:r>
                          <a:rPr lang="en-US" sz="1800">
                            <a:solidFill>
                              <a:schemeClr val="tx1"/>
                            </a:solidFill>
                            <a:latin typeface="Cambria Math" panose="02040503050406030204" pitchFamily="18" charset="0"/>
                            <a:ea typeface="Cambria Math" panose="02040503050406030204" pitchFamily="18" charset="0"/>
                          </a:rPr>
                          <m:t>10</m:t>
                        </m:r>
                      </m:e>
                      <m:sup>
                        <m:r>
                          <a:rPr lang="en-US" sz="1800">
                            <a:solidFill>
                              <a:schemeClr val="tx1"/>
                            </a:solidFill>
                            <a:latin typeface="Cambria Math" panose="02040503050406030204" pitchFamily="18" charset="0"/>
                            <a:ea typeface="Cambria Math" panose="02040503050406030204" pitchFamily="18" charset="0"/>
                          </a:rPr>
                          <m:t>−</m:t>
                        </m:r>
                        <m:r>
                          <a:rPr lang="en-US" sz="1800" b="0" i="0" smtClean="0">
                            <a:solidFill>
                              <a:schemeClr val="tx1"/>
                            </a:solidFill>
                            <a:latin typeface="Cambria Math" panose="02040503050406030204" pitchFamily="18" charset="0"/>
                            <a:ea typeface="Cambria Math" panose="02040503050406030204" pitchFamily="18" charset="0"/>
                          </a:rPr>
                          <m:t>6</m:t>
                        </m:r>
                      </m:sup>
                    </m:sSup>
                    <m:r>
                      <a:rPr lang="en-US" sz="1800">
                        <a:solidFill>
                          <a:schemeClr val="tx1"/>
                        </a:solidFill>
                        <a:latin typeface="Cambria Math" panose="02040503050406030204" pitchFamily="18" charset="0"/>
                        <a:ea typeface="Cambria Math" panose="02040503050406030204" pitchFamily="18" charset="0"/>
                      </a:rPr>
                      <m:t> </m:t>
                    </m:r>
                    <m:r>
                      <m:rPr>
                        <m:sty m:val="p"/>
                      </m:rPr>
                      <a:rPr lang="en-US" sz="1800">
                        <a:solidFill>
                          <a:schemeClr val="tx1"/>
                        </a:solidFill>
                        <a:latin typeface="Cambria Math" panose="02040503050406030204" pitchFamily="18" charset="0"/>
                        <a:ea typeface="Cambria Math" panose="02040503050406030204" pitchFamily="18" charset="0"/>
                      </a:rPr>
                      <m:t>rad</m:t>
                    </m:r>
                  </m:oMath>
                </a14:m>
                <a:endParaRPr lang="en-US" sz="1800" dirty="0">
                  <a:solidFill>
                    <a:schemeClr val="tx1"/>
                  </a:solidFill>
                </a:endParaRPr>
              </a:p>
              <a:p>
                <a:pPr lvl="1" algn="just">
                  <a:lnSpc>
                    <a:spcPct val="100000"/>
                  </a:lnSpc>
                  <a:spcBef>
                    <a:spcPts val="0"/>
                  </a:spcBef>
                  <a:spcAft>
                    <a:spcPts val="600"/>
                  </a:spcAft>
                </a:pPr>
                <a:r>
                  <a:rPr lang="en-US" sz="1800" dirty="0">
                    <a:solidFill>
                      <a:schemeClr val="tx1"/>
                    </a:solidFill>
                  </a:rPr>
                  <a:t>Solid Angle: S.I. unit is steradian (</a:t>
                </a:r>
                <a:r>
                  <a:rPr lang="en-US" sz="1800" dirty="0" err="1">
                    <a:solidFill>
                      <a:schemeClr val="tx1"/>
                    </a:solidFill>
                  </a:rPr>
                  <a:t>sr</a:t>
                </a:r>
                <a:r>
                  <a:rPr lang="en-US" sz="1800" dirty="0">
                    <a:solidFill>
                      <a:schemeClr val="tx1"/>
                    </a:solidFill>
                  </a:rPr>
                  <a:t>)</a:t>
                </a: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158728" y="654755"/>
                <a:ext cx="8826544" cy="4338862"/>
              </a:xfrm>
              <a:blipFill>
                <a:blip r:embed="rId3"/>
                <a:stretch>
                  <a:fillRect r="-622"/>
                </a:stretch>
              </a:blipFill>
            </p:spPr>
            <p:txBody>
              <a:bodyPr/>
              <a:lstStyle/>
              <a:p>
                <a:r>
                  <a:rPr lang="en-IN">
                    <a:noFill/>
                  </a:rPr>
                  <a:t> </a:t>
                </a:r>
              </a:p>
            </p:txBody>
          </p:sp>
        </mc:Fallback>
      </mc:AlternateContent>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4">
            <a:alphaModFix/>
          </a:blip>
          <a:srcRect/>
          <a:stretch/>
        </p:blipFill>
        <p:spPr>
          <a:xfrm>
            <a:off x="8221838" y="4226013"/>
            <a:ext cx="925650" cy="925650"/>
          </a:xfrm>
          <a:prstGeom prst="rect">
            <a:avLst/>
          </a:prstGeom>
          <a:noFill/>
          <a:ln>
            <a:noFill/>
          </a:ln>
        </p:spPr>
      </p:pic>
    </p:spTree>
    <p:extLst>
      <p:ext uri="{BB962C8B-B14F-4D97-AF65-F5344CB8AC3E}">
        <p14:creationId xmlns:p14="http://schemas.microsoft.com/office/powerpoint/2010/main" val="285838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System of Units</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algn="just">
                  <a:lnSpc>
                    <a:spcPct val="150000"/>
                  </a:lnSpc>
                  <a:spcAft>
                    <a:spcPts val="600"/>
                  </a:spcAft>
                </a:pPr>
                <a:r>
                  <a:rPr lang="en-US" sz="1800" dirty="0">
                    <a:solidFill>
                      <a:schemeClr val="tx1"/>
                    </a:solidFill>
                  </a:rPr>
                  <a:t>Except the above systems, a system can also be framed by considering some quantities as fundamental quantities, but they should be independent of each other.</a:t>
                </a:r>
              </a:p>
              <a:p>
                <a:pPr algn="just">
                  <a:lnSpc>
                    <a:spcPct val="150000"/>
                  </a:lnSpc>
                  <a:spcAft>
                    <a:spcPts val="600"/>
                  </a:spcAft>
                </a:pPr>
                <a14:m>
                  <m:oMath xmlns:m="http://schemas.openxmlformats.org/officeDocument/2006/math">
                    <m:r>
                      <a:rPr lang="en-US" sz="1800" i="0" smtClean="0">
                        <a:solidFill>
                          <a:schemeClr val="tx1"/>
                        </a:solidFill>
                        <a:latin typeface="Cambria Math" panose="02040503050406030204" pitchFamily="18" charset="0"/>
                        <a:ea typeface="Cambria Math" panose="02040503050406030204" pitchFamily="18" charset="0"/>
                      </a:rPr>
                      <m:t>∵</m:t>
                    </m:r>
                    <m:r>
                      <m:rPr>
                        <m:sty m:val="p"/>
                      </m:rPr>
                      <a:rPr lang="en-US" sz="1800" b="0" i="0" smtClean="0">
                        <a:solidFill>
                          <a:schemeClr val="tx1"/>
                        </a:solidFill>
                        <a:latin typeface="Cambria Math" panose="02040503050406030204" pitchFamily="18" charset="0"/>
                        <a:ea typeface="Cambria Math" panose="02040503050406030204" pitchFamily="18" charset="0"/>
                      </a:rPr>
                      <m:t>energy</m:t>
                    </m:r>
                    <m:r>
                      <a:rPr lang="en-US" sz="1800" b="0" i="0" smtClean="0">
                        <a:solidFill>
                          <a:schemeClr val="tx1"/>
                        </a:solidFill>
                        <a:latin typeface="Cambria Math" panose="02040503050406030204" pitchFamily="18" charset="0"/>
                        <a:ea typeface="Cambria Math" panose="02040503050406030204" pitchFamily="18" charset="0"/>
                      </a:rPr>
                      <m:t>=</m:t>
                    </m:r>
                    <m:r>
                      <m:rPr>
                        <m:sty m:val="p"/>
                      </m:rPr>
                      <a:rPr lang="en-US" sz="1800" b="0" i="0" smtClean="0">
                        <a:solidFill>
                          <a:schemeClr val="tx1"/>
                        </a:solidFill>
                        <a:latin typeface="Cambria Math" panose="02040503050406030204" pitchFamily="18" charset="0"/>
                        <a:ea typeface="Cambria Math" panose="02040503050406030204" pitchFamily="18" charset="0"/>
                      </a:rPr>
                      <m:t>force</m:t>
                    </m:r>
                    <m:r>
                      <a:rPr lang="en-US" sz="1800" b="0" i="0" smtClean="0">
                        <a:solidFill>
                          <a:schemeClr val="tx1"/>
                        </a:solidFill>
                        <a:latin typeface="Cambria Math" panose="02040503050406030204" pitchFamily="18" charset="0"/>
                        <a:ea typeface="Cambria Math" panose="02040503050406030204" pitchFamily="18" charset="0"/>
                      </a:rPr>
                      <m:t> </m:t>
                    </m:r>
                    <m:r>
                      <m:rPr>
                        <m:sty m:val="p"/>
                      </m:rPr>
                      <a:rPr lang="en-US" sz="1800" b="0" i="0" smtClean="0">
                        <a:solidFill>
                          <a:schemeClr val="tx1"/>
                        </a:solidFill>
                        <a:latin typeface="Cambria Math" panose="02040503050406030204" pitchFamily="18" charset="0"/>
                        <a:ea typeface="Cambria Math" panose="02040503050406030204" pitchFamily="18" charset="0"/>
                      </a:rPr>
                      <m:t>x</m:t>
                    </m:r>
                    <m:r>
                      <a:rPr lang="en-US" sz="1800" b="0" i="0" smtClean="0">
                        <a:solidFill>
                          <a:schemeClr val="tx1"/>
                        </a:solidFill>
                        <a:latin typeface="Cambria Math" panose="02040503050406030204" pitchFamily="18" charset="0"/>
                        <a:ea typeface="Cambria Math" panose="02040503050406030204" pitchFamily="18" charset="0"/>
                      </a:rPr>
                      <m:t> </m:t>
                    </m:r>
                    <m:r>
                      <m:rPr>
                        <m:sty m:val="p"/>
                      </m:rPr>
                      <a:rPr lang="en-US" sz="1800" b="0" i="0" smtClean="0">
                        <a:solidFill>
                          <a:schemeClr val="tx1"/>
                        </a:solidFill>
                        <a:latin typeface="Cambria Math" panose="02040503050406030204" pitchFamily="18" charset="0"/>
                        <a:ea typeface="Cambria Math" panose="02040503050406030204" pitchFamily="18" charset="0"/>
                      </a:rPr>
                      <m:t>length</m:t>
                    </m:r>
                  </m:oMath>
                </a14:m>
                <a:endParaRPr lang="en-US" sz="1800" dirty="0">
                  <a:solidFill>
                    <a:schemeClr val="tx1"/>
                  </a:solidFill>
                </a:endParaRP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158728" y="654755"/>
                <a:ext cx="8826544" cy="4338862"/>
              </a:xfrm>
              <a:blipFill>
                <a:blip r:embed="rId3"/>
                <a:stretch>
                  <a:fillRect r="-622"/>
                </a:stretch>
              </a:blipFill>
            </p:spPr>
            <p:txBody>
              <a:bodyPr/>
              <a:lstStyle/>
              <a:p>
                <a:r>
                  <a:rPr lang="en-IN">
                    <a:noFill/>
                  </a:rPr>
                  <a:t> </a:t>
                </a:r>
              </a:p>
            </p:txBody>
          </p:sp>
        </mc:Fallback>
      </mc:AlternateContent>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4">
            <a:alphaModFix/>
          </a:blip>
          <a:srcRect/>
          <a:stretch/>
        </p:blipFill>
        <p:spPr>
          <a:xfrm>
            <a:off x="8221838" y="4226013"/>
            <a:ext cx="925650" cy="925650"/>
          </a:xfrm>
          <a:prstGeom prst="rect">
            <a:avLst/>
          </a:prstGeom>
          <a:noFill/>
          <a:ln>
            <a:noFill/>
          </a:ln>
        </p:spPr>
      </p:pic>
    </p:spTree>
    <p:extLst>
      <p:ext uri="{BB962C8B-B14F-4D97-AF65-F5344CB8AC3E}">
        <p14:creationId xmlns:p14="http://schemas.microsoft.com/office/powerpoint/2010/main" val="353481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Some Units are retained for general use (Though outside SI)</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FF546C63-BC00-4DD3-A280-4630831F2B74}"/>
                  </a:ext>
                </a:extLst>
              </p:cNvPr>
              <p:cNvGraphicFramePr>
                <a:graphicFrameLocks noGrp="1"/>
              </p:cNvGraphicFramePr>
              <p:nvPr>
                <p:extLst>
                  <p:ext uri="{D42A27DB-BD31-4B8C-83A1-F6EECF244321}">
                    <p14:modId xmlns:p14="http://schemas.microsoft.com/office/powerpoint/2010/main" val="573406875"/>
                  </p:ext>
                </p:extLst>
              </p:nvPr>
            </p:nvGraphicFramePr>
            <p:xfrm>
              <a:off x="158728" y="654755"/>
              <a:ext cx="8826543" cy="3571254"/>
            </p:xfrm>
            <a:graphic>
              <a:graphicData uri="http://schemas.openxmlformats.org/drawingml/2006/table">
                <a:tbl>
                  <a:tblPr firstRow="1" bandRow="1">
                    <a:tableStyleId>{5C22544A-7EE6-4342-B048-85BDC9FD1C3A}</a:tableStyleId>
                  </a:tblPr>
                  <a:tblGrid>
                    <a:gridCol w="2942181">
                      <a:extLst>
                        <a:ext uri="{9D8B030D-6E8A-4147-A177-3AD203B41FA5}">
                          <a16:colId xmlns:a16="http://schemas.microsoft.com/office/drawing/2014/main" val="4239636051"/>
                        </a:ext>
                      </a:extLst>
                    </a:gridCol>
                    <a:gridCol w="2942181">
                      <a:extLst>
                        <a:ext uri="{9D8B030D-6E8A-4147-A177-3AD203B41FA5}">
                          <a16:colId xmlns:a16="http://schemas.microsoft.com/office/drawing/2014/main" val="1958874332"/>
                        </a:ext>
                      </a:extLst>
                    </a:gridCol>
                    <a:gridCol w="2942181">
                      <a:extLst>
                        <a:ext uri="{9D8B030D-6E8A-4147-A177-3AD203B41FA5}">
                          <a16:colId xmlns:a16="http://schemas.microsoft.com/office/drawing/2014/main" val="2439394339"/>
                        </a:ext>
                      </a:extLst>
                    </a:gridCol>
                  </a:tblGrid>
                  <a:tr h="396806">
                    <a:tc>
                      <a:txBody>
                        <a:bodyPr/>
                        <a:lstStyle/>
                        <a:p>
                          <a:pPr algn="ctr" fontAlgn="b"/>
                          <a:r>
                            <a:rPr lang="en-US" sz="1800" b="1" i="0" u="none" strike="noStrike" dirty="0">
                              <a:solidFill>
                                <a:schemeClr val="bg1"/>
                              </a:solidFill>
                              <a:effectLst/>
                              <a:latin typeface="+mn-lt"/>
                            </a:rPr>
                            <a:t>Name</a:t>
                          </a:r>
                        </a:p>
                      </a:txBody>
                      <a:tcPr marL="9525" marR="9525" marT="9525" marB="0" anchor="ctr"/>
                    </a:tc>
                    <a:tc>
                      <a:txBody>
                        <a:bodyPr/>
                        <a:lstStyle/>
                        <a:p>
                          <a:pPr algn="ctr" fontAlgn="b"/>
                          <a:r>
                            <a:rPr lang="en-US" sz="1800" b="1" i="0" u="none" strike="noStrike" dirty="0">
                              <a:solidFill>
                                <a:schemeClr val="bg1"/>
                              </a:solidFill>
                              <a:effectLst/>
                              <a:latin typeface="+mn-lt"/>
                            </a:rPr>
                            <a:t>Symbol</a:t>
                          </a:r>
                        </a:p>
                      </a:txBody>
                      <a:tcPr marL="9525" marR="9525" marT="9525" marB="0" anchor="ctr"/>
                    </a:tc>
                    <a:tc>
                      <a:txBody>
                        <a:bodyPr/>
                        <a:lstStyle/>
                        <a:p>
                          <a:pPr algn="ctr" fontAlgn="b"/>
                          <a:r>
                            <a:rPr lang="en-US" sz="1800" b="1" i="0" u="none" strike="noStrike" dirty="0">
                              <a:solidFill>
                                <a:schemeClr val="bg1"/>
                              </a:solidFill>
                              <a:effectLst/>
                              <a:latin typeface="+mn-lt"/>
                            </a:rPr>
                            <a:t>Value in SI Unit</a:t>
                          </a:r>
                        </a:p>
                      </a:txBody>
                      <a:tcPr marL="9525" marR="9525" marT="9525" marB="0" anchor="ctr"/>
                    </a:tc>
                    <a:extLst>
                      <a:ext uri="{0D108BD9-81ED-4DB2-BD59-A6C34878D82A}">
                        <a16:rowId xmlns:a16="http://schemas.microsoft.com/office/drawing/2014/main" val="824755292"/>
                      </a:ext>
                    </a:extLst>
                  </a:tr>
                  <a:tr h="396806">
                    <a:tc>
                      <a:txBody>
                        <a:bodyPr/>
                        <a:lstStyle/>
                        <a:p>
                          <a:pPr algn="l" fontAlgn="b"/>
                          <a:r>
                            <a:rPr lang="en-US" sz="1800" b="0" i="0" u="none" strike="noStrike" dirty="0">
                              <a:solidFill>
                                <a:srgbClr val="000000"/>
                              </a:solidFill>
                              <a:effectLst/>
                              <a:latin typeface="+mn-lt"/>
                            </a:rPr>
                            <a:t>minute</a:t>
                          </a:r>
                        </a:p>
                      </a:txBody>
                      <a:tcPr marL="9525" marR="9525" marT="9525" marB="0" anchor="ctr"/>
                    </a:tc>
                    <a:tc>
                      <a:txBody>
                        <a:bodyPr/>
                        <a:lstStyle/>
                        <a:p>
                          <a:pPr algn="l" fontAlgn="b"/>
                          <a:r>
                            <a:rPr lang="en-US" sz="1800" b="0" i="0" u="none" strike="noStrike">
                              <a:solidFill>
                                <a:srgbClr val="000000"/>
                              </a:solidFill>
                              <a:effectLst/>
                              <a:latin typeface="+mn-lt"/>
                            </a:rPr>
                            <a:t>min</a:t>
                          </a:r>
                        </a:p>
                      </a:txBody>
                      <a:tcPr marL="9525" marR="9525" marT="9525" marB="0" anchor="ctr"/>
                    </a:tc>
                    <a:tc>
                      <a:txBody>
                        <a:bodyPr/>
                        <a:lstStyle/>
                        <a:p>
                          <a:pPr algn="l" fontAlgn="b"/>
                          <a:r>
                            <a:rPr lang="en-US" sz="1800" b="0" i="0" u="none" strike="noStrike">
                              <a:solidFill>
                                <a:srgbClr val="000000"/>
                              </a:solidFill>
                              <a:effectLst/>
                              <a:latin typeface="+mn-lt"/>
                            </a:rPr>
                            <a:t>60 s</a:t>
                          </a:r>
                        </a:p>
                      </a:txBody>
                      <a:tcPr marL="9525" marR="9525" marT="9525" marB="0" anchor="ctr"/>
                    </a:tc>
                    <a:extLst>
                      <a:ext uri="{0D108BD9-81ED-4DB2-BD59-A6C34878D82A}">
                        <a16:rowId xmlns:a16="http://schemas.microsoft.com/office/drawing/2014/main" val="886253601"/>
                      </a:ext>
                    </a:extLst>
                  </a:tr>
                  <a:tr h="396806">
                    <a:tc>
                      <a:txBody>
                        <a:bodyPr/>
                        <a:lstStyle/>
                        <a:p>
                          <a:pPr algn="l" fontAlgn="b"/>
                          <a:r>
                            <a:rPr lang="en-US" sz="1800" b="0" i="0" u="none" strike="noStrike">
                              <a:solidFill>
                                <a:srgbClr val="000000"/>
                              </a:solidFill>
                              <a:effectLst/>
                              <a:latin typeface="+mn-lt"/>
                            </a:rPr>
                            <a:t>hour</a:t>
                          </a:r>
                        </a:p>
                      </a:txBody>
                      <a:tcPr marL="9525" marR="9525" marT="9525" marB="0" anchor="ctr"/>
                    </a:tc>
                    <a:tc>
                      <a:txBody>
                        <a:bodyPr/>
                        <a:lstStyle/>
                        <a:p>
                          <a:pPr algn="l" fontAlgn="b"/>
                          <a:r>
                            <a:rPr lang="en-US" sz="1800" b="0" i="0" u="none" strike="noStrike">
                              <a:solidFill>
                                <a:srgbClr val="000000"/>
                              </a:solidFill>
                              <a:effectLst/>
                              <a:latin typeface="+mn-lt"/>
                            </a:rPr>
                            <a:t>h</a:t>
                          </a:r>
                        </a:p>
                      </a:txBody>
                      <a:tcPr marL="9525" marR="9525" marT="9525" marB="0" anchor="ctr"/>
                    </a:tc>
                    <a:tc>
                      <a:txBody>
                        <a:bodyPr/>
                        <a:lstStyle/>
                        <a:p>
                          <a:pPr algn="l" fontAlgn="b"/>
                          <a:r>
                            <a:rPr lang="en-US" sz="1800" b="0" i="0" u="none" strike="noStrike">
                              <a:solidFill>
                                <a:srgbClr val="000000"/>
                              </a:solidFill>
                              <a:effectLst/>
                              <a:latin typeface="+mn-lt"/>
                            </a:rPr>
                            <a:t>60 min = 3600 s</a:t>
                          </a:r>
                        </a:p>
                      </a:txBody>
                      <a:tcPr marL="9525" marR="9525" marT="9525" marB="0" anchor="ctr"/>
                    </a:tc>
                    <a:extLst>
                      <a:ext uri="{0D108BD9-81ED-4DB2-BD59-A6C34878D82A}">
                        <a16:rowId xmlns:a16="http://schemas.microsoft.com/office/drawing/2014/main" val="3491033032"/>
                      </a:ext>
                    </a:extLst>
                  </a:tr>
                  <a:tr h="396806">
                    <a:tc>
                      <a:txBody>
                        <a:bodyPr/>
                        <a:lstStyle/>
                        <a:p>
                          <a:pPr algn="l" fontAlgn="b"/>
                          <a:r>
                            <a:rPr lang="en-US" sz="1800" b="0" i="0" u="none" strike="noStrike">
                              <a:solidFill>
                                <a:srgbClr val="000000"/>
                              </a:solidFill>
                              <a:effectLst/>
                              <a:latin typeface="+mn-lt"/>
                            </a:rPr>
                            <a:t>day</a:t>
                          </a:r>
                        </a:p>
                      </a:txBody>
                      <a:tcPr marL="9525" marR="9525" marT="9525" marB="0" anchor="ctr"/>
                    </a:tc>
                    <a:tc>
                      <a:txBody>
                        <a:bodyPr/>
                        <a:lstStyle/>
                        <a:p>
                          <a:pPr algn="l" fontAlgn="b"/>
                          <a:r>
                            <a:rPr lang="en-US" sz="1800" b="0" i="0" u="none" strike="noStrike">
                              <a:solidFill>
                                <a:srgbClr val="000000"/>
                              </a:solidFill>
                              <a:effectLst/>
                              <a:latin typeface="+mn-lt"/>
                            </a:rPr>
                            <a:t>d</a:t>
                          </a:r>
                        </a:p>
                      </a:txBody>
                      <a:tcPr marL="9525" marR="9525" marT="9525" marB="0" anchor="ctr"/>
                    </a:tc>
                    <a:tc>
                      <a:txBody>
                        <a:bodyPr/>
                        <a:lstStyle/>
                        <a:p>
                          <a:pPr algn="l" fontAlgn="b"/>
                          <a:r>
                            <a:rPr lang="en-US" sz="1800" b="0" i="0" u="none" strike="noStrike">
                              <a:solidFill>
                                <a:srgbClr val="000000"/>
                              </a:solidFill>
                              <a:effectLst/>
                              <a:latin typeface="+mn-lt"/>
                            </a:rPr>
                            <a:t>24 h = 86400 s</a:t>
                          </a:r>
                        </a:p>
                      </a:txBody>
                      <a:tcPr marL="9525" marR="9525" marT="9525" marB="0" anchor="ctr"/>
                    </a:tc>
                    <a:extLst>
                      <a:ext uri="{0D108BD9-81ED-4DB2-BD59-A6C34878D82A}">
                        <a16:rowId xmlns:a16="http://schemas.microsoft.com/office/drawing/2014/main" val="786780924"/>
                      </a:ext>
                    </a:extLst>
                  </a:tr>
                  <a:tr h="396806">
                    <a:tc>
                      <a:txBody>
                        <a:bodyPr/>
                        <a:lstStyle/>
                        <a:p>
                          <a:pPr algn="l" fontAlgn="b"/>
                          <a:r>
                            <a:rPr lang="en-US" sz="1800" b="0" i="0" u="none" strike="noStrike">
                              <a:solidFill>
                                <a:srgbClr val="000000"/>
                              </a:solidFill>
                              <a:effectLst/>
                              <a:latin typeface="+mn-lt"/>
                            </a:rPr>
                            <a:t>year</a:t>
                          </a:r>
                        </a:p>
                      </a:txBody>
                      <a:tcPr marL="9525" marR="9525" marT="9525" marB="0" anchor="ctr"/>
                    </a:tc>
                    <a:tc>
                      <a:txBody>
                        <a:bodyPr/>
                        <a:lstStyle/>
                        <a:p>
                          <a:pPr algn="l" fontAlgn="b"/>
                          <a:r>
                            <a:rPr lang="en-US" sz="1800" b="0" i="0" u="none" strike="noStrike" dirty="0">
                              <a:solidFill>
                                <a:srgbClr val="000000"/>
                              </a:solidFill>
                              <a:effectLst/>
                              <a:latin typeface="+mn-lt"/>
                            </a:rPr>
                            <a:t>Y</a:t>
                          </a:r>
                        </a:p>
                      </a:txBody>
                      <a:tcPr marL="9525" marR="9525" marT="9525" marB="0" anchor="ctr"/>
                    </a:tc>
                    <a:tc>
                      <a:txBody>
                        <a:bodyPr/>
                        <a:lstStyle/>
                        <a:p>
                          <a:pPr algn="l" fontAlgn="b"/>
                          <a:r>
                            <a:rPr lang="en-US" sz="1800" b="0" dirty="0">
                              <a:solidFill>
                                <a:schemeClr val="tx1"/>
                              </a:solidFill>
                              <a:effectLst/>
                            </a:rPr>
                            <a:t>365.25 d = 3.156 x 10</a:t>
                          </a:r>
                          <a:r>
                            <a:rPr lang="en-US" sz="1800" b="0" baseline="30000" dirty="0">
                              <a:solidFill>
                                <a:schemeClr val="tx1"/>
                              </a:solidFill>
                              <a:effectLst/>
                            </a:rPr>
                            <a:t>7</a:t>
                          </a:r>
                          <a:r>
                            <a:rPr lang="en-US" sz="1800" b="0" dirty="0">
                              <a:solidFill>
                                <a:schemeClr val="tx1"/>
                              </a:solidFill>
                              <a:effectLst/>
                            </a:rPr>
                            <a:t> s</a:t>
                          </a:r>
                          <a:endParaRPr lang="en-US" sz="1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401984304"/>
                      </a:ext>
                    </a:extLst>
                  </a:tr>
                  <a:tr h="396806">
                    <a:tc>
                      <a:txBody>
                        <a:bodyPr/>
                        <a:lstStyle/>
                        <a:p>
                          <a:pPr algn="l" fontAlgn="b"/>
                          <a:r>
                            <a:rPr lang="en-US" sz="1800" b="0" i="0" u="none" strike="noStrike" dirty="0">
                              <a:solidFill>
                                <a:srgbClr val="000000"/>
                              </a:solidFill>
                              <a:effectLst/>
                              <a:latin typeface="+mn-lt"/>
                            </a:rPr>
                            <a:t>Degree</a:t>
                          </a:r>
                        </a:p>
                      </a:txBody>
                      <a:tcPr marL="9525" marR="9525" marT="9525" marB="0" anchor="ctr"/>
                    </a:tc>
                    <a:tc>
                      <a:txBody>
                        <a:bodyPr/>
                        <a:lstStyle/>
                        <a:p>
                          <a:pPr algn="l" fontAlgn="b"/>
                          <a14:m>
                            <m:oMathPara xmlns:m="http://schemas.openxmlformats.org/officeDocument/2006/math">
                              <m:oMathParaPr>
                                <m:jc m:val="left"/>
                              </m:oMathParaPr>
                              <m:oMath xmlns:m="http://schemas.openxmlformats.org/officeDocument/2006/math">
                                <m:r>
                                  <a:rPr lang="en-US" sz="1800" b="0" i="1" u="none" strike="noStrike" dirty="0" smtClean="0">
                                    <a:solidFill>
                                      <a:srgbClr val="000000"/>
                                    </a:solidFill>
                                    <a:effectLst/>
                                    <a:latin typeface="Cambria Math" panose="02040503050406030204" pitchFamily="18" charset="0"/>
                                  </a:rPr>
                                  <m:t>0</m:t>
                                </m:r>
                              </m:oMath>
                            </m:oMathPara>
                          </a14:m>
                          <a:endParaRPr lang="en-US" sz="1800" b="0" i="0" u="none" strike="noStrike" dirty="0">
                            <a:solidFill>
                              <a:srgbClr val="000000"/>
                            </a:solidFill>
                            <a:effectLst/>
                            <a:latin typeface="+mn-lt"/>
                          </a:endParaRPr>
                        </a:p>
                      </a:txBody>
                      <a:tcPr marL="9525" marR="9525" marT="9525" marB="0" anchor="ctr"/>
                    </a:tc>
                    <a:tc>
                      <a:txBody>
                        <a:bodyPr/>
                        <a:lstStyle/>
                        <a:p>
                          <a:pPr algn="l" fontAlgn="b"/>
                          <a:r>
                            <a:rPr lang="el-GR" sz="1800" b="0" i="0" u="none" strike="noStrike">
                              <a:solidFill>
                                <a:srgbClr val="000000"/>
                              </a:solidFill>
                              <a:effectLst/>
                              <a:latin typeface="+mn-lt"/>
                            </a:rPr>
                            <a:t>10 = (π / 180) </a:t>
                          </a:r>
                          <a:r>
                            <a:rPr lang="en-US" sz="1800" b="0" i="0" u="none" strike="noStrike">
                              <a:solidFill>
                                <a:srgbClr val="000000"/>
                              </a:solidFill>
                              <a:effectLst/>
                              <a:latin typeface="+mn-lt"/>
                            </a:rPr>
                            <a:t>rad</a:t>
                          </a:r>
                        </a:p>
                      </a:txBody>
                      <a:tcPr marL="9525" marR="9525" marT="9525" marB="0" anchor="ctr"/>
                    </a:tc>
                    <a:extLst>
                      <a:ext uri="{0D108BD9-81ED-4DB2-BD59-A6C34878D82A}">
                        <a16:rowId xmlns:a16="http://schemas.microsoft.com/office/drawing/2014/main" val="2892400967"/>
                      </a:ext>
                    </a:extLst>
                  </a:tr>
                  <a:tr h="396806">
                    <a:tc>
                      <a:txBody>
                        <a:bodyPr/>
                        <a:lstStyle/>
                        <a:p>
                          <a:pPr algn="l" fontAlgn="b"/>
                          <a:r>
                            <a:rPr lang="en-US" sz="1800" b="0" i="0" u="none" strike="noStrike">
                              <a:solidFill>
                                <a:srgbClr val="000000"/>
                              </a:solidFill>
                              <a:effectLst/>
                              <a:latin typeface="+mn-lt"/>
                            </a:rPr>
                            <a:t>litre</a:t>
                          </a:r>
                        </a:p>
                      </a:txBody>
                      <a:tcPr marL="9525" marR="9525" marT="9525" marB="0" anchor="ctr"/>
                    </a:tc>
                    <a:tc>
                      <a:txBody>
                        <a:bodyPr/>
                        <a:lstStyle/>
                        <a:p>
                          <a:pPr algn="l" fontAlgn="b"/>
                          <a:r>
                            <a:rPr lang="en-US" sz="1800" b="0" i="0" u="none" strike="noStrike" dirty="0">
                              <a:solidFill>
                                <a:srgbClr val="000000"/>
                              </a:solidFill>
                              <a:effectLst/>
                              <a:latin typeface="+mn-lt"/>
                            </a:rPr>
                            <a:t>L</a:t>
                          </a:r>
                        </a:p>
                      </a:txBody>
                      <a:tcPr marL="9525" marR="9525" marT="9525" marB="0" anchor="ctr"/>
                    </a:tc>
                    <a:tc>
                      <a:txBody>
                        <a:bodyPr/>
                        <a:lstStyle/>
                        <a:p>
                          <a:pPr algn="l" fontAlgn="b"/>
                          <a:r>
                            <a:rPr lang="en-US" sz="1800" b="0" dirty="0">
                              <a:solidFill>
                                <a:schemeClr val="tx1"/>
                              </a:solidFill>
                              <a:effectLst/>
                            </a:rPr>
                            <a:t>1 dm</a:t>
                          </a:r>
                          <a:r>
                            <a:rPr lang="en-US" sz="1800" b="0" baseline="30000" dirty="0">
                              <a:solidFill>
                                <a:schemeClr val="tx1"/>
                              </a:solidFill>
                              <a:effectLst/>
                            </a:rPr>
                            <a:t>3</a:t>
                          </a:r>
                          <a:r>
                            <a:rPr lang="en-US" sz="1800" b="0" dirty="0">
                              <a:solidFill>
                                <a:schemeClr val="tx1"/>
                              </a:solidFill>
                              <a:effectLst/>
                            </a:rPr>
                            <a:t> = 10</a:t>
                          </a:r>
                          <a:r>
                            <a:rPr lang="en-US" sz="1800" b="0" baseline="30000" dirty="0">
                              <a:solidFill>
                                <a:schemeClr val="tx1"/>
                              </a:solidFill>
                              <a:effectLst/>
                            </a:rPr>
                            <a:t>-3</a:t>
                          </a:r>
                          <a:r>
                            <a:rPr lang="en-US" sz="1800" b="0" dirty="0">
                              <a:solidFill>
                                <a:schemeClr val="tx1"/>
                              </a:solidFill>
                              <a:effectLst/>
                            </a:rPr>
                            <a:t> m</a:t>
                          </a:r>
                          <a:r>
                            <a:rPr lang="en-US" sz="1800" b="0" baseline="30000" dirty="0">
                              <a:solidFill>
                                <a:schemeClr val="tx1"/>
                              </a:solidFill>
                              <a:effectLst/>
                            </a:rPr>
                            <a:t>3</a:t>
                          </a:r>
                          <a:endParaRPr lang="en-US" sz="1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4293725266"/>
                      </a:ext>
                    </a:extLst>
                  </a:tr>
                  <a:tr h="396806">
                    <a:tc>
                      <a:txBody>
                        <a:bodyPr/>
                        <a:lstStyle/>
                        <a:p>
                          <a:pPr algn="l" fontAlgn="b"/>
                          <a:r>
                            <a:rPr lang="en-US" sz="1800" b="0" i="0" u="none" strike="noStrike">
                              <a:solidFill>
                                <a:srgbClr val="000000"/>
                              </a:solidFill>
                              <a:effectLst/>
                              <a:latin typeface="+mn-lt"/>
                            </a:rPr>
                            <a:t>tonne</a:t>
                          </a:r>
                        </a:p>
                      </a:txBody>
                      <a:tcPr marL="9525" marR="9525" marT="9525" marB="0" anchor="ctr"/>
                    </a:tc>
                    <a:tc>
                      <a:txBody>
                        <a:bodyPr/>
                        <a:lstStyle/>
                        <a:p>
                          <a:pPr algn="l" fontAlgn="b"/>
                          <a:r>
                            <a:rPr lang="en-US" sz="1800" b="0" i="0" u="none" strike="noStrike" dirty="0">
                              <a:solidFill>
                                <a:srgbClr val="000000"/>
                              </a:solidFill>
                              <a:effectLst/>
                              <a:latin typeface="+mn-lt"/>
                            </a:rPr>
                            <a:t>T</a:t>
                          </a:r>
                        </a:p>
                      </a:txBody>
                      <a:tcPr marL="9525" marR="9525" marT="9525" marB="0" anchor="ctr"/>
                    </a:tc>
                    <a:tc>
                      <a:txBody>
                        <a:bodyPr/>
                        <a:lstStyle/>
                        <a:p>
                          <a:pPr algn="l" fontAlgn="b"/>
                          <a:r>
                            <a:rPr lang="en-US" sz="1800" b="0" dirty="0">
                              <a:solidFill>
                                <a:schemeClr val="tx1"/>
                              </a:solidFill>
                              <a:effectLst/>
                            </a:rPr>
                            <a:t>10</a:t>
                          </a:r>
                          <a:r>
                            <a:rPr lang="en-US" sz="1800" b="0" baseline="30000" dirty="0">
                              <a:solidFill>
                                <a:schemeClr val="tx1"/>
                              </a:solidFill>
                              <a:effectLst/>
                            </a:rPr>
                            <a:t>3</a:t>
                          </a:r>
                          <a:r>
                            <a:rPr lang="en-US" sz="1800" b="0" dirty="0">
                              <a:solidFill>
                                <a:schemeClr val="tx1"/>
                              </a:solidFill>
                              <a:effectLst/>
                            </a:rPr>
                            <a:t> kg</a:t>
                          </a:r>
                          <a:endParaRPr lang="en-US" sz="1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3999428026"/>
                      </a:ext>
                    </a:extLst>
                  </a:tr>
                  <a:tr h="396806">
                    <a:tc>
                      <a:txBody>
                        <a:bodyPr/>
                        <a:lstStyle/>
                        <a:p>
                          <a:pPr algn="l" fontAlgn="b"/>
                          <a:r>
                            <a:rPr lang="en-US" sz="1800" b="0" i="0" u="none" strike="noStrike" dirty="0">
                              <a:solidFill>
                                <a:srgbClr val="000000"/>
                              </a:solidFill>
                              <a:effectLst/>
                              <a:latin typeface="+mn-lt"/>
                            </a:rPr>
                            <a:t>carat</a:t>
                          </a:r>
                        </a:p>
                      </a:txBody>
                      <a:tcPr marL="9525" marR="9525" marT="9525" marB="0" anchor="ctr"/>
                    </a:tc>
                    <a:tc>
                      <a:txBody>
                        <a:bodyPr/>
                        <a:lstStyle/>
                        <a:p>
                          <a:pPr algn="l" fontAlgn="b"/>
                          <a:r>
                            <a:rPr lang="en-US" sz="1800" b="0" i="0" u="none" strike="noStrike" dirty="0">
                              <a:solidFill>
                                <a:srgbClr val="000000"/>
                              </a:solidFill>
                              <a:effectLst/>
                              <a:latin typeface="+mn-lt"/>
                            </a:rPr>
                            <a:t>c</a:t>
                          </a:r>
                        </a:p>
                      </a:txBody>
                      <a:tcPr marL="9525" marR="9525" marT="9525" marB="0" anchor="ctr"/>
                    </a:tc>
                    <a:tc>
                      <a:txBody>
                        <a:bodyPr/>
                        <a:lstStyle/>
                        <a:p>
                          <a:pPr algn="l" fontAlgn="b"/>
                          <a:r>
                            <a:rPr lang="en-US" sz="1800" b="0" i="0" u="none" strike="noStrike" dirty="0">
                              <a:solidFill>
                                <a:srgbClr val="000000"/>
                              </a:solidFill>
                              <a:effectLst/>
                              <a:latin typeface="+mn-lt"/>
                            </a:rPr>
                            <a:t>200 mg</a:t>
                          </a:r>
                        </a:p>
                      </a:txBody>
                      <a:tcPr marL="9525" marR="9525" marT="9525" marB="0" anchor="ctr"/>
                    </a:tc>
                    <a:extLst>
                      <a:ext uri="{0D108BD9-81ED-4DB2-BD59-A6C34878D82A}">
                        <a16:rowId xmlns:a16="http://schemas.microsoft.com/office/drawing/2014/main" val="4144512693"/>
                      </a:ext>
                    </a:extLst>
                  </a:tr>
                </a:tbl>
              </a:graphicData>
            </a:graphic>
          </p:graphicFrame>
        </mc:Choice>
        <mc:Fallback xmlns="">
          <p:graphicFrame>
            <p:nvGraphicFramePr>
              <p:cNvPr id="4" name="Table 4">
                <a:extLst>
                  <a:ext uri="{FF2B5EF4-FFF2-40B4-BE49-F238E27FC236}">
                    <a16:creationId xmlns:a16="http://schemas.microsoft.com/office/drawing/2014/main" id="{FF546C63-BC00-4DD3-A280-4630831F2B74}"/>
                  </a:ext>
                </a:extLst>
              </p:cNvPr>
              <p:cNvGraphicFramePr>
                <a:graphicFrameLocks noGrp="1"/>
              </p:cNvGraphicFramePr>
              <p:nvPr>
                <p:extLst>
                  <p:ext uri="{D42A27DB-BD31-4B8C-83A1-F6EECF244321}">
                    <p14:modId xmlns:p14="http://schemas.microsoft.com/office/powerpoint/2010/main" val="573406875"/>
                  </p:ext>
                </p:extLst>
              </p:nvPr>
            </p:nvGraphicFramePr>
            <p:xfrm>
              <a:off x="158728" y="654755"/>
              <a:ext cx="8826543" cy="3571254"/>
            </p:xfrm>
            <a:graphic>
              <a:graphicData uri="http://schemas.openxmlformats.org/drawingml/2006/table">
                <a:tbl>
                  <a:tblPr firstRow="1" bandRow="1">
                    <a:tableStyleId>{5C22544A-7EE6-4342-B048-85BDC9FD1C3A}</a:tableStyleId>
                  </a:tblPr>
                  <a:tblGrid>
                    <a:gridCol w="2942181">
                      <a:extLst>
                        <a:ext uri="{9D8B030D-6E8A-4147-A177-3AD203B41FA5}">
                          <a16:colId xmlns:a16="http://schemas.microsoft.com/office/drawing/2014/main" val="4239636051"/>
                        </a:ext>
                      </a:extLst>
                    </a:gridCol>
                    <a:gridCol w="2942181">
                      <a:extLst>
                        <a:ext uri="{9D8B030D-6E8A-4147-A177-3AD203B41FA5}">
                          <a16:colId xmlns:a16="http://schemas.microsoft.com/office/drawing/2014/main" val="1958874332"/>
                        </a:ext>
                      </a:extLst>
                    </a:gridCol>
                    <a:gridCol w="2942181">
                      <a:extLst>
                        <a:ext uri="{9D8B030D-6E8A-4147-A177-3AD203B41FA5}">
                          <a16:colId xmlns:a16="http://schemas.microsoft.com/office/drawing/2014/main" val="2439394339"/>
                        </a:ext>
                      </a:extLst>
                    </a:gridCol>
                  </a:tblGrid>
                  <a:tr h="396806">
                    <a:tc>
                      <a:txBody>
                        <a:bodyPr/>
                        <a:lstStyle/>
                        <a:p>
                          <a:pPr algn="ctr" fontAlgn="b"/>
                          <a:r>
                            <a:rPr lang="en-US" sz="1800" b="1" i="0" u="none" strike="noStrike" dirty="0">
                              <a:solidFill>
                                <a:schemeClr val="bg1"/>
                              </a:solidFill>
                              <a:effectLst/>
                              <a:latin typeface="+mn-lt"/>
                            </a:rPr>
                            <a:t>Name</a:t>
                          </a:r>
                        </a:p>
                      </a:txBody>
                      <a:tcPr marL="9525" marR="9525" marT="9525" marB="0" anchor="ctr"/>
                    </a:tc>
                    <a:tc>
                      <a:txBody>
                        <a:bodyPr/>
                        <a:lstStyle/>
                        <a:p>
                          <a:pPr algn="ctr" fontAlgn="b"/>
                          <a:r>
                            <a:rPr lang="en-US" sz="1800" b="1" i="0" u="none" strike="noStrike" dirty="0">
                              <a:solidFill>
                                <a:schemeClr val="bg1"/>
                              </a:solidFill>
                              <a:effectLst/>
                              <a:latin typeface="+mn-lt"/>
                            </a:rPr>
                            <a:t>Symbol</a:t>
                          </a:r>
                        </a:p>
                      </a:txBody>
                      <a:tcPr marL="9525" marR="9525" marT="9525" marB="0" anchor="ctr"/>
                    </a:tc>
                    <a:tc>
                      <a:txBody>
                        <a:bodyPr/>
                        <a:lstStyle/>
                        <a:p>
                          <a:pPr algn="ctr" fontAlgn="b"/>
                          <a:r>
                            <a:rPr lang="en-US" sz="1800" b="1" i="0" u="none" strike="noStrike" dirty="0">
                              <a:solidFill>
                                <a:schemeClr val="bg1"/>
                              </a:solidFill>
                              <a:effectLst/>
                              <a:latin typeface="+mn-lt"/>
                            </a:rPr>
                            <a:t>Value in SI Unit</a:t>
                          </a:r>
                        </a:p>
                      </a:txBody>
                      <a:tcPr marL="9525" marR="9525" marT="9525" marB="0" anchor="ctr"/>
                    </a:tc>
                    <a:extLst>
                      <a:ext uri="{0D108BD9-81ED-4DB2-BD59-A6C34878D82A}">
                        <a16:rowId xmlns:a16="http://schemas.microsoft.com/office/drawing/2014/main" val="824755292"/>
                      </a:ext>
                    </a:extLst>
                  </a:tr>
                  <a:tr h="396806">
                    <a:tc>
                      <a:txBody>
                        <a:bodyPr/>
                        <a:lstStyle/>
                        <a:p>
                          <a:pPr algn="l" fontAlgn="b"/>
                          <a:r>
                            <a:rPr lang="en-US" sz="1800" b="0" i="0" u="none" strike="noStrike" dirty="0">
                              <a:solidFill>
                                <a:srgbClr val="000000"/>
                              </a:solidFill>
                              <a:effectLst/>
                              <a:latin typeface="+mn-lt"/>
                            </a:rPr>
                            <a:t>minute</a:t>
                          </a:r>
                        </a:p>
                      </a:txBody>
                      <a:tcPr marL="9525" marR="9525" marT="9525" marB="0" anchor="ctr"/>
                    </a:tc>
                    <a:tc>
                      <a:txBody>
                        <a:bodyPr/>
                        <a:lstStyle/>
                        <a:p>
                          <a:pPr algn="l" fontAlgn="b"/>
                          <a:r>
                            <a:rPr lang="en-US" sz="1800" b="0" i="0" u="none" strike="noStrike">
                              <a:solidFill>
                                <a:srgbClr val="000000"/>
                              </a:solidFill>
                              <a:effectLst/>
                              <a:latin typeface="+mn-lt"/>
                            </a:rPr>
                            <a:t>min</a:t>
                          </a:r>
                        </a:p>
                      </a:txBody>
                      <a:tcPr marL="9525" marR="9525" marT="9525" marB="0" anchor="ctr"/>
                    </a:tc>
                    <a:tc>
                      <a:txBody>
                        <a:bodyPr/>
                        <a:lstStyle/>
                        <a:p>
                          <a:pPr algn="l" fontAlgn="b"/>
                          <a:r>
                            <a:rPr lang="en-US" sz="1800" b="0" i="0" u="none" strike="noStrike">
                              <a:solidFill>
                                <a:srgbClr val="000000"/>
                              </a:solidFill>
                              <a:effectLst/>
                              <a:latin typeface="+mn-lt"/>
                            </a:rPr>
                            <a:t>60 s</a:t>
                          </a:r>
                        </a:p>
                      </a:txBody>
                      <a:tcPr marL="9525" marR="9525" marT="9525" marB="0" anchor="ctr"/>
                    </a:tc>
                    <a:extLst>
                      <a:ext uri="{0D108BD9-81ED-4DB2-BD59-A6C34878D82A}">
                        <a16:rowId xmlns:a16="http://schemas.microsoft.com/office/drawing/2014/main" val="886253601"/>
                      </a:ext>
                    </a:extLst>
                  </a:tr>
                  <a:tr h="396806">
                    <a:tc>
                      <a:txBody>
                        <a:bodyPr/>
                        <a:lstStyle/>
                        <a:p>
                          <a:pPr algn="l" fontAlgn="b"/>
                          <a:r>
                            <a:rPr lang="en-US" sz="1800" b="0" i="0" u="none" strike="noStrike">
                              <a:solidFill>
                                <a:srgbClr val="000000"/>
                              </a:solidFill>
                              <a:effectLst/>
                              <a:latin typeface="+mn-lt"/>
                            </a:rPr>
                            <a:t>hour</a:t>
                          </a:r>
                        </a:p>
                      </a:txBody>
                      <a:tcPr marL="9525" marR="9525" marT="9525" marB="0" anchor="ctr"/>
                    </a:tc>
                    <a:tc>
                      <a:txBody>
                        <a:bodyPr/>
                        <a:lstStyle/>
                        <a:p>
                          <a:pPr algn="l" fontAlgn="b"/>
                          <a:r>
                            <a:rPr lang="en-US" sz="1800" b="0" i="0" u="none" strike="noStrike">
                              <a:solidFill>
                                <a:srgbClr val="000000"/>
                              </a:solidFill>
                              <a:effectLst/>
                              <a:latin typeface="+mn-lt"/>
                            </a:rPr>
                            <a:t>h</a:t>
                          </a:r>
                        </a:p>
                      </a:txBody>
                      <a:tcPr marL="9525" marR="9525" marT="9525" marB="0" anchor="ctr"/>
                    </a:tc>
                    <a:tc>
                      <a:txBody>
                        <a:bodyPr/>
                        <a:lstStyle/>
                        <a:p>
                          <a:pPr algn="l" fontAlgn="b"/>
                          <a:r>
                            <a:rPr lang="en-US" sz="1800" b="0" i="0" u="none" strike="noStrike">
                              <a:solidFill>
                                <a:srgbClr val="000000"/>
                              </a:solidFill>
                              <a:effectLst/>
                              <a:latin typeface="+mn-lt"/>
                            </a:rPr>
                            <a:t>60 min = 3600 s</a:t>
                          </a:r>
                        </a:p>
                      </a:txBody>
                      <a:tcPr marL="9525" marR="9525" marT="9525" marB="0" anchor="ctr"/>
                    </a:tc>
                    <a:extLst>
                      <a:ext uri="{0D108BD9-81ED-4DB2-BD59-A6C34878D82A}">
                        <a16:rowId xmlns:a16="http://schemas.microsoft.com/office/drawing/2014/main" val="3491033032"/>
                      </a:ext>
                    </a:extLst>
                  </a:tr>
                  <a:tr h="396806">
                    <a:tc>
                      <a:txBody>
                        <a:bodyPr/>
                        <a:lstStyle/>
                        <a:p>
                          <a:pPr algn="l" fontAlgn="b"/>
                          <a:r>
                            <a:rPr lang="en-US" sz="1800" b="0" i="0" u="none" strike="noStrike">
                              <a:solidFill>
                                <a:srgbClr val="000000"/>
                              </a:solidFill>
                              <a:effectLst/>
                              <a:latin typeface="+mn-lt"/>
                            </a:rPr>
                            <a:t>day</a:t>
                          </a:r>
                        </a:p>
                      </a:txBody>
                      <a:tcPr marL="9525" marR="9525" marT="9525" marB="0" anchor="ctr"/>
                    </a:tc>
                    <a:tc>
                      <a:txBody>
                        <a:bodyPr/>
                        <a:lstStyle/>
                        <a:p>
                          <a:pPr algn="l" fontAlgn="b"/>
                          <a:r>
                            <a:rPr lang="en-US" sz="1800" b="0" i="0" u="none" strike="noStrike">
                              <a:solidFill>
                                <a:srgbClr val="000000"/>
                              </a:solidFill>
                              <a:effectLst/>
                              <a:latin typeface="+mn-lt"/>
                            </a:rPr>
                            <a:t>d</a:t>
                          </a:r>
                        </a:p>
                      </a:txBody>
                      <a:tcPr marL="9525" marR="9525" marT="9525" marB="0" anchor="ctr"/>
                    </a:tc>
                    <a:tc>
                      <a:txBody>
                        <a:bodyPr/>
                        <a:lstStyle/>
                        <a:p>
                          <a:pPr algn="l" fontAlgn="b"/>
                          <a:r>
                            <a:rPr lang="en-US" sz="1800" b="0" i="0" u="none" strike="noStrike">
                              <a:solidFill>
                                <a:srgbClr val="000000"/>
                              </a:solidFill>
                              <a:effectLst/>
                              <a:latin typeface="+mn-lt"/>
                            </a:rPr>
                            <a:t>24 h = 86400 s</a:t>
                          </a:r>
                        </a:p>
                      </a:txBody>
                      <a:tcPr marL="9525" marR="9525" marT="9525" marB="0" anchor="ctr"/>
                    </a:tc>
                    <a:extLst>
                      <a:ext uri="{0D108BD9-81ED-4DB2-BD59-A6C34878D82A}">
                        <a16:rowId xmlns:a16="http://schemas.microsoft.com/office/drawing/2014/main" val="786780924"/>
                      </a:ext>
                    </a:extLst>
                  </a:tr>
                  <a:tr h="396806">
                    <a:tc>
                      <a:txBody>
                        <a:bodyPr/>
                        <a:lstStyle/>
                        <a:p>
                          <a:pPr algn="l" fontAlgn="b"/>
                          <a:r>
                            <a:rPr lang="en-US" sz="1800" b="0" i="0" u="none" strike="noStrike">
                              <a:solidFill>
                                <a:srgbClr val="000000"/>
                              </a:solidFill>
                              <a:effectLst/>
                              <a:latin typeface="+mn-lt"/>
                            </a:rPr>
                            <a:t>year</a:t>
                          </a:r>
                        </a:p>
                      </a:txBody>
                      <a:tcPr marL="9525" marR="9525" marT="9525" marB="0" anchor="ctr"/>
                    </a:tc>
                    <a:tc>
                      <a:txBody>
                        <a:bodyPr/>
                        <a:lstStyle/>
                        <a:p>
                          <a:pPr algn="l" fontAlgn="b"/>
                          <a:r>
                            <a:rPr lang="en-US" sz="1800" b="0" i="0" u="none" strike="noStrike" dirty="0">
                              <a:solidFill>
                                <a:srgbClr val="000000"/>
                              </a:solidFill>
                              <a:effectLst/>
                              <a:latin typeface="+mn-lt"/>
                            </a:rPr>
                            <a:t>Y</a:t>
                          </a:r>
                        </a:p>
                      </a:txBody>
                      <a:tcPr marL="9525" marR="9525" marT="9525" marB="0" anchor="ctr"/>
                    </a:tc>
                    <a:tc>
                      <a:txBody>
                        <a:bodyPr/>
                        <a:lstStyle/>
                        <a:p>
                          <a:pPr algn="l" fontAlgn="b"/>
                          <a:r>
                            <a:rPr lang="en-US" sz="1800" b="0" dirty="0">
                              <a:solidFill>
                                <a:schemeClr val="tx1"/>
                              </a:solidFill>
                              <a:effectLst/>
                            </a:rPr>
                            <a:t>365.25 d = 3.156 x 10</a:t>
                          </a:r>
                          <a:r>
                            <a:rPr lang="en-US" sz="1800" b="0" baseline="30000" dirty="0">
                              <a:solidFill>
                                <a:schemeClr val="tx1"/>
                              </a:solidFill>
                              <a:effectLst/>
                            </a:rPr>
                            <a:t>7</a:t>
                          </a:r>
                          <a:r>
                            <a:rPr lang="en-US" sz="1800" b="0" dirty="0">
                              <a:solidFill>
                                <a:schemeClr val="tx1"/>
                              </a:solidFill>
                              <a:effectLst/>
                            </a:rPr>
                            <a:t> s</a:t>
                          </a:r>
                          <a:endParaRPr lang="en-US" sz="1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401984304"/>
                      </a:ext>
                    </a:extLst>
                  </a:tr>
                  <a:tr h="396806">
                    <a:tc>
                      <a:txBody>
                        <a:bodyPr/>
                        <a:lstStyle/>
                        <a:p>
                          <a:pPr algn="l" fontAlgn="b"/>
                          <a:r>
                            <a:rPr lang="en-US" sz="1800" b="0" i="0" u="none" strike="noStrike" dirty="0">
                              <a:solidFill>
                                <a:srgbClr val="000000"/>
                              </a:solidFill>
                              <a:effectLst/>
                              <a:latin typeface="+mn-lt"/>
                            </a:rPr>
                            <a:t>Degree</a:t>
                          </a:r>
                        </a:p>
                      </a:txBody>
                      <a:tcPr marL="9525" marR="9525" marT="9525" marB="0" anchor="ctr"/>
                    </a:tc>
                    <a:tc>
                      <a:txBody>
                        <a:bodyPr/>
                        <a:lstStyle/>
                        <a:p>
                          <a:endParaRPr lang="en-US"/>
                        </a:p>
                      </a:txBody>
                      <a:tcPr marL="9525" marR="9525" marT="9525" marB="0" anchor="ctr">
                        <a:blipFill>
                          <a:blip r:embed="rId4"/>
                          <a:stretch>
                            <a:fillRect l="-100622" t="-504615" r="-101245" b="-321538"/>
                          </a:stretch>
                        </a:blipFill>
                      </a:tcPr>
                    </a:tc>
                    <a:tc>
                      <a:txBody>
                        <a:bodyPr/>
                        <a:lstStyle/>
                        <a:p>
                          <a:pPr algn="l" fontAlgn="b"/>
                          <a:r>
                            <a:rPr lang="el-GR" sz="1800" b="0" i="0" u="none" strike="noStrike">
                              <a:solidFill>
                                <a:srgbClr val="000000"/>
                              </a:solidFill>
                              <a:effectLst/>
                              <a:latin typeface="+mn-lt"/>
                            </a:rPr>
                            <a:t>10 = (π / 180) </a:t>
                          </a:r>
                          <a:r>
                            <a:rPr lang="en-US" sz="1800" b="0" i="0" u="none" strike="noStrike">
                              <a:solidFill>
                                <a:srgbClr val="000000"/>
                              </a:solidFill>
                              <a:effectLst/>
                              <a:latin typeface="+mn-lt"/>
                            </a:rPr>
                            <a:t>rad</a:t>
                          </a:r>
                        </a:p>
                      </a:txBody>
                      <a:tcPr marL="9525" marR="9525" marT="9525" marB="0" anchor="ctr"/>
                    </a:tc>
                    <a:extLst>
                      <a:ext uri="{0D108BD9-81ED-4DB2-BD59-A6C34878D82A}">
                        <a16:rowId xmlns:a16="http://schemas.microsoft.com/office/drawing/2014/main" val="2892400967"/>
                      </a:ext>
                    </a:extLst>
                  </a:tr>
                  <a:tr h="396806">
                    <a:tc>
                      <a:txBody>
                        <a:bodyPr/>
                        <a:lstStyle/>
                        <a:p>
                          <a:pPr algn="l" fontAlgn="b"/>
                          <a:r>
                            <a:rPr lang="en-US" sz="1800" b="0" i="0" u="none" strike="noStrike">
                              <a:solidFill>
                                <a:srgbClr val="000000"/>
                              </a:solidFill>
                              <a:effectLst/>
                              <a:latin typeface="+mn-lt"/>
                            </a:rPr>
                            <a:t>litre</a:t>
                          </a:r>
                        </a:p>
                      </a:txBody>
                      <a:tcPr marL="9525" marR="9525" marT="9525" marB="0" anchor="ctr"/>
                    </a:tc>
                    <a:tc>
                      <a:txBody>
                        <a:bodyPr/>
                        <a:lstStyle/>
                        <a:p>
                          <a:pPr algn="l" fontAlgn="b"/>
                          <a:r>
                            <a:rPr lang="en-US" sz="1800" b="0" i="0" u="none" strike="noStrike" dirty="0">
                              <a:solidFill>
                                <a:srgbClr val="000000"/>
                              </a:solidFill>
                              <a:effectLst/>
                              <a:latin typeface="+mn-lt"/>
                            </a:rPr>
                            <a:t>L</a:t>
                          </a:r>
                        </a:p>
                      </a:txBody>
                      <a:tcPr marL="9525" marR="9525" marT="9525" marB="0" anchor="ctr"/>
                    </a:tc>
                    <a:tc>
                      <a:txBody>
                        <a:bodyPr/>
                        <a:lstStyle/>
                        <a:p>
                          <a:pPr algn="l" fontAlgn="b"/>
                          <a:r>
                            <a:rPr lang="en-US" sz="1800" b="0" dirty="0">
                              <a:solidFill>
                                <a:schemeClr val="tx1"/>
                              </a:solidFill>
                              <a:effectLst/>
                            </a:rPr>
                            <a:t>1 dm</a:t>
                          </a:r>
                          <a:r>
                            <a:rPr lang="en-US" sz="1800" b="0" baseline="30000" dirty="0">
                              <a:solidFill>
                                <a:schemeClr val="tx1"/>
                              </a:solidFill>
                              <a:effectLst/>
                            </a:rPr>
                            <a:t>3</a:t>
                          </a:r>
                          <a:r>
                            <a:rPr lang="en-US" sz="1800" b="0" dirty="0">
                              <a:solidFill>
                                <a:schemeClr val="tx1"/>
                              </a:solidFill>
                              <a:effectLst/>
                            </a:rPr>
                            <a:t> = 10</a:t>
                          </a:r>
                          <a:r>
                            <a:rPr lang="en-US" sz="1800" b="0" baseline="30000" dirty="0">
                              <a:solidFill>
                                <a:schemeClr val="tx1"/>
                              </a:solidFill>
                              <a:effectLst/>
                            </a:rPr>
                            <a:t>-3</a:t>
                          </a:r>
                          <a:r>
                            <a:rPr lang="en-US" sz="1800" b="0" dirty="0">
                              <a:solidFill>
                                <a:schemeClr val="tx1"/>
                              </a:solidFill>
                              <a:effectLst/>
                            </a:rPr>
                            <a:t> m</a:t>
                          </a:r>
                          <a:r>
                            <a:rPr lang="en-US" sz="1800" b="0" baseline="30000" dirty="0">
                              <a:solidFill>
                                <a:schemeClr val="tx1"/>
                              </a:solidFill>
                              <a:effectLst/>
                            </a:rPr>
                            <a:t>3</a:t>
                          </a:r>
                          <a:endParaRPr lang="en-US" sz="1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4293725266"/>
                      </a:ext>
                    </a:extLst>
                  </a:tr>
                  <a:tr h="396806">
                    <a:tc>
                      <a:txBody>
                        <a:bodyPr/>
                        <a:lstStyle/>
                        <a:p>
                          <a:pPr algn="l" fontAlgn="b"/>
                          <a:r>
                            <a:rPr lang="en-US" sz="1800" b="0" i="0" u="none" strike="noStrike">
                              <a:solidFill>
                                <a:srgbClr val="000000"/>
                              </a:solidFill>
                              <a:effectLst/>
                              <a:latin typeface="+mn-lt"/>
                            </a:rPr>
                            <a:t>tonne</a:t>
                          </a:r>
                        </a:p>
                      </a:txBody>
                      <a:tcPr marL="9525" marR="9525" marT="9525" marB="0" anchor="ctr"/>
                    </a:tc>
                    <a:tc>
                      <a:txBody>
                        <a:bodyPr/>
                        <a:lstStyle/>
                        <a:p>
                          <a:pPr algn="l" fontAlgn="b"/>
                          <a:r>
                            <a:rPr lang="en-US" sz="1800" b="0" i="0" u="none" strike="noStrike" dirty="0">
                              <a:solidFill>
                                <a:srgbClr val="000000"/>
                              </a:solidFill>
                              <a:effectLst/>
                              <a:latin typeface="+mn-lt"/>
                            </a:rPr>
                            <a:t>T</a:t>
                          </a:r>
                        </a:p>
                      </a:txBody>
                      <a:tcPr marL="9525" marR="9525" marT="9525" marB="0" anchor="ctr"/>
                    </a:tc>
                    <a:tc>
                      <a:txBody>
                        <a:bodyPr/>
                        <a:lstStyle/>
                        <a:p>
                          <a:pPr algn="l" fontAlgn="b"/>
                          <a:r>
                            <a:rPr lang="en-US" sz="1800" b="0" dirty="0">
                              <a:solidFill>
                                <a:schemeClr val="tx1"/>
                              </a:solidFill>
                              <a:effectLst/>
                            </a:rPr>
                            <a:t>10</a:t>
                          </a:r>
                          <a:r>
                            <a:rPr lang="en-US" sz="1800" b="0" baseline="30000" dirty="0">
                              <a:solidFill>
                                <a:schemeClr val="tx1"/>
                              </a:solidFill>
                              <a:effectLst/>
                            </a:rPr>
                            <a:t>3</a:t>
                          </a:r>
                          <a:r>
                            <a:rPr lang="en-US" sz="1800" b="0" dirty="0">
                              <a:solidFill>
                                <a:schemeClr val="tx1"/>
                              </a:solidFill>
                              <a:effectLst/>
                            </a:rPr>
                            <a:t> kg</a:t>
                          </a:r>
                          <a:endParaRPr lang="en-US" sz="1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3999428026"/>
                      </a:ext>
                    </a:extLst>
                  </a:tr>
                  <a:tr h="396806">
                    <a:tc>
                      <a:txBody>
                        <a:bodyPr/>
                        <a:lstStyle/>
                        <a:p>
                          <a:pPr algn="l" fontAlgn="b"/>
                          <a:r>
                            <a:rPr lang="en-US" sz="1800" b="0" i="0" u="none" strike="noStrike" dirty="0">
                              <a:solidFill>
                                <a:srgbClr val="000000"/>
                              </a:solidFill>
                              <a:effectLst/>
                              <a:latin typeface="+mn-lt"/>
                            </a:rPr>
                            <a:t>carat</a:t>
                          </a:r>
                        </a:p>
                      </a:txBody>
                      <a:tcPr marL="9525" marR="9525" marT="9525" marB="0" anchor="ctr"/>
                    </a:tc>
                    <a:tc>
                      <a:txBody>
                        <a:bodyPr/>
                        <a:lstStyle/>
                        <a:p>
                          <a:pPr algn="l" fontAlgn="b"/>
                          <a:r>
                            <a:rPr lang="en-US" sz="1800" b="0" i="0" u="none" strike="noStrike" dirty="0">
                              <a:solidFill>
                                <a:srgbClr val="000000"/>
                              </a:solidFill>
                              <a:effectLst/>
                              <a:latin typeface="+mn-lt"/>
                            </a:rPr>
                            <a:t>c</a:t>
                          </a:r>
                        </a:p>
                      </a:txBody>
                      <a:tcPr marL="9525" marR="9525" marT="9525" marB="0" anchor="ctr"/>
                    </a:tc>
                    <a:tc>
                      <a:txBody>
                        <a:bodyPr/>
                        <a:lstStyle/>
                        <a:p>
                          <a:pPr algn="l" fontAlgn="b"/>
                          <a:r>
                            <a:rPr lang="en-US" sz="1800" b="0" i="0" u="none" strike="noStrike" dirty="0">
                              <a:solidFill>
                                <a:srgbClr val="000000"/>
                              </a:solidFill>
                              <a:effectLst/>
                              <a:latin typeface="+mn-lt"/>
                            </a:rPr>
                            <a:t>200 mg</a:t>
                          </a:r>
                        </a:p>
                      </a:txBody>
                      <a:tcPr marL="9525" marR="9525" marT="9525" marB="0" anchor="ctr"/>
                    </a:tc>
                    <a:extLst>
                      <a:ext uri="{0D108BD9-81ED-4DB2-BD59-A6C34878D82A}">
                        <a16:rowId xmlns:a16="http://schemas.microsoft.com/office/drawing/2014/main" val="4144512693"/>
                      </a:ext>
                    </a:extLst>
                  </a:tr>
                </a:tbl>
              </a:graphicData>
            </a:graphic>
          </p:graphicFrame>
        </mc:Fallback>
      </mc:AlternateContent>
    </p:spTree>
    <p:extLst>
      <p:ext uri="{BB962C8B-B14F-4D97-AF65-F5344CB8AC3E}">
        <p14:creationId xmlns:p14="http://schemas.microsoft.com/office/powerpoint/2010/main" val="205494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Some Units are retained for general use (Though outside SI)</a:t>
            </a:r>
          </a:p>
        </p:txBody>
      </p:sp>
      <p:graphicFrame>
        <p:nvGraphicFramePr>
          <p:cNvPr id="4" name="Table 4">
            <a:extLst>
              <a:ext uri="{FF2B5EF4-FFF2-40B4-BE49-F238E27FC236}">
                <a16:creationId xmlns:a16="http://schemas.microsoft.com/office/drawing/2014/main" id="{FF546C63-BC00-4DD3-A280-4630831F2B74}"/>
              </a:ext>
            </a:extLst>
          </p:cNvPr>
          <p:cNvGraphicFramePr>
            <a:graphicFrameLocks noGrp="1"/>
          </p:cNvGraphicFramePr>
          <p:nvPr>
            <p:extLst>
              <p:ext uri="{D42A27DB-BD31-4B8C-83A1-F6EECF244321}">
                <p14:modId xmlns:p14="http://schemas.microsoft.com/office/powerpoint/2010/main" val="2573083063"/>
              </p:ext>
            </p:extLst>
          </p:nvPr>
        </p:nvGraphicFramePr>
        <p:xfrm>
          <a:off x="158728" y="654755"/>
          <a:ext cx="8826543" cy="3571254"/>
        </p:xfrm>
        <a:graphic>
          <a:graphicData uri="http://schemas.openxmlformats.org/drawingml/2006/table">
            <a:tbl>
              <a:tblPr firstRow="1" bandRow="1">
                <a:tableStyleId>{5C22544A-7EE6-4342-B048-85BDC9FD1C3A}</a:tableStyleId>
              </a:tblPr>
              <a:tblGrid>
                <a:gridCol w="3453716">
                  <a:extLst>
                    <a:ext uri="{9D8B030D-6E8A-4147-A177-3AD203B41FA5}">
                      <a16:colId xmlns:a16="http://schemas.microsoft.com/office/drawing/2014/main" val="4239636051"/>
                    </a:ext>
                  </a:extLst>
                </a:gridCol>
                <a:gridCol w="2122312">
                  <a:extLst>
                    <a:ext uri="{9D8B030D-6E8A-4147-A177-3AD203B41FA5}">
                      <a16:colId xmlns:a16="http://schemas.microsoft.com/office/drawing/2014/main" val="1958874332"/>
                    </a:ext>
                  </a:extLst>
                </a:gridCol>
                <a:gridCol w="3250515">
                  <a:extLst>
                    <a:ext uri="{9D8B030D-6E8A-4147-A177-3AD203B41FA5}">
                      <a16:colId xmlns:a16="http://schemas.microsoft.com/office/drawing/2014/main" val="2439394339"/>
                    </a:ext>
                  </a:extLst>
                </a:gridCol>
              </a:tblGrid>
              <a:tr h="396806">
                <a:tc>
                  <a:txBody>
                    <a:bodyPr/>
                    <a:lstStyle/>
                    <a:p>
                      <a:pPr algn="ctr" fontAlgn="b"/>
                      <a:r>
                        <a:rPr lang="en-US" sz="1800" b="1" i="0" u="none" strike="noStrike" dirty="0">
                          <a:solidFill>
                            <a:schemeClr val="bg1"/>
                          </a:solidFill>
                          <a:effectLst/>
                          <a:latin typeface="+mn-lt"/>
                        </a:rPr>
                        <a:t>Name</a:t>
                      </a:r>
                    </a:p>
                  </a:txBody>
                  <a:tcPr marL="9525" marR="9525" marT="9525" marB="0" anchor="ctr"/>
                </a:tc>
                <a:tc>
                  <a:txBody>
                    <a:bodyPr/>
                    <a:lstStyle/>
                    <a:p>
                      <a:pPr algn="ctr" fontAlgn="b"/>
                      <a:r>
                        <a:rPr lang="en-US" sz="1800" b="1" i="0" u="none" strike="noStrike" dirty="0">
                          <a:solidFill>
                            <a:schemeClr val="bg1"/>
                          </a:solidFill>
                          <a:effectLst/>
                          <a:latin typeface="+mn-lt"/>
                        </a:rPr>
                        <a:t>Symbol</a:t>
                      </a:r>
                    </a:p>
                  </a:txBody>
                  <a:tcPr marL="9525" marR="9525" marT="9525" marB="0" anchor="ctr"/>
                </a:tc>
                <a:tc>
                  <a:txBody>
                    <a:bodyPr/>
                    <a:lstStyle/>
                    <a:p>
                      <a:pPr algn="ctr" fontAlgn="b"/>
                      <a:r>
                        <a:rPr lang="en-US" sz="1800" b="1" i="0" u="none" strike="noStrike" dirty="0">
                          <a:solidFill>
                            <a:schemeClr val="bg1"/>
                          </a:solidFill>
                          <a:effectLst/>
                          <a:latin typeface="+mn-lt"/>
                        </a:rPr>
                        <a:t>Value in SI Unit</a:t>
                      </a:r>
                    </a:p>
                  </a:txBody>
                  <a:tcPr marL="9525" marR="9525" marT="9525" marB="0" anchor="ctr"/>
                </a:tc>
                <a:extLst>
                  <a:ext uri="{0D108BD9-81ED-4DB2-BD59-A6C34878D82A}">
                    <a16:rowId xmlns:a16="http://schemas.microsoft.com/office/drawing/2014/main" val="824755292"/>
                  </a:ext>
                </a:extLst>
              </a:tr>
              <a:tr h="396806">
                <a:tc>
                  <a:txBody>
                    <a:bodyPr/>
                    <a:lstStyle/>
                    <a:p>
                      <a:pPr algn="l" fontAlgn="b"/>
                      <a:r>
                        <a:rPr lang="en-US" sz="1800" b="0" i="0" u="none" strike="noStrike" dirty="0">
                          <a:solidFill>
                            <a:srgbClr val="000000"/>
                          </a:solidFill>
                          <a:effectLst/>
                          <a:latin typeface="+mn-lt"/>
                        </a:rPr>
                        <a:t>bar</a:t>
                      </a:r>
                    </a:p>
                  </a:txBody>
                  <a:tcPr marL="9525" marR="9525" marT="9525" marB="0" anchor="ctr"/>
                </a:tc>
                <a:tc>
                  <a:txBody>
                    <a:bodyPr/>
                    <a:lstStyle/>
                    <a:p>
                      <a:pPr algn="l" fontAlgn="b"/>
                      <a:r>
                        <a:rPr lang="en-US" sz="1800" b="0" i="0" u="none" strike="noStrike" dirty="0">
                          <a:solidFill>
                            <a:srgbClr val="000000"/>
                          </a:solidFill>
                          <a:effectLst/>
                          <a:latin typeface="+mn-lt"/>
                        </a:rPr>
                        <a:t>Bar</a:t>
                      </a:r>
                    </a:p>
                  </a:txBody>
                  <a:tcPr marL="9525" marR="9525" marT="9525" marB="0" anchor="ctr"/>
                </a:tc>
                <a:tc>
                  <a:txBody>
                    <a:bodyPr/>
                    <a:lstStyle/>
                    <a:p>
                      <a:pPr algn="l" fontAlgn="b"/>
                      <a:r>
                        <a:rPr lang="en-US" sz="1800" b="0" dirty="0">
                          <a:solidFill>
                            <a:schemeClr val="tx1"/>
                          </a:solidFill>
                          <a:effectLst/>
                          <a:latin typeface="+mn-lt"/>
                        </a:rPr>
                        <a:t>0.1 MPa = 10</a:t>
                      </a:r>
                      <a:r>
                        <a:rPr lang="en-US" sz="1800" b="0" baseline="30000" dirty="0">
                          <a:solidFill>
                            <a:schemeClr val="tx1"/>
                          </a:solidFill>
                          <a:effectLst/>
                          <a:latin typeface="+mn-lt"/>
                        </a:rPr>
                        <a:t>5</a:t>
                      </a:r>
                      <a:r>
                        <a:rPr lang="en-US" sz="1800" b="0" dirty="0">
                          <a:solidFill>
                            <a:schemeClr val="tx1"/>
                          </a:solidFill>
                          <a:effectLst/>
                          <a:latin typeface="+mn-lt"/>
                        </a:rPr>
                        <a:t> Pa</a:t>
                      </a:r>
                      <a:endParaRPr lang="en-US" sz="1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886253601"/>
                  </a:ext>
                </a:extLst>
              </a:tr>
              <a:tr h="396806">
                <a:tc>
                  <a:txBody>
                    <a:bodyPr/>
                    <a:lstStyle/>
                    <a:p>
                      <a:pPr algn="l" fontAlgn="b"/>
                      <a:r>
                        <a:rPr lang="en-US" sz="1800" b="0" i="0" u="none" strike="noStrike" dirty="0">
                          <a:solidFill>
                            <a:srgbClr val="000000"/>
                          </a:solidFill>
                          <a:effectLst/>
                          <a:latin typeface="+mn-lt"/>
                        </a:rPr>
                        <a:t>curie</a:t>
                      </a:r>
                    </a:p>
                  </a:txBody>
                  <a:tcPr marL="9525" marR="9525" marT="9525" marB="0" anchor="ctr"/>
                </a:tc>
                <a:tc>
                  <a:txBody>
                    <a:bodyPr/>
                    <a:lstStyle/>
                    <a:p>
                      <a:pPr algn="l" fontAlgn="b"/>
                      <a:r>
                        <a:rPr lang="en-US" sz="1800" b="0" i="0" u="none" strike="noStrike" dirty="0">
                          <a:solidFill>
                            <a:srgbClr val="000000"/>
                          </a:solidFill>
                          <a:effectLst/>
                          <a:latin typeface="+mn-lt"/>
                        </a:rPr>
                        <a:t>ci</a:t>
                      </a:r>
                    </a:p>
                  </a:txBody>
                  <a:tcPr marL="9525" marR="9525" marT="9525" marB="0" anchor="ctr"/>
                </a:tc>
                <a:tc>
                  <a:txBody>
                    <a:bodyPr/>
                    <a:lstStyle/>
                    <a:p>
                      <a:pPr algn="l" fontAlgn="b"/>
                      <a:r>
                        <a:rPr lang="en-US" sz="1800" b="0" dirty="0">
                          <a:solidFill>
                            <a:schemeClr val="tx1"/>
                          </a:solidFill>
                          <a:effectLst/>
                          <a:latin typeface="+mn-lt"/>
                        </a:rPr>
                        <a:t>3.7 x 10</a:t>
                      </a:r>
                      <a:r>
                        <a:rPr lang="en-US" sz="1800" b="0" baseline="30000" dirty="0">
                          <a:solidFill>
                            <a:schemeClr val="tx1"/>
                          </a:solidFill>
                          <a:effectLst/>
                          <a:latin typeface="+mn-lt"/>
                        </a:rPr>
                        <a:t>10</a:t>
                      </a:r>
                      <a:r>
                        <a:rPr lang="en-US" sz="1800" b="0" dirty="0">
                          <a:solidFill>
                            <a:schemeClr val="tx1"/>
                          </a:solidFill>
                          <a:effectLst/>
                          <a:latin typeface="+mn-lt"/>
                        </a:rPr>
                        <a:t> s</a:t>
                      </a:r>
                      <a:r>
                        <a:rPr lang="en-US" sz="1800" b="0" baseline="30000" dirty="0">
                          <a:solidFill>
                            <a:schemeClr val="tx1"/>
                          </a:solidFill>
                          <a:effectLst/>
                          <a:latin typeface="+mn-lt"/>
                        </a:rPr>
                        <a:t>-1</a:t>
                      </a:r>
                      <a:endParaRPr lang="en-US" sz="1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3491033032"/>
                  </a:ext>
                </a:extLst>
              </a:tr>
              <a:tr h="396806">
                <a:tc>
                  <a:txBody>
                    <a:bodyPr/>
                    <a:lstStyle/>
                    <a:p>
                      <a:pPr algn="l" fontAlgn="b"/>
                      <a:r>
                        <a:rPr lang="en-US" sz="1800" b="0" i="0" u="none" strike="noStrike" dirty="0">
                          <a:solidFill>
                            <a:srgbClr val="000000"/>
                          </a:solidFill>
                          <a:effectLst/>
                          <a:latin typeface="+mn-lt"/>
                        </a:rPr>
                        <a:t>roentgen</a:t>
                      </a:r>
                    </a:p>
                  </a:txBody>
                  <a:tcPr marL="9525" marR="9525" marT="9525" marB="0" anchor="ctr"/>
                </a:tc>
                <a:tc>
                  <a:txBody>
                    <a:bodyPr/>
                    <a:lstStyle/>
                    <a:p>
                      <a:pPr algn="l" fontAlgn="b"/>
                      <a:r>
                        <a:rPr lang="en-US" sz="1800" b="0" i="0" u="none" strike="noStrike" dirty="0">
                          <a:solidFill>
                            <a:srgbClr val="000000"/>
                          </a:solidFill>
                          <a:effectLst/>
                          <a:latin typeface="+mn-lt"/>
                        </a:rPr>
                        <a:t>r</a:t>
                      </a:r>
                    </a:p>
                  </a:txBody>
                  <a:tcPr marL="9525" marR="9525" marT="9525" marB="0" anchor="ctr"/>
                </a:tc>
                <a:tc>
                  <a:txBody>
                    <a:bodyPr/>
                    <a:lstStyle/>
                    <a:p>
                      <a:pPr algn="l" fontAlgn="b"/>
                      <a:r>
                        <a:rPr lang="en-US" sz="1800" b="0" dirty="0">
                          <a:solidFill>
                            <a:schemeClr val="tx1"/>
                          </a:solidFill>
                          <a:effectLst/>
                          <a:latin typeface="+mn-lt"/>
                        </a:rPr>
                        <a:t>2.58 x 10 </a:t>
                      </a:r>
                      <a:r>
                        <a:rPr lang="en-US" sz="1800" b="0" baseline="30000" dirty="0">
                          <a:solidFill>
                            <a:schemeClr val="tx1"/>
                          </a:solidFill>
                          <a:effectLst/>
                          <a:latin typeface="+mn-lt"/>
                        </a:rPr>
                        <a:t>-4</a:t>
                      </a:r>
                      <a:r>
                        <a:rPr lang="en-US" sz="1800" b="0" dirty="0">
                          <a:solidFill>
                            <a:schemeClr val="tx1"/>
                          </a:solidFill>
                          <a:effectLst/>
                          <a:latin typeface="+mn-lt"/>
                        </a:rPr>
                        <a:t> C/kg</a:t>
                      </a:r>
                      <a:endParaRPr lang="en-US" sz="1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786780924"/>
                  </a:ext>
                </a:extLst>
              </a:tr>
              <a:tr h="396806">
                <a:tc>
                  <a:txBody>
                    <a:bodyPr/>
                    <a:lstStyle/>
                    <a:p>
                      <a:pPr algn="l" fontAlgn="b"/>
                      <a:r>
                        <a:rPr lang="en-US" sz="1800" b="0" i="0" u="none" strike="noStrike" dirty="0">
                          <a:solidFill>
                            <a:srgbClr val="000000"/>
                          </a:solidFill>
                          <a:effectLst/>
                          <a:latin typeface="+mn-lt"/>
                        </a:rPr>
                        <a:t>quintal</a:t>
                      </a:r>
                    </a:p>
                  </a:txBody>
                  <a:tcPr marL="9525" marR="9525" marT="9525" marB="0" anchor="ctr"/>
                </a:tc>
                <a:tc>
                  <a:txBody>
                    <a:bodyPr/>
                    <a:lstStyle/>
                    <a:p>
                      <a:pPr algn="l" fontAlgn="b"/>
                      <a:r>
                        <a:rPr lang="en-US" sz="1800" b="0" i="0" u="none" strike="noStrike" dirty="0">
                          <a:solidFill>
                            <a:srgbClr val="000000"/>
                          </a:solidFill>
                          <a:effectLst/>
                          <a:latin typeface="+mn-lt"/>
                        </a:rPr>
                        <a:t>q</a:t>
                      </a:r>
                    </a:p>
                  </a:txBody>
                  <a:tcPr marL="9525" marR="9525" marT="9525" marB="0" anchor="ctr"/>
                </a:tc>
                <a:tc>
                  <a:txBody>
                    <a:bodyPr/>
                    <a:lstStyle/>
                    <a:p>
                      <a:pPr algn="l" fontAlgn="b"/>
                      <a:r>
                        <a:rPr lang="en-US" sz="1800" b="0" i="0" u="none" strike="noStrike" dirty="0">
                          <a:solidFill>
                            <a:schemeClr val="tx1"/>
                          </a:solidFill>
                          <a:effectLst/>
                          <a:latin typeface="+mn-lt"/>
                        </a:rPr>
                        <a:t>100 kg</a:t>
                      </a:r>
                    </a:p>
                  </a:txBody>
                  <a:tcPr marL="9525" marR="9525" marT="9525" marB="0" anchor="ctr"/>
                </a:tc>
                <a:extLst>
                  <a:ext uri="{0D108BD9-81ED-4DB2-BD59-A6C34878D82A}">
                    <a16:rowId xmlns:a16="http://schemas.microsoft.com/office/drawing/2014/main" val="1401984304"/>
                  </a:ext>
                </a:extLst>
              </a:tr>
              <a:tr h="396806">
                <a:tc>
                  <a:txBody>
                    <a:bodyPr/>
                    <a:lstStyle/>
                    <a:p>
                      <a:pPr algn="l" fontAlgn="b"/>
                      <a:r>
                        <a:rPr lang="en-US" sz="1800" b="0" i="0" u="none" strike="noStrike" dirty="0">
                          <a:solidFill>
                            <a:srgbClr val="000000"/>
                          </a:solidFill>
                          <a:effectLst/>
                          <a:latin typeface="+mn-lt"/>
                        </a:rPr>
                        <a:t>barn</a:t>
                      </a:r>
                    </a:p>
                  </a:txBody>
                  <a:tcPr marL="9525" marR="9525" marT="9525" marB="0" anchor="ctr"/>
                </a:tc>
                <a:tc>
                  <a:txBody>
                    <a:bodyPr/>
                    <a:lstStyle/>
                    <a:p>
                      <a:pPr algn="l" fontAlgn="b"/>
                      <a:r>
                        <a:rPr lang="en-US" sz="1800" b="0" i="0" u="none" strike="noStrike" dirty="0">
                          <a:solidFill>
                            <a:srgbClr val="000000"/>
                          </a:solidFill>
                          <a:effectLst/>
                          <a:latin typeface="+mn-lt"/>
                        </a:rPr>
                        <a:t>b</a:t>
                      </a:r>
                    </a:p>
                  </a:txBody>
                  <a:tcPr marL="9525" marR="9525" marT="9525" marB="0" anchor="ctr"/>
                </a:tc>
                <a:tc>
                  <a:txBody>
                    <a:bodyPr/>
                    <a:lstStyle/>
                    <a:p>
                      <a:pPr algn="l" fontAlgn="b"/>
                      <a:r>
                        <a:rPr lang="en-US" sz="1800" b="0" dirty="0">
                          <a:solidFill>
                            <a:schemeClr val="tx1"/>
                          </a:solidFill>
                          <a:effectLst/>
                          <a:latin typeface="+mn-lt"/>
                        </a:rPr>
                        <a:t>100 fm</a:t>
                      </a:r>
                      <a:r>
                        <a:rPr lang="en-US" sz="1800" b="0" baseline="30000" dirty="0">
                          <a:solidFill>
                            <a:schemeClr val="tx1"/>
                          </a:solidFill>
                          <a:effectLst/>
                          <a:latin typeface="+mn-lt"/>
                        </a:rPr>
                        <a:t>2</a:t>
                      </a:r>
                      <a:r>
                        <a:rPr lang="en-US" sz="1800" b="0" dirty="0">
                          <a:solidFill>
                            <a:schemeClr val="tx1"/>
                          </a:solidFill>
                          <a:effectLst/>
                          <a:latin typeface="+mn-lt"/>
                        </a:rPr>
                        <a:t> = 10</a:t>
                      </a:r>
                      <a:r>
                        <a:rPr lang="en-US" sz="1800" b="0" baseline="30000" dirty="0">
                          <a:solidFill>
                            <a:schemeClr val="tx1"/>
                          </a:solidFill>
                          <a:effectLst/>
                          <a:latin typeface="+mn-lt"/>
                        </a:rPr>
                        <a:t>-28 </a:t>
                      </a:r>
                      <a:r>
                        <a:rPr lang="en-US" sz="1800" b="0" dirty="0">
                          <a:solidFill>
                            <a:schemeClr val="tx1"/>
                          </a:solidFill>
                          <a:effectLst/>
                          <a:latin typeface="+mn-lt"/>
                        </a:rPr>
                        <a:t>m</a:t>
                      </a:r>
                      <a:r>
                        <a:rPr lang="en-US" sz="1800" b="0" baseline="30000" dirty="0">
                          <a:solidFill>
                            <a:schemeClr val="tx1"/>
                          </a:solidFill>
                          <a:effectLst/>
                          <a:latin typeface="+mn-lt"/>
                        </a:rPr>
                        <a:t>2</a:t>
                      </a:r>
                      <a:endParaRPr lang="en-US" sz="1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2892400967"/>
                  </a:ext>
                </a:extLst>
              </a:tr>
              <a:tr h="396806">
                <a:tc>
                  <a:txBody>
                    <a:bodyPr/>
                    <a:lstStyle/>
                    <a:p>
                      <a:pPr algn="l" fontAlgn="b"/>
                      <a:r>
                        <a:rPr lang="en-US" sz="1800" b="0" i="0" u="none" strike="noStrike" dirty="0">
                          <a:solidFill>
                            <a:srgbClr val="000000"/>
                          </a:solidFill>
                          <a:effectLst/>
                          <a:latin typeface="+mn-lt"/>
                        </a:rPr>
                        <a:t>are</a:t>
                      </a:r>
                    </a:p>
                  </a:txBody>
                  <a:tcPr marL="9525" marR="9525" marT="9525" marB="0" anchor="ctr"/>
                </a:tc>
                <a:tc>
                  <a:txBody>
                    <a:bodyPr/>
                    <a:lstStyle/>
                    <a:p>
                      <a:pPr algn="l" fontAlgn="b"/>
                      <a:r>
                        <a:rPr lang="en-US" sz="1800" b="0" i="0" u="none" strike="noStrike" dirty="0">
                          <a:solidFill>
                            <a:srgbClr val="000000"/>
                          </a:solidFill>
                          <a:effectLst/>
                          <a:latin typeface="+mn-lt"/>
                        </a:rPr>
                        <a:t>a</a:t>
                      </a:r>
                    </a:p>
                  </a:txBody>
                  <a:tcPr marL="9525" marR="9525" marT="9525" marB="0" anchor="ctr"/>
                </a:tc>
                <a:tc>
                  <a:txBody>
                    <a:bodyPr/>
                    <a:lstStyle/>
                    <a:p>
                      <a:pPr algn="l" fontAlgn="b"/>
                      <a:r>
                        <a:rPr lang="en-US" sz="1800" b="0" dirty="0">
                          <a:solidFill>
                            <a:schemeClr val="tx1"/>
                          </a:solidFill>
                          <a:effectLst/>
                          <a:latin typeface="+mn-lt"/>
                        </a:rPr>
                        <a:t>1 dam</a:t>
                      </a:r>
                      <a:r>
                        <a:rPr lang="en-US" sz="1800" b="0" baseline="30000" dirty="0">
                          <a:solidFill>
                            <a:schemeClr val="tx1"/>
                          </a:solidFill>
                          <a:effectLst/>
                          <a:latin typeface="+mn-lt"/>
                        </a:rPr>
                        <a:t>2</a:t>
                      </a:r>
                      <a:r>
                        <a:rPr lang="en-US" sz="1800" b="0" dirty="0">
                          <a:solidFill>
                            <a:schemeClr val="tx1"/>
                          </a:solidFill>
                          <a:effectLst/>
                          <a:latin typeface="+mn-lt"/>
                        </a:rPr>
                        <a:t> = 10</a:t>
                      </a:r>
                      <a:r>
                        <a:rPr lang="en-US" sz="1800" b="0" baseline="30000" dirty="0">
                          <a:solidFill>
                            <a:schemeClr val="tx1"/>
                          </a:solidFill>
                          <a:effectLst/>
                          <a:latin typeface="+mn-lt"/>
                        </a:rPr>
                        <a:t>2 </a:t>
                      </a:r>
                      <a:r>
                        <a:rPr lang="en-US" sz="1800" b="0" dirty="0">
                          <a:solidFill>
                            <a:schemeClr val="tx1"/>
                          </a:solidFill>
                          <a:effectLst/>
                          <a:latin typeface="+mn-lt"/>
                        </a:rPr>
                        <a:t>m</a:t>
                      </a:r>
                      <a:r>
                        <a:rPr lang="en-US" sz="1800" b="0" baseline="30000" dirty="0">
                          <a:solidFill>
                            <a:schemeClr val="tx1"/>
                          </a:solidFill>
                          <a:effectLst/>
                          <a:latin typeface="+mn-lt"/>
                        </a:rPr>
                        <a:t>2</a:t>
                      </a:r>
                      <a:endParaRPr lang="en-US" sz="1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4293725266"/>
                  </a:ext>
                </a:extLst>
              </a:tr>
              <a:tr h="396806">
                <a:tc>
                  <a:txBody>
                    <a:bodyPr/>
                    <a:lstStyle/>
                    <a:p>
                      <a:pPr algn="l" fontAlgn="b"/>
                      <a:r>
                        <a:rPr lang="en-US" sz="1800" b="0" i="0" u="none" strike="noStrike" dirty="0">
                          <a:solidFill>
                            <a:srgbClr val="000000"/>
                          </a:solidFill>
                          <a:effectLst/>
                          <a:latin typeface="+mn-lt"/>
                        </a:rPr>
                        <a:t>hectare</a:t>
                      </a:r>
                    </a:p>
                  </a:txBody>
                  <a:tcPr marL="9525" marR="9525" marT="9525" marB="0" anchor="ctr"/>
                </a:tc>
                <a:tc>
                  <a:txBody>
                    <a:bodyPr/>
                    <a:lstStyle/>
                    <a:p>
                      <a:pPr algn="l" fontAlgn="b"/>
                      <a:r>
                        <a:rPr lang="en-US" sz="1800" b="0" i="0" u="none" strike="noStrike" dirty="0">
                          <a:solidFill>
                            <a:srgbClr val="000000"/>
                          </a:solidFill>
                          <a:effectLst/>
                          <a:latin typeface="+mn-lt"/>
                        </a:rPr>
                        <a:t>ha</a:t>
                      </a:r>
                    </a:p>
                  </a:txBody>
                  <a:tcPr marL="9525" marR="9525" marT="9525" marB="0" anchor="ctr"/>
                </a:tc>
                <a:tc>
                  <a:txBody>
                    <a:bodyPr/>
                    <a:lstStyle/>
                    <a:p>
                      <a:pPr algn="l" fontAlgn="b"/>
                      <a:r>
                        <a:rPr lang="en-US" sz="1800" b="0" dirty="0">
                          <a:solidFill>
                            <a:schemeClr val="tx1"/>
                          </a:solidFill>
                          <a:effectLst/>
                          <a:latin typeface="+mn-lt"/>
                        </a:rPr>
                        <a:t>1 hm</a:t>
                      </a:r>
                      <a:r>
                        <a:rPr lang="en-US" sz="1800" b="0" baseline="30000" dirty="0">
                          <a:solidFill>
                            <a:schemeClr val="tx1"/>
                          </a:solidFill>
                          <a:effectLst/>
                          <a:latin typeface="+mn-lt"/>
                        </a:rPr>
                        <a:t>2</a:t>
                      </a:r>
                      <a:r>
                        <a:rPr lang="en-US" sz="1800" b="0" dirty="0">
                          <a:solidFill>
                            <a:schemeClr val="tx1"/>
                          </a:solidFill>
                          <a:effectLst/>
                          <a:latin typeface="+mn-lt"/>
                        </a:rPr>
                        <a:t> = 10</a:t>
                      </a:r>
                      <a:r>
                        <a:rPr lang="en-US" sz="1800" b="0" baseline="30000" dirty="0">
                          <a:solidFill>
                            <a:schemeClr val="tx1"/>
                          </a:solidFill>
                          <a:effectLst/>
                          <a:latin typeface="+mn-lt"/>
                        </a:rPr>
                        <a:t>4</a:t>
                      </a:r>
                      <a:r>
                        <a:rPr lang="en-US" sz="1800" b="0" dirty="0">
                          <a:solidFill>
                            <a:schemeClr val="tx1"/>
                          </a:solidFill>
                          <a:effectLst/>
                          <a:latin typeface="+mn-lt"/>
                        </a:rPr>
                        <a:t> m</a:t>
                      </a:r>
                      <a:r>
                        <a:rPr lang="en-US" sz="1800" b="0" baseline="30000" dirty="0">
                          <a:solidFill>
                            <a:schemeClr val="tx1"/>
                          </a:solidFill>
                          <a:effectLst/>
                          <a:latin typeface="+mn-lt"/>
                        </a:rPr>
                        <a:t>2</a:t>
                      </a:r>
                      <a:endParaRPr lang="en-US" sz="1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3999428026"/>
                  </a:ext>
                </a:extLst>
              </a:tr>
              <a:tr h="396806">
                <a:tc>
                  <a:txBody>
                    <a:bodyPr/>
                    <a:lstStyle/>
                    <a:p>
                      <a:pPr algn="l" fontAlgn="b"/>
                      <a:r>
                        <a:rPr lang="en-US" sz="1800" b="0" i="0" u="none" strike="noStrike" dirty="0">
                          <a:solidFill>
                            <a:srgbClr val="000000"/>
                          </a:solidFill>
                          <a:effectLst/>
                          <a:latin typeface="+mn-lt"/>
                        </a:rPr>
                        <a:t>standard atmosphere pressure</a:t>
                      </a:r>
                    </a:p>
                  </a:txBody>
                  <a:tcPr marL="9525" marR="9525" marT="9525" marB="0" anchor="ctr"/>
                </a:tc>
                <a:tc>
                  <a:txBody>
                    <a:bodyPr/>
                    <a:lstStyle/>
                    <a:p>
                      <a:pPr algn="l" fontAlgn="b"/>
                      <a:r>
                        <a:rPr lang="en-US" sz="1800" b="0" i="0" u="none" strike="noStrike" dirty="0">
                          <a:solidFill>
                            <a:srgbClr val="000000"/>
                          </a:solidFill>
                          <a:effectLst/>
                          <a:latin typeface="+mn-lt"/>
                        </a:rPr>
                        <a:t>atm</a:t>
                      </a:r>
                    </a:p>
                  </a:txBody>
                  <a:tcPr marL="9525" marR="9525" marT="9525" marB="0" anchor="ctr"/>
                </a:tc>
                <a:tc>
                  <a:txBody>
                    <a:bodyPr/>
                    <a:lstStyle/>
                    <a:p>
                      <a:pPr algn="l" fontAlgn="b"/>
                      <a:r>
                        <a:rPr lang="en-US" sz="1800" b="0" dirty="0">
                          <a:solidFill>
                            <a:schemeClr val="tx1"/>
                          </a:solidFill>
                          <a:effectLst/>
                          <a:latin typeface="+mn-lt"/>
                        </a:rPr>
                        <a:t>101325 Pa  =  1.013 x 10</a:t>
                      </a:r>
                      <a:r>
                        <a:rPr lang="en-US" sz="1800" b="0" baseline="30000" dirty="0">
                          <a:solidFill>
                            <a:schemeClr val="tx1"/>
                          </a:solidFill>
                          <a:effectLst/>
                          <a:latin typeface="+mn-lt"/>
                        </a:rPr>
                        <a:t>5</a:t>
                      </a:r>
                      <a:r>
                        <a:rPr lang="en-US" sz="1800" b="0" dirty="0">
                          <a:solidFill>
                            <a:schemeClr val="tx1"/>
                          </a:solidFill>
                          <a:effectLst/>
                          <a:latin typeface="+mn-lt"/>
                        </a:rPr>
                        <a:t> Pa</a:t>
                      </a:r>
                      <a:endParaRPr lang="en-US" sz="1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4144512693"/>
                  </a:ext>
                </a:extLst>
              </a:tr>
            </a:tbl>
          </a:graphicData>
        </a:graphic>
      </p:graphicFrame>
    </p:spTree>
    <p:extLst>
      <p:ext uri="{BB962C8B-B14F-4D97-AF65-F5344CB8AC3E}">
        <p14:creationId xmlns:p14="http://schemas.microsoft.com/office/powerpoint/2010/main" val="187959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MCQ TYPE QUESTIONS</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495300" indent="-342900" algn="just">
              <a:lnSpc>
                <a:spcPct val="100000"/>
              </a:lnSpc>
              <a:spcAft>
                <a:spcPts val="600"/>
              </a:spcAft>
              <a:buClr>
                <a:schemeClr val="tx1"/>
              </a:buClr>
              <a:buSzPct val="100000"/>
              <a:buFont typeface="+mj-lt"/>
              <a:buAutoNum type="arabicPeriod"/>
            </a:pPr>
            <a:r>
              <a:rPr lang="en-US" sz="1800" dirty="0">
                <a:solidFill>
                  <a:schemeClr val="tx1"/>
                </a:solidFill>
              </a:rPr>
              <a:t>Which of the following sets of quantities can be taken as fundamental quantities of a system.</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chemeClr val="tx1"/>
                </a:solidFill>
              </a:rPr>
              <a:t>force, pressure, length</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chemeClr val="tx1"/>
                </a:solidFill>
              </a:rPr>
              <a:t>mass, length, density</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chemeClr val="tx1"/>
                </a:solidFill>
              </a:rPr>
              <a:t>mass, speed, time</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chemeClr val="tx1"/>
                </a:solidFill>
              </a:rPr>
              <a:t>acceleration, length, time</a:t>
            </a:r>
          </a:p>
          <a:p>
            <a:pPr marL="495300" indent="-342900" algn="just">
              <a:lnSpc>
                <a:spcPct val="100000"/>
              </a:lnSpc>
              <a:spcAft>
                <a:spcPts val="600"/>
              </a:spcAft>
              <a:buClr>
                <a:schemeClr val="tx1"/>
              </a:buClr>
              <a:buSzPct val="100000"/>
              <a:buFont typeface="+mj-lt"/>
              <a:buAutoNum type="arabicPeriod"/>
            </a:pPr>
            <a:r>
              <a:rPr lang="en-US" sz="1800" dirty="0">
                <a:solidFill>
                  <a:schemeClr val="tx1"/>
                </a:solidFill>
              </a:rPr>
              <a:t>Which of the following quantities can’t be derived quantities in MKS system?</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chemeClr val="tx1"/>
                </a:solidFill>
              </a:rPr>
              <a:t>force</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chemeClr val="tx1"/>
                </a:solidFill>
              </a:rPr>
              <a:t>electrical energy</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chemeClr val="tx1"/>
                </a:solidFill>
              </a:rPr>
              <a:t>electric potential</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chemeClr val="tx1"/>
                </a:solidFill>
              </a:rPr>
              <a:t>pressure</a:t>
            </a:r>
          </a:p>
        </p:txBody>
      </p:sp>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Tree>
    <p:extLst>
      <p:ext uri="{BB962C8B-B14F-4D97-AF65-F5344CB8AC3E}">
        <p14:creationId xmlns:p14="http://schemas.microsoft.com/office/powerpoint/2010/main" val="20603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62;p14">
            <a:extLst>
              <a:ext uri="{FF2B5EF4-FFF2-40B4-BE49-F238E27FC236}">
                <a16:creationId xmlns:a16="http://schemas.microsoft.com/office/drawing/2014/main" id="{A31C2591-4168-41E8-B813-965EECB29155}"/>
              </a:ext>
            </a:extLst>
          </p:cNvPr>
          <p:cNvPicPr preferRelativeResize="0"/>
          <p:nvPr/>
        </p:nvPicPr>
        <p:blipFill rotWithShape="1">
          <a:blip r:embed="rId2">
            <a:alphaModFix/>
          </a:blip>
          <a:srcRect/>
          <a:stretch/>
        </p:blipFill>
        <p:spPr>
          <a:xfrm>
            <a:off x="8221838" y="4226013"/>
            <a:ext cx="925650" cy="925650"/>
          </a:xfrm>
          <a:prstGeom prst="rect">
            <a:avLst/>
          </a:prstGeom>
          <a:noFill/>
          <a:ln>
            <a:noFill/>
          </a:ln>
        </p:spPr>
      </p:pic>
      <p:sp>
        <p:nvSpPr>
          <p:cNvPr id="7" name="Google Shape;63;p14">
            <a:extLst>
              <a:ext uri="{FF2B5EF4-FFF2-40B4-BE49-F238E27FC236}">
                <a16:creationId xmlns:a16="http://schemas.microsoft.com/office/drawing/2014/main" id="{4CBE3289-9111-4C55-99F3-6EF56DE6C741}"/>
              </a:ext>
            </a:extLst>
          </p:cNvPr>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MCQ TYPE QUESTIONS</a:t>
            </a:r>
          </a:p>
        </p:txBody>
      </p:sp>
      <p:sp>
        <p:nvSpPr>
          <p:cNvPr id="9" name="TextBox 8">
            <a:extLst>
              <a:ext uri="{FF2B5EF4-FFF2-40B4-BE49-F238E27FC236}">
                <a16:creationId xmlns:a16="http://schemas.microsoft.com/office/drawing/2014/main" id="{B4218B66-CFB0-4C0D-85CF-1D3C48171A5D}"/>
              </a:ext>
            </a:extLst>
          </p:cNvPr>
          <p:cNvSpPr txBox="1"/>
          <p:nvPr/>
        </p:nvSpPr>
        <p:spPr>
          <a:xfrm>
            <a:off x="-169386" y="594587"/>
            <a:ext cx="9162490" cy="1853777"/>
          </a:xfrm>
          <a:prstGeom prst="rect">
            <a:avLst/>
          </a:prstGeom>
          <a:noFill/>
        </p:spPr>
        <p:txBody>
          <a:bodyPr wrap="square">
            <a:spAutoFit/>
          </a:bodyPr>
          <a:lstStyle/>
          <a:p>
            <a:pPr marL="252095" indent="-252095" algn="just">
              <a:lnSpc>
                <a:spcPct val="115000"/>
              </a:lnSpc>
              <a:spcBef>
                <a:spcPts val="285"/>
              </a:spcBef>
              <a:spcAft>
                <a:spcPts val="285"/>
              </a:spcAft>
              <a:tabLst>
                <a:tab pos="252095"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	3. Which of the following sets cannot enter into the list of fundamental quantities in any system of units?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indent="-252095" algn="just">
              <a:lnSpc>
                <a:spcPct val="115000"/>
              </a:lnSpc>
              <a:spcBef>
                <a:spcPts val="285"/>
              </a:spcBef>
              <a:spcAft>
                <a:spcPts val="1000"/>
              </a:spcAft>
              <a:tabLst>
                <a:tab pos="252095"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	   (a) length, mass and velocity,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indent="-252095" algn="just">
              <a:lnSpc>
                <a:spcPct val="115000"/>
              </a:lnSpc>
              <a:spcBef>
                <a:spcPts val="285"/>
              </a:spcBef>
              <a:spcAft>
                <a:spcPts val="1000"/>
              </a:spcAft>
              <a:tabLst>
                <a:tab pos="252095"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	   (b) length, time and velocity,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indent="-252095" algn="just">
              <a:lnSpc>
                <a:spcPct val="115000"/>
              </a:lnSpc>
              <a:spcBef>
                <a:spcPts val="285"/>
              </a:spcBef>
              <a:spcAft>
                <a:spcPts val="1000"/>
              </a:spcAft>
              <a:tabLst>
                <a:tab pos="252095"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	   (c) mass, time and velocity,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(d) length, time and mass.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C78F170-2815-49AE-80AC-F6E050BF6E1F}"/>
                  </a:ext>
                </a:extLst>
              </p:cNvPr>
              <p:cNvSpPr txBox="1"/>
              <p:nvPr/>
            </p:nvSpPr>
            <p:spPr>
              <a:xfrm>
                <a:off x="139055" y="2626450"/>
                <a:ext cx="8545607" cy="2033698"/>
              </a:xfrm>
              <a:prstGeom prst="rect">
                <a:avLst/>
              </a:prstGeom>
              <a:noFill/>
            </p:spPr>
            <p:txBody>
              <a:bodyPr wrap="square">
                <a:spAutoFit/>
              </a:bodyPr>
              <a:lstStyle/>
              <a:p>
                <a:r>
                  <a:rPr lang="en-US" dirty="0"/>
                  <a:t>4. A physical quantity is measured and the result is expressed as nu where u is the unit used and n is the     numerical value. If the result is expressed in various units then</a:t>
                </a:r>
              </a:p>
              <a:p>
                <a:r>
                  <a:rPr lang="en-US" dirty="0"/>
                  <a:t>                  (a) n      size of u	</a:t>
                </a:r>
              </a:p>
              <a:p>
                <a:r>
                  <a:rPr lang="en-US" dirty="0"/>
                  <a:t>	</a:t>
                </a:r>
              </a:p>
              <a:p>
                <a:r>
                  <a:rPr lang="en-US" dirty="0"/>
                  <a:t>                  (b) n   </a:t>
                </a:r>
              </a:p>
              <a:p>
                <a:r>
                  <a:rPr lang="en-US" dirty="0"/>
                  <a:t>	</a:t>
                </a:r>
              </a:p>
              <a:p>
                <a:r>
                  <a:rPr lang="en-US" dirty="0"/>
                  <a:t>                  (c) n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𝑢</m:t>
                        </m:r>
                      </m:e>
                    </m:rad>
                  </m:oMath>
                </a14:m>
                <a:endParaRPr lang="en-US" dirty="0"/>
              </a:p>
              <a:p>
                <a:r>
                  <a:rPr lang="en-US" dirty="0"/>
                  <a:t>	</a:t>
                </a:r>
              </a:p>
              <a:p>
                <a:r>
                  <a:rPr lang="en-US" dirty="0"/>
                  <a:t>                  (d) n    </a:t>
                </a:r>
              </a:p>
            </p:txBody>
          </p:sp>
        </mc:Choice>
        <mc:Fallback xmlns="">
          <p:sp>
            <p:nvSpPr>
              <p:cNvPr id="37" name="TextBox 36">
                <a:extLst>
                  <a:ext uri="{FF2B5EF4-FFF2-40B4-BE49-F238E27FC236}">
                    <a16:creationId xmlns:a16="http://schemas.microsoft.com/office/drawing/2014/main" id="{7C78F170-2815-49AE-80AC-F6E050BF6E1F}"/>
                  </a:ext>
                </a:extLst>
              </p:cNvPr>
              <p:cNvSpPr txBox="1">
                <a:spLocks noRot="1" noChangeAspect="1" noMove="1" noResize="1" noEditPoints="1" noAdjustHandles="1" noChangeArrowheads="1" noChangeShapeType="1" noTextEdit="1"/>
              </p:cNvSpPr>
              <p:nvPr/>
            </p:nvSpPr>
            <p:spPr>
              <a:xfrm>
                <a:off x="139055" y="2626450"/>
                <a:ext cx="8545607" cy="2033698"/>
              </a:xfrm>
              <a:prstGeom prst="rect">
                <a:avLst/>
              </a:prstGeom>
              <a:blipFill>
                <a:blip r:embed="rId3"/>
                <a:stretch>
                  <a:fillRect l="-214" t="-601" b="-240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E063145-3C93-4DFE-8EFB-0F9DF1FD9949}"/>
                  </a:ext>
                </a:extLst>
              </p:cNvPr>
              <p:cNvSpPr txBox="1"/>
              <p:nvPr/>
            </p:nvSpPr>
            <p:spPr>
              <a:xfrm>
                <a:off x="1606922" y="3089584"/>
                <a:ext cx="176330" cy="215444"/>
              </a:xfrm>
              <a:prstGeom prst="rect">
                <a:avLst/>
              </a:prstGeom>
              <a:noFill/>
            </p:spPr>
            <p:txBody>
              <a:bodyPr wrap="square" lIns="0" tIns="0" rIns="0" bIns="0" rtlCol="0">
                <a:spAutoFit/>
              </a:bodyPr>
              <a:lstStyle/>
              <a:p>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a:t> </a:t>
                </a:r>
              </a:p>
            </p:txBody>
          </p:sp>
        </mc:Choice>
        <mc:Fallback xmlns="">
          <p:sp>
            <p:nvSpPr>
              <p:cNvPr id="38" name="TextBox 37">
                <a:extLst>
                  <a:ext uri="{FF2B5EF4-FFF2-40B4-BE49-F238E27FC236}">
                    <a16:creationId xmlns:a16="http://schemas.microsoft.com/office/drawing/2014/main" id="{4E063145-3C93-4DFE-8EFB-0F9DF1FD9949}"/>
                  </a:ext>
                </a:extLst>
              </p:cNvPr>
              <p:cNvSpPr txBox="1">
                <a:spLocks noRot="1" noChangeAspect="1" noMove="1" noResize="1" noEditPoints="1" noAdjustHandles="1" noChangeArrowheads="1" noChangeShapeType="1" noTextEdit="1"/>
              </p:cNvSpPr>
              <p:nvPr/>
            </p:nvSpPr>
            <p:spPr>
              <a:xfrm>
                <a:off x="1606922" y="3089584"/>
                <a:ext cx="176330" cy="215444"/>
              </a:xfrm>
              <a:prstGeom prst="rect">
                <a:avLst/>
              </a:prstGeom>
              <a:blipFill>
                <a:blip r:embed="rId4"/>
                <a:stretch>
                  <a:fillRect l="-27586" b="-285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843A37E-1AF6-4ABA-BB01-16030A2DC39B}"/>
                  </a:ext>
                </a:extLst>
              </p:cNvPr>
              <p:cNvSpPr txBox="1"/>
              <p:nvPr/>
            </p:nvSpPr>
            <p:spPr>
              <a:xfrm>
                <a:off x="1606922" y="3501793"/>
                <a:ext cx="176330" cy="215444"/>
              </a:xfrm>
              <a:prstGeom prst="rect">
                <a:avLst/>
              </a:prstGeom>
              <a:noFill/>
            </p:spPr>
            <p:txBody>
              <a:bodyPr wrap="square" lIns="0" tIns="0" rIns="0" bIns="0" rtlCol="0">
                <a:spAutoFit/>
              </a:bodyPr>
              <a:lstStyle/>
              <a:p>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a:t> </a:t>
                </a:r>
              </a:p>
            </p:txBody>
          </p:sp>
        </mc:Choice>
        <mc:Fallback xmlns="">
          <p:sp>
            <p:nvSpPr>
              <p:cNvPr id="53" name="TextBox 52">
                <a:extLst>
                  <a:ext uri="{FF2B5EF4-FFF2-40B4-BE49-F238E27FC236}">
                    <a16:creationId xmlns:a16="http://schemas.microsoft.com/office/drawing/2014/main" id="{5843A37E-1AF6-4ABA-BB01-16030A2DC39B}"/>
                  </a:ext>
                </a:extLst>
              </p:cNvPr>
              <p:cNvSpPr txBox="1">
                <a:spLocks noRot="1" noChangeAspect="1" noMove="1" noResize="1" noEditPoints="1" noAdjustHandles="1" noChangeArrowheads="1" noChangeShapeType="1" noTextEdit="1"/>
              </p:cNvSpPr>
              <p:nvPr/>
            </p:nvSpPr>
            <p:spPr>
              <a:xfrm>
                <a:off x="1606922" y="3501793"/>
                <a:ext cx="176330" cy="215444"/>
              </a:xfrm>
              <a:prstGeom prst="rect">
                <a:avLst/>
              </a:prstGeom>
              <a:blipFill>
                <a:blip r:embed="rId4"/>
                <a:stretch>
                  <a:fillRect l="-2758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CBE1444-F576-4EEC-BA95-C2756DDCFC2A}"/>
                  </a:ext>
                </a:extLst>
              </p:cNvPr>
              <p:cNvSpPr txBox="1"/>
              <p:nvPr/>
            </p:nvSpPr>
            <p:spPr>
              <a:xfrm>
                <a:off x="1566577" y="3940202"/>
                <a:ext cx="176330" cy="215444"/>
              </a:xfrm>
              <a:prstGeom prst="rect">
                <a:avLst/>
              </a:prstGeom>
              <a:noFill/>
            </p:spPr>
            <p:txBody>
              <a:bodyPr wrap="square" lIns="0" tIns="0" rIns="0" bIns="0" rtlCol="0">
                <a:spAutoFit/>
              </a:bodyPr>
              <a:lstStyle/>
              <a:p>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a:t> </a:t>
                </a:r>
              </a:p>
            </p:txBody>
          </p:sp>
        </mc:Choice>
        <mc:Fallback xmlns="">
          <p:sp>
            <p:nvSpPr>
              <p:cNvPr id="55" name="TextBox 54">
                <a:extLst>
                  <a:ext uri="{FF2B5EF4-FFF2-40B4-BE49-F238E27FC236}">
                    <a16:creationId xmlns:a16="http://schemas.microsoft.com/office/drawing/2014/main" id="{DCBE1444-F576-4EEC-BA95-C2756DDCFC2A}"/>
                  </a:ext>
                </a:extLst>
              </p:cNvPr>
              <p:cNvSpPr txBox="1">
                <a:spLocks noRot="1" noChangeAspect="1" noMove="1" noResize="1" noEditPoints="1" noAdjustHandles="1" noChangeArrowheads="1" noChangeShapeType="1" noTextEdit="1"/>
              </p:cNvSpPr>
              <p:nvPr/>
            </p:nvSpPr>
            <p:spPr>
              <a:xfrm>
                <a:off x="1566577" y="3940202"/>
                <a:ext cx="176330" cy="215444"/>
              </a:xfrm>
              <a:prstGeom prst="rect">
                <a:avLst/>
              </a:prstGeom>
              <a:blipFill>
                <a:blip r:embed="rId4"/>
                <a:stretch>
                  <a:fillRect l="-2758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196A590D-1CA3-4D5E-8EAF-AEEB92399B5F}"/>
                  </a:ext>
                </a:extLst>
              </p:cNvPr>
              <p:cNvSpPr txBox="1"/>
              <p:nvPr/>
            </p:nvSpPr>
            <p:spPr>
              <a:xfrm>
                <a:off x="1580026" y="4386133"/>
                <a:ext cx="141554" cy="215444"/>
              </a:xfrm>
              <a:prstGeom prst="rect">
                <a:avLst/>
              </a:prstGeom>
              <a:noFill/>
            </p:spPr>
            <p:txBody>
              <a:bodyPr wrap="square" lIns="0" tIns="0" rIns="0" bIns="0" rtlCol="0">
                <a:spAutoFit/>
              </a:bodyPr>
              <a:lstStyle/>
              <a:p>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a:t> </a:t>
                </a:r>
              </a:p>
            </p:txBody>
          </p:sp>
        </mc:Choice>
        <mc:Fallback xmlns="">
          <p:sp>
            <p:nvSpPr>
              <p:cNvPr id="57" name="TextBox 56">
                <a:extLst>
                  <a:ext uri="{FF2B5EF4-FFF2-40B4-BE49-F238E27FC236}">
                    <a16:creationId xmlns:a16="http://schemas.microsoft.com/office/drawing/2014/main" id="{196A590D-1CA3-4D5E-8EAF-AEEB92399B5F}"/>
                  </a:ext>
                </a:extLst>
              </p:cNvPr>
              <p:cNvSpPr txBox="1">
                <a:spLocks noRot="1" noChangeAspect="1" noMove="1" noResize="1" noEditPoints="1" noAdjustHandles="1" noChangeArrowheads="1" noChangeShapeType="1" noTextEdit="1"/>
              </p:cNvSpPr>
              <p:nvPr/>
            </p:nvSpPr>
            <p:spPr>
              <a:xfrm>
                <a:off x="1580026" y="4386133"/>
                <a:ext cx="141554" cy="215444"/>
              </a:xfrm>
              <a:prstGeom prst="rect">
                <a:avLst/>
              </a:prstGeom>
              <a:blipFill>
                <a:blip r:embed="rId5"/>
                <a:stretch>
                  <a:fillRect l="-34783" r="-21739" b="-285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6D044BD-24DB-4EF7-AA7E-E47788842FEA}"/>
                  </a:ext>
                </a:extLst>
              </p:cNvPr>
              <p:cNvSpPr txBox="1"/>
              <p:nvPr/>
            </p:nvSpPr>
            <p:spPr>
              <a:xfrm>
                <a:off x="1796155" y="3501793"/>
                <a:ext cx="232893"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2</m:t>
                          </m:r>
                        </m:sup>
                      </m:sSup>
                    </m:oMath>
                  </m:oMathPara>
                </a14:m>
                <a:endParaRPr lang="en-IN" dirty="0"/>
              </a:p>
            </p:txBody>
          </p:sp>
        </mc:Choice>
        <mc:Fallback xmlns="">
          <p:sp>
            <p:nvSpPr>
              <p:cNvPr id="60" name="TextBox 59">
                <a:extLst>
                  <a:ext uri="{FF2B5EF4-FFF2-40B4-BE49-F238E27FC236}">
                    <a16:creationId xmlns:a16="http://schemas.microsoft.com/office/drawing/2014/main" id="{E6D044BD-24DB-4EF7-AA7E-E47788842FEA}"/>
                  </a:ext>
                </a:extLst>
              </p:cNvPr>
              <p:cNvSpPr txBox="1">
                <a:spLocks noRot="1" noChangeAspect="1" noMove="1" noResize="1" noEditPoints="1" noAdjustHandles="1" noChangeArrowheads="1" noChangeShapeType="1" noTextEdit="1"/>
              </p:cNvSpPr>
              <p:nvPr/>
            </p:nvSpPr>
            <p:spPr>
              <a:xfrm>
                <a:off x="1796155" y="3501793"/>
                <a:ext cx="232893" cy="215444"/>
              </a:xfrm>
              <a:prstGeom prst="rect">
                <a:avLst/>
              </a:prstGeom>
              <a:blipFill>
                <a:blip r:embed="rId6"/>
                <a:stretch>
                  <a:fillRect l="-10526" r="-789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817D5273-296F-4621-B0AA-1036CCD01DA4}"/>
                  </a:ext>
                </a:extLst>
              </p:cNvPr>
              <p:cNvSpPr txBox="1"/>
              <p:nvPr/>
            </p:nvSpPr>
            <p:spPr>
              <a:xfrm>
                <a:off x="1796155" y="4346550"/>
                <a:ext cx="156838"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IN"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𝑢</m:t>
                          </m:r>
                        </m:den>
                      </m:f>
                    </m:oMath>
                  </m:oMathPara>
                </a14:m>
                <a:endParaRPr lang="en-IN" dirty="0"/>
              </a:p>
            </p:txBody>
          </p:sp>
        </mc:Choice>
        <mc:Fallback xmlns="">
          <p:sp>
            <p:nvSpPr>
              <p:cNvPr id="61" name="TextBox 60">
                <a:extLst>
                  <a:ext uri="{FF2B5EF4-FFF2-40B4-BE49-F238E27FC236}">
                    <a16:creationId xmlns:a16="http://schemas.microsoft.com/office/drawing/2014/main" id="{817D5273-296F-4621-B0AA-1036CCD01DA4}"/>
                  </a:ext>
                </a:extLst>
              </p:cNvPr>
              <p:cNvSpPr txBox="1">
                <a:spLocks noRot="1" noChangeAspect="1" noMove="1" noResize="1" noEditPoints="1" noAdjustHandles="1" noChangeArrowheads="1" noChangeShapeType="1" noTextEdit="1"/>
              </p:cNvSpPr>
              <p:nvPr/>
            </p:nvSpPr>
            <p:spPr>
              <a:xfrm>
                <a:off x="1796155" y="4346550"/>
                <a:ext cx="156838" cy="404726"/>
              </a:xfrm>
              <a:prstGeom prst="rect">
                <a:avLst/>
              </a:prstGeom>
              <a:blipFill>
                <a:blip r:embed="rId7"/>
                <a:stretch>
                  <a:fillRect l="-24000" r="-20000" b="-10606"/>
                </a:stretch>
              </a:blipFill>
            </p:spPr>
            <p:txBody>
              <a:bodyPr/>
              <a:lstStyle/>
              <a:p>
                <a:r>
                  <a:rPr lang="en-IN">
                    <a:noFill/>
                  </a:rPr>
                  <a:t> </a:t>
                </a:r>
              </a:p>
            </p:txBody>
          </p:sp>
        </mc:Fallback>
      </mc:AlternateContent>
    </p:spTree>
    <p:extLst>
      <p:ext uri="{BB962C8B-B14F-4D97-AF65-F5344CB8AC3E}">
        <p14:creationId xmlns:p14="http://schemas.microsoft.com/office/powerpoint/2010/main" val="255871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MCQ TYPE QUESTIONS</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495300" indent="-342900" algn="just">
              <a:lnSpc>
                <a:spcPct val="100000"/>
              </a:lnSpc>
              <a:spcAft>
                <a:spcPts val="600"/>
              </a:spcAft>
              <a:buClr>
                <a:schemeClr val="tx1"/>
              </a:buClr>
              <a:buSzPct val="100000"/>
              <a:buFont typeface="+mj-lt"/>
              <a:buAutoNum type="arabicPeriod"/>
            </a:pPr>
            <a:r>
              <a:rPr lang="en-US" sz="1800" dirty="0">
                <a:solidFill>
                  <a:schemeClr val="tx1"/>
                </a:solidFill>
              </a:rPr>
              <a:t>Which of the following sets of quantities can be taken as fundamental quantities of a system.</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rgbClr val="FF0000"/>
                </a:solidFill>
              </a:rPr>
              <a:t>force, pressure, length</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rgbClr val="FF0000"/>
                </a:solidFill>
              </a:rPr>
              <a:t>mass, length, density</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chemeClr val="tx1"/>
                </a:solidFill>
              </a:rPr>
              <a:t>mass, speed, time</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rgbClr val="FF0000"/>
                </a:solidFill>
              </a:rPr>
              <a:t>acceleration, length, time</a:t>
            </a:r>
          </a:p>
          <a:p>
            <a:pPr marL="495300" indent="-342900" algn="just">
              <a:lnSpc>
                <a:spcPct val="100000"/>
              </a:lnSpc>
              <a:spcAft>
                <a:spcPts val="600"/>
              </a:spcAft>
              <a:buClr>
                <a:schemeClr val="tx1"/>
              </a:buClr>
              <a:buSzPct val="100000"/>
              <a:buFont typeface="+mj-lt"/>
              <a:buAutoNum type="arabicPeriod"/>
            </a:pPr>
            <a:r>
              <a:rPr lang="en-US" sz="1800" dirty="0">
                <a:solidFill>
                  <a:schemeClr val="tx1"/>
                </a:solidFill>
              </a:rPr>
              <a:t>Which of the following quantities can’t be derived quantities in MKS system?</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chemeClr val="tx1"/>
                </a:solidFill>
              </a:rPr>
              <a:t>force</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chemeClr val="tx1"/>
                </a:solidFill>
              </a:rPr>
              <a:t>electrical energy</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rgbClr val="FF0000"/>
                </a:solidFill>
              </a:rPr>
              <a:t>electric potential</a:t>
            </a:r>
          </a:p>
          <a:p>
            <a:pPr marL="952500" lvl="1" indent="-342900" algn="just">
              <a:lnSpc>
                <a:spcPct val="100000"/>
              </a:lnSpc>
              <a:spcBef>
                <a:spcPts val="0"/>
              </a:spcBef>
              <a:spcAft>
                <a:spcPts val="600"/>
              </a:spcAft>
              <a:buClr>
                <a:schemeClr val="tx1"/>
              </a:buClr>
              <a:buSzPct val="100000"/>
              <a:buFont typeface="+mj-lt"/>
              <a:buAutoNum type="alphaLcParenR"/>
            </a:pPr>
            <a:r>
              <a:rPr lang="en-US" sz="1800" dirty="0">
                <a:solidFill>
                  <a:schemeClr val="tx1"/>
                </a:solidFill>
              </a:rPr>
              <a:t>pressure</a:t>
            </a:r>
          </a:p>
        </p:txBody>
      </p:sp>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Tree>
    <p:extLst>
      <p:ext uri="{BB962C8B-B14F-4D97-AF65-F5344CB8AC3E}">
        <p14:creationId xmlns:p14="http://schemas.microsoft.com/office/powerpoint/2010/main" val="4129026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62;p14">
            <a:extLst>
              <a:ext uri="{FF2B5EF4-FFF2-40B4-BE49-F238E27FC236}">
                <a16:creationId xmlns:a16="http://schemas.microsoft.com/office/drawing/2014/main" id="{A31C2591-4168-41E8-B813-965EECB29155}"/>
              </a:ext>
            </a:extLst>
          </p:cNvPr>
          <p:cNvPicPr preferRelativeResize="0"/>
          <p:nvPr/>
        </p:nvPicPr>
        <p:blipFill rotWithShape="1">
          <a:blip r:embed="rId2">
            <a:alphaModFix/>
          </a:blip>
          <a:srcRect/>
          <a:stretch/>
        </p:blipFill>
        <p:spPr>
          <a:xfrm>
            <a:off x="8221838" y="4226013"/>
            <a:ext cx="925650" cy="925650"/>
          </a:xfrm>
          <a:prstGeom prst="rect">
            <a:avLst/>
          </a:prstGeom>
          <a:noFill/>
          <a:ln>
            <a:noFill/>
          </a:ln>
        </p:spPr>
      </p:pic>
      <p:sp>
        <p:nvSpPr>
          <p:cNvPr id="7" name="Google Shape;63;p14">
            <a:extLst>
              <a:ext uri="{FF2B5EF4-FFF2-40B4-BE49-F238E27FC236}">
                <a16:creationId xmlns:a16="http://schemas.microsoft.com/office/drawing/2014/main" id="{4CBE3289-9111-4C55-99F3-6EF56DE6C741}"/>
              </a:ext>
            </a:extLst>
          </p:cNvPr>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MCQ TYPE QUESTIONS</a:t>
            </a:r>
          </a:p>
        </p:txBody>
      </p:sp>
      <p:sp>
        <p:nvSpPr>
          <p:cNvPr id="9" name="TextBox 8">
            <a:extLst>
              <a:ext uri="{FF2B5EF4-FFF2-40B4-BE49-F238E27FC236}">
                <a16:creationId xmlns:a16="http://schemas.microsoft.com/office/drawing/2014/main" id="{B4218B66-CFB0-4C0D-85CF-1D3C48171A5D}"/>
              </a:ext>
            </a:extLst>
          </p:cNvPr>
          <p:cNvSpPr txBox="1"/>
          <p:nvPr/>
        </p:nvSpPr>
        <p:spPr>
          <a:xfrm>
            <a:off x="-169386" y="594587"/>
            <a:ext cx="9162490" cy="1853777"/>
          </a:xfrm>
          <a:prstGeom prst="rect">
            <a:avLst/>
          </a:prstGeom>
          <a:noFill/>
        </p:spPr>
        <p:txBody>
          <a:bodyPr wrap="square">
            <a:spAutoFit/>
          </a:bodyPr>
          <a:lstStyle/>
          <a:p>
            <a:pPr marL="252095" indent="-252095" algn="just">
              <a:lnSpc>
                <a:spcPct val="115000"/>
              </a:lnSpc>
              <a:spcBef>
                <a:spcPts val="285"/>
              </a:spcBef>
              <a:spcAft>
                <a:spcPts val="285"/>
              </a:spcAft>
              <a:tabLst>
                <a:tab pos="252095"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	3. Which of the following sets cannot enter into the list of fundamental quantities in any system of units?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indent="-252095" algn="just">
              <a:lnSpc>
                <a:spcPct val="115000"/>
              </a:lnSpc>
              <a:spcBef>
                <a:spcPts val="285"/>
              </a:spcBef>
              <a:spcAft>
                <a:spcPts val="1000"/>
              </a:spcAft>
              <a:tabLst>
                <a:tab pos="252095"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	   (a) length, mass and velocity,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indent="-252095" algn="just">
              <a:lnSpc>
                <a:spcPct val="115000"/>
              </a:lnSpc>
              <a:spcBef>
                <a:spcPts val="285"/>
              </a:spcBef>
              <a:spcAft>
                <a:spcPts val="1000"/>
              </a:spcAft>
              <a:tabLst>
                <a:tab pos="252095"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	   (b</a:t>
            </a: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length, time and velocity</a:t>
            </a:r>
            <a:r>
              <a:rPr lang="en-US" sz="1400" dirty="0">
                <a:effectLst/>
                <a:latin typeface="Arial" panose="020B0604020202020204" pitchFamily="34"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indent="-252095" algn="just">
              <a:lnSpc>
                <a:spcPct val="115000"/>
              </a:lnSpc>
              <a:spcBef>
                <a:spcPts val="285"/>
              </a:spcBef>
              <a:spcAft>
                <a:spcPts val="1000"/>
              </a:spcAft>
              <a:tabLst>
                <a:tab pos="252095"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	   (c</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mass, time and velocity,</a:t>
            </a:r>
            <a:endPar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(d) length, time and mass.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C78F170-2815-49AE-80AC-F6E050BF6E1F}"/>
                  </a:ext>
                </a:extLst>
              </p:cNvPr>
              <p:cNvSpPr txBox="1"/>
              <p:nvPr/>
            </p:nvSpPr>
            <p:spPr>
              <a:xfrm>
                <a:off x="139055" y="2626450"/>
                <a:ext cx="8545607" cy="2033698"/>
              </a:xfrm>
              <a:prstGeom prst="rect">
                <a:avLst/>
              </a:prstGeom>
              <a:noFill/>
            </p:spPr>
            <p:txBody>
              <a:bodyPr wrap="square">
                <a:spAutoFit/>
              </a:bodyPr>
              <a:lstStyle/>
              <a:p>
                <a:r>
                  <a:rPr lang="en-US" dirty="0"/>
                  <a:t>4. A physical quantity is measured and the result is expressed as nu where u is the unit used and n is the     numerical value. If the result is expressed in various units then</a:t>
                </a:r>
              </a:p>
              <a:p>
                <a:r>
                  <a:rPr lang="en-US" dirty="0"/>
                  <a:t>                  (a) n      size of u	</a:t>
                </a:r>
              </a:p>
              <a:p>
                <a:r>
                  <a:rPr lang="en-US" dirty="0"/>
                  <a:t>	</a:t>
                </a:r>
              </a:p>
              <a:p>
                <a:r>
                  <a:rPr lang="en-US" dirty="0"/>
                  <a:t>                  (b) n   </a:t>
                </a:r>
              </a:p>
              <a:p>
                <a:r>
                  <a:rPr lang="en-US" dirty="0"/>
                  <a:t>	</a:t>
                </a:r>
              </a:p>
              <a:p>
                <a:r>
                  <a:rPr lang="en-US" dirty="0"/>
                  <a:t>                  (c) n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𝑢</m:t>
                        </m:r>
                      </m:e>
                    </m:rad>
                  </m:oMath>
                </a14:m>
                <a:endParaRPr lang="en-US" dirty="0"/>
              </a:p>
              <a:p>
                <a:r>
                  <a:rPr lang="en-US" dirty="0"/>
                  <a:t>	</a:t>
                </a:r>
              </a:p>
              <a:p>
                <a:r>
                  <a:rPr lang="en-US" dirty="0"/>
                  <a:t>                  </a:t>
                </a:r>
                <a:r>
                  <a:rPr lang="en-US" dirty="0">
                    <a:solidFill>
                      <a:srgbClr val="FF0000"/>
                    </a:solidFill>
                  </a:rPr>
                  <a:t>(d) n    </a:t>
                </a:r>
              </a:p>
            </p:txBody>
          </p:sp>
        </mc:Choice>
        <mc:Fallback xmlns="">
          <p:sp>
            <p:nvSpPr>
              <p:cNvPr id="37" name="TextBox 36">
                <a:extLst>
                  <a:ext uri="{FF2B5EF4-FFF2-40B4-BE49-F238E27FC236}">
                    <a16:creationId xmlns:a16="http://schemas.microsoft.com/office/drawing/2014/main" id="{7C78F170-2815-49AE-80AC-F6E050BF6E1F}"/>
                  </a:ext>
                </a:extLst>
              </p:cNvPr>
              <p:cNvSpPr txBox="1">
                <a:spLocks noRot="1" noChangeAspect="1" noMove="1" noResize="1" noEditPoints="1" noAdjustHandles="1" noChangeArrowheads="1" noChangeShapeType="1" noTextEdit="1"/>
              </p:cNvSpPr>
              <p:nvPr/>
            </p:nvSpPr>
            <p:spPr>
              <a:xfrm>
                <a:off x="139055" y="2626450"/>
                <a:ext cx="8545607" cy="2033698"/>
              </a:xfrm>
              <a:prstGeom prst="rect">
                <a:avLst/>
              </a:prstGeom>
              <a:blipFill>
                <a:blip r:embed="rId3"/>
                <a:stretch>
                  <a:fillRect l="-214" t="-601" r="-1498" b="-240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E063145-3C93-4DFE-8EFB-0F9DF1FD9949}"/>
                  </a:ext>
                </a:extLst>
              </p:cNvPr>
              <p:cNvSpPr txBox="1"/>
              <p:nvPr/>
            </p:nvSpPr>
            <p:spPr>
              <a:xfrm>
                <a:off x="1606922" y="3089584"/>
                <a:ext cx="176330" cy="215444"/>
              </a:xfrm>
              <a:prstGeom prst="rect">
                <a:avLst/>
              </a:prstGeom>
              <a:noFill/>
            </p:spPr>
            <p:txBody>
              <a:bodyPr wrap="square" lIns="0" tIns="0" rIns="0" bIns="0" rtlCol="0">
                <a:spAutoFit/>
              </a:bodyPr>
              <a:lstStyle/>
              <a:p>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a:t> </a:t>
                </a:r>
              </a:p>
            </p:txBody>
          </p:sp>
        </mc:Choice>
        <mc:Fallback xmlns="">
          <p:sp>
            <p:nvSpPr>
              <p:cNvPr id="38" name="TextBox 37">
                <a:extLst>
                  <a:ext uri="{FF2B5EF4-FFF2-40B4-BE49-F238E27FC236}">
                    <a16:creationId xmlns:a16="http://schemas.microsoft.com/office/drawing/2014/main" id="{4E063145-3C93-4DFE-8EFB-0F9DF1FD9949}"/>
                  </a:ext>
                </a:extLst>
              </p:cNvPr>
              <p:cNvSpPr txBox="1">
                <a:spLocks noRot="1" noChangeAspect="1" noMove="1" noResize="1" noEditPoints="1" noAdjustHandles="1" noChangeArrowheads="1" noChangeShapeType="1" noTextEdit="1"/>
              </p:cNvSpPr>
              <p:nvPr/>
            </p:nvSpPr>
            <p:spPr>
              <a:xfrm>
                <a:off x="1606922" y="3089584"/>
                <a:ext cx="176330" cy="215444"/>
              </a:xfrm>
              <a:prstGeom prst="rect">
                <a:avLst/>
              </a:prstGeom>
              <a:blipFill>
                <a:blip r:embed="rId4"/>
                <a:stretch>
                  <a:fillRect l="-27586" b="-285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843A37E-1AF6-4ABA-BB01-16030A2DC39B}"/>
                  </a:ext>
                </a:extLst>
              </p:cNvPr>
              <p:cNvSpPr txBox="1"/>
              <p:nvPr/>
            </p:nvSpPr>
            <p:spPr>
              <a:xfrm>
                <a:off x="1606922" y="3501793"/>
                <a:ext cx="176330" cy="215444"/>
              </a:xfrm>
              <a:prstGeom prst="rect">
                <a:avLst/>
              </a:prstGeom>
              <a:noFill/>
            </p:spPr>
            <p:txBody>
              <a:bodyPr wrap="square" lIns="0" tIns="0" rIns="0" bIns="0" rtlCol="0">
                <a:spAutoFit/>
              </a:bodyPr>
              <a:lstStyle/>
              <a:p>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a:t> </a:t>
                </a:r>
              </a:p>
            </p:txBody>
          </p:sp>
        </mc:Choice>
        <mc:Fallback xmlns="">
          <p:sp>
            <p:nvSpPr>
              <p:cNvPr id="53" name="TextBox 52">
                <a:extLst>
                  <a:ext uri="{FF2B5EF4-FFF2-40B4-BE49-F238E27FC236}">
                    <a16:creationId xmlns:a16="http://schemas.microsoft.com/office/drawing/2014/main" id="{5843A37E-1AF6-4ABA-BB01-16030A2DC39B}"/>
                  </a:ext>
                </a:extLst>
              </p:cNvPr>
              <p:cNvSpPr txBox="1">
                <a:spLocks noRot="1" noChangeAspect="1" noMove="1" noResize="1" noEditPoints="1" noAdjustHandles="1" noChangeArrowheads="1" noChangeShapeType="1" noTextEdit="1"/>
              </p:cNvSpPr>
              <p:nvPr/>
            </p:nvSpPr>
            <p:spPr>
              <a:xfrm>
                <a:off x="1606922" y="3501793"/>
                <a:ext cx="176330" cy="215444"/>
              </a:xfrm>
              <a:prstGeom prst="rect">
                <a:avLst/>
              </a:prstGeom>
              <a:blipFill>
                <a:blip r:embed="rId4"/>
                <a:stretch>
                  <a:fillRect l="-2758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CBE1444-F576-4EEC-BA95-C2756DDCFC2A}"/>
                  </a:ext>
                </a:extLst>
              </p:cNvPr>
              <p:cNvSpPr txBox="1"/>
              <p:nvPr/>
            </p:nvSpPr>
            <p:spPr>
              <a:xfrm>
                <a:off x="1566577" y="3940202"/>
                <a:ext cx="176330" cy="215444"/>
              </a:xfrm>
              <a:prstGeom prst="rect">
                <a:avLst/>
              </a:prstGeom>
              <a:noFill/>
            </p:spPr>
            <p:txBody>
              <a:bodyPr wrap="square" lIns="0" tIns="0" rIns="0" bIns="0" rtlCol="0">
                <a:spAutoFit/>
              </a:bodyPr>
              <a:lstStyle/>
              <a:p>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a:t> </a:t>
                </a:r>
              </a:p>
            </p:txBody>
          </p:sp>
        </mc:Choice>
        <mc:Fallback xmlns="">
          <p:sp>
            <p:nvSpPr>
              <p:cNvPr id="55" name="TextBox 54">
                <a:extLst>
                  <a:ext uri="{FF2B5EF4-FFF2-40B4-BE49-F238E27FC236}">
                    <a16:creationId xmlns:a16="http://schemas.microsoft.com/office/drawing/2014/main" id="{DCBE1444-F576-4EEC-BA95-C2756DDCFC2A}"/>
                  </a:ext>
                </a:extLst>
              </p:cNvPr>
              <p:cNvSpPr txBox="1">
                <a:spLocks noRot="1" noChangeAspect="1" noMove="1" noResize="1" noEditPoints="1" noAdjustHandles="1" noChangeArrowheads="1" noChangeShapeType="1" noTextEdit="1"/>
              </p:cNvSpPr>
              <p:nvPr/>
            </p:nvSpPr>
            <p:spPr>
              <a:xfrm>
                <a:off x="1566577" y="3940202"/>
                <a:ext cx="176330" cy="215444"/>
              </a:xfrm>
              <a:prstGeom prst="rect">
                <a:avLst/>
              </a:prstGeom>
              <a:blipFill>
                <a:blip r:embed="rId4"/>
                <a:stretch>
                  <a:fillRect l="-2758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196A590D-1CA3-4D5E-8EAF-AEEB92399B5F}"/>
                  </a:ext>
                </a:extLst>
              </p:cNvPr>
              <p:cNvSpPr txBox="1"/>
              <p:nvPr/>
            </p:nvSpPr>
            <p:spPr>
              <a:xfrm>
                <a:off x="1580026" y="4386133"/>
                <a:ext cx="141554" cy="215444"/>
              </a:xfrm>
              <a:prstGeom prst="rect">
                <a:avLst/>
              </a:prstGeom>
              <a:noFill/>
            </p:spPr>
            <p:txBody>
              <a:bodyPr wrap="square" lIns="0" tIns="0" rIns="0" bIns="0" rtlCol="0">
                <a:spAutoFit/>
              </a:bodyPr>
              <a:lstStyle/>
              <a:p>
                <a14:m>
                  <m:oMath xmlns:m="http://schemas.openxmlformats.org/officeDocument/2006/math">
                    <m:r>
                      <a:rPr lang="en-IN" i="1" smtClean="0">
                        <a:solidFill>
                          <a:srgbClr val="FF0000"/>
                        </a:solidFill>
                        <a:latin typeface="Cambria Math" panose="02040503050406030204" pitchFamily="18" charset="0"/>
                        <a:ea typeface="Cambria Math" panose="02040503050406030204" pitchFamily="18" charset="0"/>
                      </a:rPr>
                      <m:t>∝</m:t>
                    </m:r>
                  </m:oMath>
                </a14:m>
                <a:r>
                  <a:rPr lang="en-IN" dirty="0"/>
                  <a:t> </a:t>
                </a:r>
              </a:p>
            </p:txBody>
          </p:sp>
        </mc:Choice>
        <mc:Fallback xmlns="">
          <p:sp>
            <p:nvSpPr>
              <p:cNvPr id="57" name="TextBox 56">
                <a:extLst>
                  <a:ext uri="{FF2B5EF4-FFF2-40B4-BE49-F238E27FC236}">
                    <a16:creationId xmlns:a16="http://schemas.microsoft.com/office/drawing/2014/main" id="{196A590D-1CA3-4D5E-8EAF-AEEB92399B5F}"/>
                  </a:ext>
                </a:extLst>
              </p:cNvPr>
              <p:cNvSpPr txBox="1">
                <a:spLocks noRot="1" noChangeAspect="1" noMove="1" noResize="1" noEditPoints="1" noAdjustHandles="1" noChangeArrowheads="1" noChangeShapeType="1" noTextEdit="1"/>
              </p:cNvSpPr>
              <p:nvPr/>
            </p:nvSpPr>
            <p:spPr>
              <a:xfrm>
                <a:off x="1580026" y="4386133"/>
                <a:ext cx="141554" cy="215444"/>
              </a:xfrm>
              <a:prstGeom prst="rect">
                <a:avLst/>
              </a:prstGeom>
              <a:blipFill>
                <a:blip r:embed="rId5"/>
                <a:stretch>
                  <a:fillRect l="-34783" r="-21739" b="-285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6D044BD-24DB-4EF7-AA7E-E47788842FEA}"/>
                  </a:ext>
                </a:extLst>
              </p:cNvPr>
              <p:cNvSpPr txBox="1"/>
              <p:nvPr/>
            </p:nvSpPr>
            <p:spPr>
              <a:xfrm>
                <a:off x="1796155" y="3501793"/>
                <a:ext cx="232893"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2</m:t>
                          </m:r>
                        </m:sup>
                      </m:sSup>
                    </m:oMath>
                  </m:oMathPara>
                </a14:m>
                <a:endParaRPr lang="en-IN" dirty="0"/>
              </a:p>
            </p:txBody>
          </p:sp>
        </mc:Choice>
        <mc:Fallback xmlns="">
          <p:sp>
            <p:nvSpPr>
              <p:cNvPr id="60" name="TextBox 59">
                <a:extLst>
                  <a:ext uri="{FF2B5EF4-FFF2-40B4-BE49-F238E27FC236}">
                    <a16:creationId xmlns:a16="http://schemas.microsoft.com/office/drawing/2014/main" id="{E6D044BD-24DB-4EF7-AA7E-E47788842FEA}"/>
                  </a:ext>
                </a:extLst>
              </p:cNvPr>
              <p:cNvSpPr txBox="1">
                <a:spLocks noRot="1" noChangeAspect="1" noMove="1" noResize="1" noEditPoints="1" noAdjustHandles="1" noChangeArrowheads="1" noChangeShapeType="1" noTextEdit="1"/>
              </p:cNvSpPr>
              <p:nvPr/>
            </p:nvSpPr>
            <p:spPr>
              <a:xfrm>
                <a:off x="1796155" y="3501793"/>
                <a:ext cx="232893" cy="215444"/>
              </a:xfrm>
              <a:prstGeom prst="rect">
                <a:avLst/>
              </a:prstGeom>
              <a:blipFill>
                <a:blip r:embed="rId6"/>
                <a:stretch>
                  <a:fillRect l="-10526" r="-789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817D5273-296F-4621-B0AA-1036CCD01DA4}"/>
                  </a:ext>
                </a:extLst>
              </p:cNvPr>
              <p:cNvSpPr txBox="1"/>
              <p:nvPr/>
            </p:nvSpPr>
            <p:spPr>
              <a:xfrm>
                <a:off x="1796155" y="4346550"/>
                <a:ext cx="156838"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IN"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𝑢</m:t>
                          </m:r>
                        </m:den>
                      </m:f>
                    </m:oMath>
                  </m:oMathPara>
                </a14:m>
                <a:endParaRPr lang="en-IN" dirty="0"/>
              </a:p>
            </p:txBody>
          </p:sp>
        </mc:Choice>
        <mc:Fallback xmlns="">
          <p:sp>
            <p:nvSpPr>
              <p:cNvPr id="61" name="TextBox 60">
                <a:extLst>
                  <a:ext uri="{FF2B5EF4-FFF2-40B4-BE49-F238E27FC236}">
                    <a16:creationId xmlns:a16="http://schemas.microsoft.com/office/drawing/2014/main" id="{817D5273-296F-4621-B0AA-1036CCD01DA4}"/>
                  </a:ext>
                </a:extLst>
              </p:cNvPr>
              <p:cNvSpPr txBox="1">
                <a:spLocks noRot="1" noChangeAspect="1" noMove="1" noResize="1" noEditPoints="1" noAdjustHandles="1" noChangeArrowheads="1" noChangeShapeType="1" noTextEdit="1"/>
              </p:cNvSpPr>
              <p:nvPr/>
            </p:nvSpPr>
            <p:spPr>
              <a:xfrm>
                <a:off x="1796155" y="4346550"/>
                <a:ext cx="156838" cy="404726"/>
              </a:xfrm>
              <a:prstGeom prst="rect">
                <a:avLst/>
              </a:prstGeom>
              <a:blipFill>
                <a:blip r:embed="rId7"/>
                <a:stretch>
                  <a:fillRect l="-24000" r="-20000" b="-10606"/>
                </a:stretch>
              </a:blipFill>
            </p:spPr>
            <p:txBody>
              <a:bodyPr/>
              <a:lstStyle/>
              <a:p>
                <a:r>
                  <a:rPr lang="en-IN">
                    <a:noFill/>
                  </a:rPr>
                  <a:t> </a:t>
                </a:r>
              </a:p>
            </p:txBody>
          </p:sp>
        </mc:Fallback>
      </mc:AlternateContent>
    </p:spTree>
    <p:extLst>
      <p:ext uri="{BB962C8B-B14F-4D97-AF65-F5344CB8AC3E}">
        <p14:creationId xmlns:p14="http://schemas.microsoft.com/office/powerpoint/2010/main" val="2670805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2"/>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1" y="105701"/>
            <a:ext cx="1170475" cy="1170475"/>
          </a:xfrm>
          <a:prstGeom prst="rect">
            <a:avLst/>
          </a:prstGeom>
          <a:noFill/>
          <a:ln>
            <a:noFill/>
          </a:ln>
        </p:spPr>
      </p:pic>
      <p:sp>
        <p:nvSpPr>
          <p:cNvPr id="56" name="Google Shape;56;p13"/>
          <p:cNvSpPr txBox="1"/>
          <p:nvPr/>
        </p:nvSpPr>
        <p:spPr>
          <a:xfrm>
            <a:off x="222675" y="1125737"/>
            <a:ext cx="8763000" cy="1930800"/>
          </a:xfrm>
          <a:prstGeom prst="rect">
            <a:avLst/>
          </a:prstGeom>
          <a:noFill/>
          <a:ln>
            <a:noFill/>
          </a:ln>
        </p:spPr>
        <p:txBody>
          <a:bodyPr spcFirstLastPara="1" wrap="square" lIns="91425" tIns="91425" rIns="91425" bIns="91425" anchor="t" anchorCtr="0">
            <a:noAutofit/>
          </a:bodyPr>
          <a:lstStyle/>
          <a:p>
            <a:pPr algn="ctr">
              <a:buClr>
                <a:srgbClr val="000000"/>
              </a:buClr>
              <a:buSzPts val="3100"/>
            </a:pPr>
            <a:r>
              <a:rPr lang="en-IN" sz="2900" b="1" dirty="0">
                <a:solidFill>
                  <a:srgbClr val="FF0000"/>
                </a:solidFill>
                <a:ea typeface="Calibri"/>
                <a:cs typeface="Calibri"/>
                <a:sym typeface="Calibri"/>
              </a:rPr>
              <a:t>LENGTH, MASS AND TIME MEASUREMENTS;</a:t>
            </a:r>
            <a:endParaRPr lang="en-IN" sz="2900" b="1" dirty="0">
              <a:solidFill>
                <a:srgbClr val="FF0000"/>
              </a:solidFill>
              <a:latin typeface="Calibri"/>
              <a:ea typeface="Calibri"/>
              <a:cs typeface="Calibri"/>
              <a:sym typeface="Calibri"/>
            </a:endParaRPr>
          </a:p>
          <a:p>
            <a:pPr algn="ctr">
              <a:buClr>
                <a:srgbClr val="000000"/>
              </a:buClr>
              <a:buSzPts val="3100"/>
            </a:pPr>
            <a:r>
              <a:rPr lang="en-IN" sz="2500" dirty="0">
                <a:latin typeface="Calibri"/>
                <a:ea typeface="Calibri"/>
                <a:cs typeface="Calibri"/>
                <a:sym typeface="Calibri"/>
              </a:rPr>
              <a:t>XI- SCIENCE</a:t>
            </a:r>
          </a:p>
        </p:txBody>
      </p:sp>
      <p:sp>
        <p:nvSpPr>
          <p:cNvPr id="57" name="Google Shape;57;p13"/>
          <p:cNvSpPr txBox="1"/>
          <p:nvPr/>
        </p:nvSpPr>
        <p:spPr>
          <a:xfrm>
            <a:off x="2042851" y="2933630"/>
            <a:ext cx="4764000" cy="966900"/>
          </a:xfrm>
          <a:prstGeom prst="rect">
            <a:avLst/>
          </a:prstGeom>
          <a:noFill/>
          <a:ln>
            <a:noFill/>
          </a:ln>
        </p:spPr>
        <p:txBody>
          <a:bodyPr spcFirstLastPara="1" wrap="square" lIns="91425" tIns="91425" rIns="91425" bIns="91425" anchor="t" anchorCtr="0">
            <a:noAutofit/>
          </a:bodyPr>
          <a:lstStyle/>
          <a:p>
            <a:r>
              <a:rPr lang="en" sz="1800" b="1" dirty="0"/>
              <a:t>SUBJECT : PHYSICS</a:t>
            </a:r>
            <a:endParaRPr sz="1800" b="1" dirty="0"/>
          </a:p>
          <a:p>
            <a:r>
              <a:rPr lang="en" sz="1800" b="1" dirty="0"/>
              <a:t>CHAPTER NUMBER: </a:t>
            </a:r>
            <a:r>
              <a:rPr lang="en-IN" sz="1800" b="1" dirty="0"/>
              <a:t>2</a:t>
            </a:r>
            <a:endParaRPr sz="1800" b="1" dirty="0"/>
          </a:p>
          <a:p>
            <a:r>
              <a:rPr lang="en" sz="1800" b="1" dirty="0"/>
              <a:t>CHAPTER NAME : </a:t>
            </a:r>
            <a:r>
              <a:rPr lang="en-IN" sz="1800" b="1" dirty="0"/>
              <a:t>UNITS AND MEASUREMENTS</a:t>
            </a:r>
            <a:endParaRPr sz="1800" b="1" dirty="0"/>
          </a:p>
        </p:txBody>
      </p:sp>
    </p:spTree>
    <p:extLst>
      <p:ext uri="{BB962C8B-B14F-4D97-AF65-F5344CB8AC3E}">
        <p14:creationId xmlns:p14="http://schemas.microsoft.com/office/powerpoint/2010/main" val="125518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p:nvPr/>
        </p:nvSpPr>
        <p:spPr>
          <a:xfrm>
            <a:off x="71322" y="71255"/>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MEASURING PROCESS</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71322" y="676980"/>
                <a:ext cx="8826544" cy="4338862"/>
              </a:xfrm>
            </p:spPr>
            <p:txBody>
              <a:bodyPr/>
              <a:lstStyle/>
              <a:p>
                <a:pPr marL="152400" indent="0" algn="just">
                  <a:lnSpc>
                    <a:spcPct val="100000"/>
                  </a:lnSpc>
                  <a:spcAft>
                    <a:spcPts val="600"/>
                  </a:spcAft>
                  <a:buNone/>
                </a:pPr>
                <a:r>
                  <a:rPr lang="en-US" sz="1600" dirty="0">
                    <a:solidFill>
                      <a:schemeClr val="tx1"/>
                    </a:solidFill>
                  </a:rPr>
                  <a:t>Measurement of any physical quantity involves comparison with a certain basic, arbitrarily chosen, internationally accepted reference standard called unit.</a:t>
                </a:r>
              </a:p>
              <a:p>
                <a:pPr marL="152400" indent="0" algn="just">
                  <a:lnSpc>
                    <a:spcPct val="100000"/>
                  </a:lnSpc>
                  <a:spcAft>
                    <a:spcPts val="600"/>
                  </a:spcAft>
                  <a:buNone/>
                </a:pPr>
                <a:endParaRPr lang="en-US" sz="1600" dirty="0">
                  <a:solidFill>
                    <a:schemeClr val="tx1"/>
                  </a:solidFill>
                </a:endParaRPr>
              </a:p>
              <a:p>
                <a:pPr marL="152400" indent="0" algn="just">
                  <a:lnSpc>
                    <a:spcPct val="100000"/>
                  </a:lnSpc>
                  <a:spcAft>
                    <a:spcPts val="600"/>
                  </a:spcAft>
                  <a:buNone/>
                </a:pPr>
                <a:endParaRPr lang="en-US" sz="1600" dirty="0">
                  <a:solidFill>
                    <a:schemeClr val="tx1"/>
                  </a:solidFill>
                </a:endParaRPr>
              </a:p>
              <a:p>
                <a:pPr marL="152400" indent="0" algn="just">
                  <a:lnSpc>
                    <a:spcPct val="100000"/>
                  </a:lnSpc>
                  <a:spcAft>
                    <a:spcPts val="600"/>
                  </a:spcAft>
                  <a:buNone/>
                </a:pPr>
                <a:endParaRPr lang="en-US" sz="1600" dirty="0">
                  <a:solidFill>
                    <a:schemeClr val="tx1"/>
                  </a:solidFill>
                </a:endParaRPr>
              </a:p>
              <a:p>
                <a:pPr marL="152400" indent="0" algn="just">
                  <a:lnSpc>
                    <a:spcPct val="100000"/>
                  </a:lnSpc>
                  <a:spcAft>
                    <a:spcPts val="600"/>
                  </a:spcAft>
                  <a:buNone/>
                </a:pPr>
                <a:r>
                  <a:rPr lang="en-US" sz="1600" dirty="0">
                    <a:solidFill>
                      <a:schemeClr val="tx1"/>
                    </a:solidFill>
                  </a:rPr>
                  <a:t>A measured value of a quantity is expressed as; </a:t>
                </a:r>
              </a:p>
              <a:p>
                <a:pPr marL="152400" indent="0" algn="just">
                  <a:lnSpc>
                    <a:spcPct val="100000"/>
                  </a:lnSpc>
                  <a:spcAft>
                    <a:spcPts val="600"/>
                  </a:spcAft>
                  <a:buNone/>
                </a:pPr>
                <a14:m>
                  <m:oMathPara xmlns:m="http://schemas.openxmlformats.org/officeDocument/2006/math">
                    <m:oMathParaPr>
                      <m:jc m:val="center"/>
                    </m:oMathParaPr>
                    <m:oMath xmlns:m="http://schemas.openxmlformats.org/officeDocument/2006/math">
                      <m:r>
                        <m:rPr>
                          <m:sty m:val="p"/>
                        </m:rPr>
                        <a:rPr lang="en-US" sz="1600">
                          <a:solidFill>
                            <a:schemeClr val="tx1"/>
                          </a:solidFill>
                          <a:latin typeface="Cambria Math" panose="02040503050406030204" pitchFamily="18" charset="0"/>
                        </a:rPr>
                        <m:t>Q</m:t>
                      </m:r>
                      <m:r>
                        <a:rPr lang="en-US" sz="1600">
                          <a:solidFill>
                            <a:schemeClr val="tx1"/>
                          </a:solidFill>
                          <a:latin typeface="Cambria Math" panose="02040503050406030204" pitchFamily="18" charset="0"/>
                        </a:rPr>
                        <m:t>=</m:t>
                      </m:r>
                      <m:r>
                        <m:rPr>
                          <m:sty m:val="p"/>
                        </m:rPr>
                        <a:rPr lang="en-US" sz="1600">
                          <a:solidFill>
                            <a:schemeClr val="tx1"/>
                          </a:solidFill>
                          <a:latin typeface="Cambria Math" panose="02040503050406030204" pitchFamily="18" charset="0"/>
                        </a:rPr>
                        <m:t>nu</m:t>
                      </m:r>
                      <m:r>
                        <a:rPr lang="en-US" sz="1600">
                          <a:solidFill>
                            <a:schemeClr val="tx1"/>
                          </a:solidFill>
                          <a:latin typeface="Cambria Math" panose="02040503050406030204" pitchFamily="18" charset="0"/>
                        </a:rPr>
                        <m:t> </m:t>
                      </m:r>
                      <m:d>
                        <m:dPr>
                          <m:ctrlPr>
                            <a:rPr lang="en-US" sz="1600" i="1">
                              <a:solidFill>
                                <a:schemeClr val="tx1"/>
                              </a:solidFill>
                              <a:latin typeface="Cambria Math" panose="02040503050406030204" pitchFamily="18" charset="0"/>
                            </a:rPr>
                          </m:ctrlPr>
                        </m:dPr>
                        <m:e>
                          <m:r>
                            <m:rPr>
                              <m:sty m:val="p"/>
                            </m:rPr>
                            <a:rPr lang="en-US" sz="1600" b="0" i="0" smtClean="0">
                              <a:solidFill>
                                <a:schemeClr val="tx1"/>
                              </a:solidFill>
                              <a:latin typeface="Cambria Math" panose="02040503050406030204" pitchFamily="18" charset="0"/>
                            </a:rPr>
                            <m:t>Q</m:t>
                          </m:r>
                          <m:r>
                            <a:rPr lang="en-US" sz="1600" i="1">
                              <a:solidFill>
                                <a:schemeClr val="tx1"/>
                              </a:solidFill>
                              <a:latin typeface="Cambria Math" panose="02040503050406030204" pitchFamily="18" charset="0"/>
                              <a:ea typeface="Cambria Math" panose="02040503050406030204" pitchFamily="18" charset="0"/>
                            </a:rPr>
                            <m:t>→</m:t>
                          </m:r>
                          <m:r>
                            <m:rPr>
                              <m:sty m:val="p"/>
                            </m:rPr>
                            <a:rPr lang="en-US" sz="1600" b="0" i="0" smtClean="0">
                              <a:solidFill>
                                <a:schemeClr val="tx1"/>
                              </a:solidFill>
                              <a:latin typeface="Cambria Math" panose="02040503050406030204" pitchFamily="18" charset="0"/>
                              <a:ea typeface="Cambria Math" panose="02040503050406030204" pitchFamily="18" charset="0"/>
                            </a:rPr>
                            <m:t>physical</m:t>
                          </m:r>
                          <m:r>
                            <a:rPr lang="en-US" sz="1600" b="0" i="0" smtClean="0">
                              <a:solidFill>
                                <a:schemeClr val="tx1"/>
                              </a:solidFill>
                              <a:latin typeface="Cambria Math" panose="02040503050406030204" pitchFamily="18" charset="0"/>
                              <a:ea typeface="Cambria Math" panose="02040503050406030204" pitchFamily="18" charset="0"/>
                            </a:rPr>
                            <m:t> </m:t>
                          </m:r>
                          <m:r>
                            <m:rPr>
                              <m:sty m:val="p"/>
                            </m:rPr>
                            <a:rPr lang="en-US" sz="1600" b="0" i="0" smtClean="0">
                              <a:solidFill>
                                <a:schemeClr val="tx1"/>
                              </a:solidFill>
                              <a:latin typeface="Cambria Math" panose="02040503050406030204" pitchFamily="18" charset="0"/>
                              <a:ea typeface="Cambria Math" panose="02040503050406030204" pitchFamily="18" charset="0"/>
                            </a:rPr>
                            <m:t>quantity</m:t>
                          </m:r>
                          <m:r>
                            <a:rPr lang="en-US" sz="1600">
                              <a:solidFill>
                                <a:schemeClr val="tx1"/>
                              </a:solidFill>
                              <a:latin typeface="Cambria Math" panose="02040503050406030204" pitchFamily="18" charset="0"/>
                              <a:ea typeface="Cambria Math" panose="02040503050406030204" pitchFamily="18" charset="0"/>
                            </a:rPr>
                            <m:t>,</m:t>
                          </m:r>
                          <m:r>
                            <m:rPr>
                              <m:sty m:val="p"/>
                            </m:rPr>
                            <a:rPr lang="en-US" sz="1600">
                              <a:solidFill>
                                <a:schemeClr val="tx1"/>
                              </a:solidFill>
                              <a:latin typeface="Cambria Math" panose="02040503050406030204" pitchFamily="18" charset="0"/>
                            </a:rPr>
                            <m:t>n</m:t>
                          </m:r>
                          <m:r>
                            <a:rPr lang="en-US" sz="1600" i="1" smtClean="0">
                              <a:solidFill>
                                <a:schemeClr val="tx1"/>
                              </a:solidFill>
                              <a:latin typeface="Cambria Math" panose="02040503050406030204" pitchFamily="18" charset="0"/>
                              <a:ea typeface="Cambria Math" panose="02040503050406030204" pitchFamily="18" charset="0"/>
                            </a:rPr>
                            <m:t>→</m:t>
                          </m:r>
                          <m:r>
                            <m:rPr>
                              <m:sty m:val="p"/>
                            </m:rPr>
                            <a:rPr lang="en-US" sz="1600" b="0" i="0" smtClean="0">
                              <a:solidFill>
                                <a:schemeClr val="tx1"/>
                              </a:solidFill>
                              <a:latin typeface="Cambria Math" panose="02040503050406030204" pitchFamily="18" charset="0"/>
                              <a:ea typeface="Cambria Math" panose="02040503050406030204" pitchFamily="18" charset="0"/>
                            </a:rPr>
                            <m:t>numeric</m:t>
                          </m:r>
                          <m:r>
                            <a:rPr lang="en-US" sz="1600" b="0" i="0" smtClean="0">
                              <a:solidFill>
                                <a:schemeClr val="tx1"/>
                              </a:solidFill>
                              <a:latin typeface="Cambria Math" panose="02040503050406030204" pitchFamily="18" charset="0"/>
                              <a:ea typeface="Cambria Math" panose="02040503050406030204" pitchFamily="18" charset="0"/>
                            </a:rPr>
                            <m:t> </m:t>
                          </m:r>
                          <m:r>
                            <m:rPr>
                              <m:sty m:val="p"/>
                            </m:rPr>
                            <a:rPr lang="en-US" sz="1600" b="0" i="0" smtClean="0">
                              <a:solidFill>
                                <a:schemeClr val="tx1"/>
                              </a:solidFill>
                              <a:latin typeface="Cambria Math" panose="02040503050406030204" pitchFamily="18" charset="0"/>
                              <a:ea typeface="Cambria Math" panose="02040503050406030204" pitchFamily="18" charset="0"/>
                            </a:rPr>
                            <m:t>value</m:t>
                          </m:r>
                          <m:r>
                            <a:rPr lang="en-US" sz="1600" b="0" i="0" smtClean="0">
                              <a:solidFill>
                                <a:schemeClr val="tx1"/>
                              </a:solidFill>
                              <a:latin typeface="Cambria Math" panose="02040503050406030204" pitchFamily="18" charset="0"/>
                              <a:ea typeface="Cambria Math" panose="02040503050406030204" pitchFamily="18" charset="0"/>
                            </a:rPr>
                            <m:t>,</m:t>
                          </m:r>
                          <m:r>
                            <m:rPr>
                              <m:sty m:val="p"/>
                            </m:rPr>
                            <a:rPr lang="en-US" sz="1600">
                              <a:solidFill>
                                <a:schemeClr val="tx1"/>
                              </a:solidFill>
                              <a:latin typeface="Cambria Math" panose="02040503050406030204" pitchFamily="18" charset="0"/>
                            </a:rPr>
                            <m:t>u</m:t>
                          </m:r>
                          <m:r>
                            <a:rPr lang="en-US" sz="1600" i="1" smtClean="0">
                              <a:solidFill>
                                <a:schemeClr val="tx1"/>
                              </a:solidFill>
                              <a:latin typeface="Cambria Math" panose="02040503050406030204" pitchFamily="18" charset="0"/>
                              <a:ea typeface="Cambria Math" panose="02040503050406030204" pitchFamily="18" charset="0"/>
                            </a:rPr>
                            <m:t>→</m:t>
                          </m:r>
                          <m:r>
                            <m:rPr>
                              <m:sty m:val="p"/>
                            </m:rPr>
                            <a:rPr lang="en-US" sz="1600" b="0" i="0" smtClean="0">
                              <a:solidFill>
                                <a:schemeClr val="tx1"/>
                              </a:solidFill>
                              <a:latin typeface="Cambria Math" panose="02040503050406030204" pitchFamily="18" charset="0"/>
                              <a:ea typeface="Cambria Math" panose="02040503050406030204" pitchFamily="18" charset="0"/>
                            </a:rPr>
                            <m:t>name</m:t>
                          </m:r>
                          <m:r>
                            <a:rPr lang="en-US" sz="1600" b="0" i="0" smtClean="0">
                              <a:solidFill>
                                <a:schemeClr val="tx1"/>
                              </a:solidFill>
                              <a:latin typeface="Cambria Math" panose="02040503050406030204" pitchFamily="18" charset="0"/>
                              <a:ea typeface="Cambria Math" panose="02040503050406030204" pitchFamily="18" charset="0"/>
                            </a:rPr>
                            <m:t> </m:t>
                          </m:r>
                          <m:r>
                            <m:rPr>
                              <m:sty m:val="p"/>
                            </m:rPr>
                            <a:rPr lang="en-US" sz="1600" b="0" i="0" smtClean="0">
                              <a:solidFill>
                                <a:schemeClr val="tx1"/>
                              </a:solidFill>
                              <a:latin typeface="Cambria Math" panose="02040503050406030204" pitchFamily="18" charset="0"/>
                              <a:ea typeface="Cambria Math" panose="02040503050406030204" pitchFamily="18" charset="0"/>
                            </a:rPr>
                            <m:t>of</m:t>
                          </m:r>
                          <m:r>
                            <a:rPr lang="en-US" sz="1600" b="0" i="0" smtClean="0">
                              <a:solidFill>
                                <a:schemeClr val="tx1"/>
                              </a:solidFill>
                              <a:latin typeface="Cambria Math" panose="02040503050406030204" pitchFamily="18" charset="0"/>
                              <a:ea typeface="Cambria Math" panose="02040503050406030204" pitchFamily="18" charset="0"/>
                            </a:rPr>
                            <m:t> </m:t>
                          </m:r>
                          <m:r>
                            <m:rPr>
                              <m:sty m:val="p"/>
                            </m:rPr>
                            <a:rPr lang="en-US" sz="1600" b="0" i="0" smtClean="0">
                              <a:solidFill>
                                <a:schemeClr val="tx1"/>
                              </a:solidFill>
                              <a:latin typeface="Cambria Math" panose="02040503050406030204" pitchFamily="18" charset="0"/>
                              <a:ea typeface="Cambria Math" panose="02040503050406030204" pitchFamily="18" charset="0"/>
                            </a:rPr>
                            <m:t>unit</m:t>
                          </m:r>
                        </m:e>
                      </m:d>
                    </m:oMath>
                  </m:oMathPara>
                </a14:m>
                <a:endParaRPr lang="en-US" sz="1600" dirty="0">
                  <a:solidFill>
                    <a:schemeClr val="tx1"/>
                  </a:solidFill>
                </a:endParaRPr>
              </a:p>
              <a:p>
                <a:pPr marL="152400" indent="0" algn="just">
                  <a:lnSpc>
                    <a:spcPct val="100000"/>
                  </a:lnSpc>
                  <a:spcAft>
                    <a:spcPts val="600"/>
                  </a:spcAft>
                  <a:buNone/>
                </a:pPr>
                <a:r>
                  <a:rPr lang="en-US" sz="1600" dirty="0">
                    <a:solidFill>
                      <a:schemeClr val="tx1"/>
                    </a:solidFill>
                  </a:rPr>
                  <a:t>e.g. length of a room, </a:t>
                </a:r>
              </a:p>
              <a:p>
                <a:pPr marL="152400" indent="0" algn="just">
                  <a:lnSpc>
                    <a:spcPct val="100000"/>
                  </a:lnSpc>
                  <a:spcAft>
                    <a:spcPts val="600"/>
                  </a:spcAft>
                  <a:buNone/>
                </a:pPr>
                <a:r>
                  <a:rPr lang="en-US" sz="1600" b="0" dirty="0">
                    <a:solidFill>
                      <a:schemeClr val="tx1"/>
                    </a:solidFill>
                  </a:rPr>
                  <a:t>                   </a:t>
                </a:r>
                <a14:m>
                  <m:oMath xmlns:m="http://schemas.openxmlformats.org/officeDocument/2006/math">
                    <m:r>
                      <m:rPr>
                        <m:sty m:val="p"/>
                      </m:rPr>
                      <a:rPr lang="en-US" sz="1600" b="0" i="0" smtClean="0">
                        <a:solidFill>
                          <a:schemeClr val="tx1"/>
                        </a:solidFill>
                        <a:latin typeface="Cambria Math" panose="02040503050406030204" pitchFamily="18" charset="0"/>
                      </a:rPr>
                      <m:t>L</m:t>
                    </m:r>
                    <m:r>
                      <a:rPr lang="en-US" sz="1600">
                        <a:solidFill>
                          <a:schemeClr val="tx1"/>
                        </a:solidFill>
                        <a:latin typeface="Cambria Math" panose="02040503050406030204" pitchFamily="18" charset="0"/>
                      </a:rPr>
                      <m:t>=</m:t>
                    </m:r>
                    <m:r>
                      <a:rPr lang="en-US" sz="1600" b="0" i="0" smtClean="0">
                        <a:solidFill>
                          <a:schemeClr val="tx1"/>
                        </a:solidFill>
                        <a:latin typeface="Cambria Math" panose="02040503050406030204" pitchFamily="18" charset="0"/>
                      </a:rPr>
                      <m:t>5</m:t>
                    </m:r>
                    <m:r>
                      <m:rPr>
                        <m:sty m:val="p"/>
                      </m:rPr>
                      <a:rPr lang="en-US" sz="1600" b="0" i="0" smtClean="0">
                        <a:solidFill>
                          <a:schemeClr val="tx1"/>
                        </a:solidFill>
                        <a:latin typeface="Cambria Math" panose="02040503050406030204" pitchFamily="18" charset="0"/>
                      </a:rPr>
                      <m:t>m</m:t>
                    </m:r>
                    <m:r>
                      <a:rPr lang="en-US" sz="1600" b="0" i="0" smtClean="0">
                        <a:solidFill>
                          <a:schemeClr val="tx1"/>
                        </a:solidFill>
                        <a:latin typeface="Cambria Math" panose="02040503050406030204" pitchFamily="18" charset="0"/>
                      </a:rPr>
                      <m:t> </m:t>
                    </m:r>
                    <m:d>
                      <m:dPr>
                        <m:ctrlPr>
                          <a:rPr lang="en-US" sz="1600" i="1">
                            <a:solidFill>
                              <a:schemeClr val="tx1"/>
                            </a:solidFill>
                            <a:latin typeface="Cambria Math" panose="02040503050406030204" pitchFamily="18" charset="0"/>
                          </a:rPr>
                        </m:ctrlPr>
                      </m:dPr>
                      <m:e>
                        <m:r>
                          <m:rPr>
                            <m:sty m:val="p"/>
                          </m:rPr>
                          <a:rPr lang="en-US" sz="1600" b="0" i="0" smtClean="0">
                            <a:solidFill>
                              <a:schemeClr val="tx1"/>
                            </a:solidFill>
                            <a:latin typeface="Cambria Math" panose="02040503050406030204" pitchFamily="18" charset="0"/>
                          </a:rPr>
                          <m:t>L</m:t>
                        </m:r>
                        <m:r>
                          <a:rPr lang="en-US" sz="1600" i="1">
                            <a:solidFill>
                              <a:schemeClr val="tx1"/>
                            </a:solidFill>
                            <a:latin typeface="Cambria Math" panose="02040503050406030204" pitchFamily="18" charset="0"/>
                            <a:ea typeface="Cambria Math" panose="02040503050406030204" pitchFamily="18" charset="0"/>
                          </a:rPr>
                          <m:t>→</m:t>
                        </m:r>
                        <m:r>
                          <m:rPr>
                            <m:sty m:val="p"/>
                          </m:rPr>
                          <a:rPr lang="en-US" sz="1600" b="0" i="0" smtClean="0">
                            <a:solidFill>
                              <a:schemeClr val="tx1"/>
                            </a:solidFill>
                            <a:latin typeface="Cambria Math" panose="02040503050406030204" pitchFamily="18" charset="0"/>
                            <a:ea typeface="Cambria Math" panose="02040503050406030204" pitchFamily="18" charset="0"/>
                          </a:rPr>
                          <m:t>Q</m:t>
                        </m:r>
                        <m:r>
                          <a:rPr lang="en-US" sz="1600">
                            <a:solidFill>
                              <a:schemeClr val="tx1"/>
                            </a:solidFill>
                            <a:latin typeface="Cambria Math" panose="02040503050406030204" pitchFamily="18" charset="0"/>
                            <a:ea typeface="Cambria Math" panose="02040503050406030204" pitchFamily="18" charset="0"/>
                          </a:rPr>
                          <m:t>,</m:t>
                        </m:r>
                        <m:r>
                          <a:rPr lang="en-US" sz="1600" b="0" i="0" smtClean="0">
                            <a:solidFill>
                              <a:schemeClr val="tx1"/>
                            </a:solidFill>
                            <a:latin typeface="Cambria Math" panose="02040503050406030204" pitchFamily="18" charset="0"/>
                            <a:ea typeface="Cambria Math" panose="02040503050406030204" pitchFamily="18" charset="0"/>
                          </a:rPr>
                          <m:t>5</m:t>
                        </m:r>
                        <m:r>
                          <a:rPr lang="en-US" sz="1600" i="1">
                            <a:solidFill>
                              <a:schemeClr val="tx1"/>
                            </a:solidFill>
                            <a:latin typeface="Cambria Math" panose="02040503050406030204" pitchFamily="18" charset="0"/>
                            <a:ea typeface="Cambria Math" panose="02040503050406030204" pitchFamily="18" charset="0"/>
                          </a:rPr>
                          <m:t>→</m:t>
                        </m:r>
                        <m:r>
                          <m:rPr>
                            <m:sty m:val="p"/>
                          </m:rPr>
                          <a:rPr lang="en-US" sz="1600" b="0" i="0" smtClean="0">
                            <a:solidFill>
                              <a:schemeClr val="tx1"/>
                            </a:solidFill>
                            <a:latin typeface="Cambria Math" panose="02040503050406030204" pitchFamily="18" charset="0"/>
                          </a:rPr>
                          <m:t>n</m:t>
                        </m:r>
                        <m:r>
                          <a:rPr lang="en-US" sz="1600" b="0" i="0" smtClean="0">
                            <a:solidFill>
                              <a:schemeClr val="tx1"/>
                            </a:solidFill>
                            <a:latin typeface="Cambria Math" panose="02040503050406030204" pitchFamily="18" charset="0"/>
                          </a:rPr>
                          <m:t>,</m:t>
                        </m:r>
                        <m:r>
                          <m:rPr>
                            <m:sty m:val="p"/>
                          </m:rPr>
                          <a:rPr lang="en-US" sz="1600" b="0" i="0" smtClean="0">
                            <a:solidFill>
                              <a:schemeClr val="tx1"/>
                            </a:solidFill>
                            <a:latin typeface="Cambria Math" panose="02040503050406030204" pitchFamily="18" charset="0"/>
                          </a:rPr>
                          <m:t>m</m:t>
                        </m:r>
                        <m:r>
                          <a:rPr lang="en-US" sz="1600" i="1">
                            <a:solidFill>
                              <a:schemeClr val="tx1"/>
                            </a:solidFill>
                            <a:latin typeface="Cambria Math" panose="02040503050406030204" pitchFamily="18" charset="0"/>
                            <a:ea typeface="Cambria Math" panose="02040503050406030204" pitchFamily="18" charset="0"/>
                          </a:rPr>
                          <m:t>→</m:t>
                        </m:r>
                        <m:r>
                          <m:rPr>
                            <m:sty m:val="p"/>
                          </m:rPr>
                          <a:rPr lang="en-US" sz="1600" b="0" i="0" smtClean="0">
                            <a:solidFill>
                              <a:schemeClr val="tx1"/>
                            </a:solidFill>
                            <a:latin typeface="Cambria Math" panose="02040503050406030204" pitchFamily="18" charset="0"/>
                            <a:ea typeface="Cambria Math" panose="02040503050406030204" pitchFamily="18" charset="0"/>
                          </a:rPr>
                          <m:t>u</m:t>
                        </m:r>
                      </m:e>
                    </m:d>
                  </m:oMath>
                </a14:m>
                <a:endParaRPr lang="en-US" sz="1600" dirty="0">
                  <a:solidFill>
                    <a:schemeClr val="tx1"/>
                  </a:solidFill>
                  <a:ea typeface="Cambria Math" panose="02040503050406030204" pitchFamily="18" charset="0"/>
                </a:endParaRPr>
              </a:p>
              <a:p>
                <a:pPr marL="152400" indent="0" algn="just">
                  <a:lnSpc>
                    <a:spcPct val="100000"/>
                  </a:lnSpc>
                  <a:spcAft>
                    <a:spcPts val="600"/>
                  </a:spcAft>
                  <a:buNone/>
                </a:pPr>
                <a:r>
                  <a:rPr lang="en-US" sz="1600" dirty="0">
                    <a:solidFill>
                      <a:schemeClr val="tx1"/>
                    </a:solidFill>
                  </a:rPr>
                  <a:t>As Q = constant </a:t>
                </a:r>
                <a14:m>
                  <m:oMath xmlns:m="http://schemas.openxmlformats.org/officeDocument/2006/math">
                    <m:r>
                      <a:rPr lang="en-US" sz="1600" i="1" smtClean="0">
                        <a:solidFill>
                          <a:schemeClr val="tx1"/>
                        </a:solidFill>
                        <a:latin typeface="Cambria Math" panose="02040503050406030204" pitchFamily="18" charset="0"/>
                        <a:ea typeface="Cambria Math" panose="02040503050406030204" pitchFamily="18" charset="0"/>
                      </a:rPr>
                      <m:t>⟹</m:t>
                    </m:r>
                  </m:oMath>
                </a14:m>
                <a:r>
                  <a:rPr lang="en-US" sz="1600" dirty="0">
                    <a:solidFill>
                      <a:schemeClr val="tx1"/>
                    </a:solidFill>
                  </a:rPr>
                  <a:t> nu = constant</a:t>
                </a:r>
              </a:p>
              <a:p>
                <a:pPr marL="152400" indent="0" algn="just">
                  <a:lnSpc>
                    <a:spcPct val="100000"/>
                  </a:lnSpc>
                  <a:spcAft>
                    <a:spcPts val="600"/>
                  </a:spcAft>
                  <a:buNone/>
                </a:pPr>
                <a14:m>
                  <m:oMathPara xmlns:m="http://schemas.openxmlformats.org/officeDocument/2006/math">
                    <m:oMathParaPr>
                      <m:jc m:val="left"/>
                    </m:oMathParaPr>
                    <m:oMath xmlns:m="http://schemas.openxmlformats.org/officeDocument/2006/math">
                      <m:r>
                        <a:rPr lang="en-US" sz="160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𝑛</m:t>
                      </m:r>
                      <m:r>
                        <a:rPr lang="en-US" sz="1600" b="0" i="1" smtClean="0">
                          <a:solidFill>
                            <a:schemeClr val="tx1"/>
                          </a:solidFill>
                          <a:latin typeface="Cambria Math" panose="02040503050406030204" pitchFamily="18" charset="0"/>
                          <a:ea typeface="Cambria Math" panose="02040503050406030204" pitchFamily="18" charset="0"/>
                        </a:rPr>
                        <m:t> </m:t>
                      </m:r>
                      <m:r>
                        <a:rPr lang="en-US" sz="1600" b="0" i="1" smtClean="0">
                          <a:solidFill>
                            <a:schemeClr val="tx1"/>
                          </a:solidFill>
                          <a:latin typeface="Cambria Math" panose="02040503050406030204" pitchFamily="18" charset="0"/>
                          <a:ea typeface="Cambria Math" panose="02040503050406030204" pitchFamily="18" charset="0"/>
                        </a:rPr>
                        <m:t>𝛼</m:t>
                      </m:r>
                      <m:r>
                        <a:rPr lang="en-US" sz="1600" b="0" i="1" smtClean="0">
                          <a:solidFill>
                            <a:schemeClr val="tx1"/>
                          </a:solidFill>
                          <a:latin typeface="Cambria Math" panose="02040503050406030204" pitchFamily="18" charset="0"/>
                          <a:ea typeface="Cambria Math" panose="02040503050406030204" pitchFamily="18" charset="0"/>
                        </a:rPr>
                        <m:t> </m:t>
                      </m:r>
                      <m:f>
                        <m:fPr>
                          <m:ctrlPr>
                            <a:rPr lang="en-US" sz="1600" b="0" i="1" smtClean="0">
                              <a:solidFill>
                                <a:schemeClr val="tx1"/>
                              </a:solidFill>
                              <a:latin typeface="Cambria Math" panose="02040503050406030204" pitchFamily="18" charset="0"/>
                              <a:ea typeface="Cambria Math" panose="02040503050406030204" pitchFamily="18" charset="0"/>
                            </a:rPr>
                          </m:ctrlPr>
                        </m:fPr>
                        <m:num>
                          <m:r>
                            <a:rPr lang="en-US" sz="1600" b="0" i="1" smtClean="0">
                              <a:solidFill>
                                <a:schemeClr val="tx1"/>
                              </a:solidFill>
                              <a:latin typeface="Cambria Math" panose="02040503050406030204" pitchFamily="18" charset="0"/>
                              <a:ea typeface="Cambria Math" panose="02040503050406030204" pitchFamily="18" charset="0"/>
                            </a:rPr>
                            <m:t>1</m:t>
                          </m:r>
                        </m:num>
                        <m:den>
                          <m:r>
                            <a:rPr lang="en-US" sz="1600" b="0" i="1" smtClean="0">
                              <a:solidFill>
                                <a:schemeClr val="tx1"/>
                              </a:solidFill>
                              <a:latin typeface="Cambria Math" panose="02040503050406030204" pitchFamily="18" charset="0"/>
                              <a:ea typeface="Cambria Math" panose="02040503050406030204" pitchFamily="18" charset="0"/>
                            </a:rPr>
                            <m:t>𝑢</m:t>
                          </m:r>
                        </m:den>
                      </m:f>
                    </m:oMath>
                  </m:oMathPara>
                </a14:m>
                <a:endParaRPr lang="en-US" sz="1600" b="0" dirty="0">
                  <a:solidFill>
                    <a:schemeClr val="tx1"/>
                  </a:solidFill>
                  <a:ea typeface="Cambria Math" panose="02040503050406030204" pitchFamily="18" charset="0"/>
                </a:endParaRPr>
              </a:p>
              <a:p>
                <a:pPr marL="152400" indent="0" algn="just">
                  <a:lnSpc>
                    <a:spcPct val="100000"/>
                  </a:lnSpc>
                  <a:spcAft>
                    <a:spcPts val="600"/>
                  </a:spcAft>
                  <a:buNone/>
                </a:pPr>
                <a:r>
                  <a:rPr lang="en-US" sz="1600" dirty="0">
                    <a:solidFill>
                      <a:schemeClr val="tx1"/>
                    </a:solidFill>
                  </a:rPr>
                  <a:t>If unit is bigger, numeric value is small.</a:t>
                </a:r>
              </a:p>
              <a:p>
                <a:pPr marL="152400" indent="0" algn="just">
                  <a:lnSpc>
                    <a:spcPct val="100000"/>
                  </a:lnSpc>
                  <a:spcAft>
                    <a:spcPts val="600"/>
                  </a:spcAft>
                  <a:buNone/>
                </a:pPr>
                <a:r>
                  <a:rPr lang="en-US" sz="1600" dirty="0">
                    <a:solidFill>
                      <a:schemeClr val="tx1"/>
                    </a:solidFill>
                  </a:rPr>
                  <a:t>e.g. 1m = 100 cm = 0.001 km</a:t>
                </a: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71322" y="676980"/>
                <a:ext cx="8826544" cy="4338862"/>
              </a:xfrm>
              <a:blipFill>
                <a:blip r:embed="rId3"/>
                <a:stretch>
                  <a:fillRect r="-345" b="-2388"/>
                </a:stretch>
              </a:blipFill>
            </p:spPr>
            <p:txBody>
              <a:bodyPr/>
              <a:lstStyle/>
              <a:p>
                <a:r>
                  <a:rPr lang="en-IN">
                    <a:noFill/>
                  </a:rPr>
                  <a:t> </a:t>
                </a:r>
              </a:p>
            </p:txBody>
          </p:sp>
        </mc:Fallback>
      </mc:AlternateContent>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4">
            <a:alphaModFix/>
          </a:blip>
          <a:srcRect/>
          <a:stretch/>
        </p:blipFill>
        <p:spPr>
          <a:xfrm>
            <a:off x="8221838" y="4226013"/>
            <a:ext cx="925650" cy="925650"/>
          </a:xfrm>
          <a:prstGeom prst="rect">
            <a:avLst/>
          </a:prstGeom>
          <a:noFill/>
          <a:ln>
            <a:noFill/>
          </a:ln>
        </p:spPr>
      </p:pic>
      <p:graphicFrame>
        <p:nvGraphicFramePr>
          <p:cNvPr id="2" name="Diagram 1">
            <a:extLst>
              <a:ext uri="{FF2B5EF4-FFF2-40B4-BE49-F238E27FC236}">
                <a16:creationId xmlns:a16="http://schemas.microsoft.com/office/drawing/2014/main" id="{431F65F4-60EF-4A12-B73F-EA19F604BAB3}"/>
              </a:ext>
            </a:extLst>
          </p:cNvPr>
          <p:cNvGraphicFramePr/>
          <p:nvPr>
            <p:extLst>
              <p:ext uri="{D42A27DB-BD31-4B8C-83A1-F6EECF244321}">
                <p14:modId xmlns:p14="http://schemas.microsoft.com/office/powerpoint/2010/main" val="706062177"/>
              </p:ext>
            </p:extLst>
          </p:nvPr>
        </p:nvGraphicFramePr>
        <p:xfrm>
          <a:off x="2675964" y="971550"/>
          <a:ext cx="3072653" cy="160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42366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Measurement of Length</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0" indent="0" algn="just">
                  <a:spcAft>
                    <a:spcPts val="600"/>
                  </a:spcAft>
                  <a:buClrTx/>
                  <a:buSzPct val="100000"/>
                  <a:buNone/>
                </a:pPr>
                <a:r>
                  <a:rPr lang="en-US" sz="1600" dirty="0">
                    <a:solidFill>
                      <a:schemeClr val="tx1"/>
                    </a:solidFill>
                  </a:rPr>
                  <a:t>The order of distances varies from </a:t>
                </a:r>
                <a14:m>
                  <m:oMath xmlns:m="http://schemas.openxmlformats.org/officeDocument/2006/math">
                    <m:sSup>
                      <m:sSupPr>
                        <m:ctrlPr>
                          <a:rPr lang="en-US" sz="1600" i="1" dirty="0" smtClean="0">
                            <a:solidFill>
                              <a:schemeClr val="tx1"/>
                            </a:solidFill>
                            <a:latin typeface="Cambria Math" panose="02040503050406030204" pitchFamily="18" charset="0"/>
                          </a:rPr>
                        </m:ctrlPr>
                      </m:sSupPr>
                      <m:e>
                        <m:r>
                          <a:rPr lang="en-US" sz="1600" b="0" i="0" dirty="0" smtClean="0">
                            <a:solidFill>
                              <a:schemeClr val="tx1"/>
                            </a:solidFill>
                            <a:latin typeface="Cambria Math" panose="02040503050406030204" pitchFamily="18" charset="0"/>
                          </a:rPr>
                          <m:t>10</m:t>
                        </m:r>
                      </m:e>
                      <m:sup>
                        <m:r>
                          <a:rPr lang="en-US" sz="1600" b="0" i="0" dirty="0" smtClean="0">
                            <a:solidFill>
                              <a:schemeClr val="tx1"/>
                            </a:solidFill>
                            <a:latin typeface="Cambria Math" panose="02040503050406030204" pitchFamily="18" charset="0"/>
                          </a:rPr>
                          <m:t>−14</m:t>
                        </m:r>
                      </m:sup>
                    </m:sSup>
                    <m:r>
                      <a:rPr lang="en-US" sz="1600" b="0" i="0" dirty="0" smtClean="0">
                        <a:solidFill>
                          <a:schemeClr val="tx1"/>
                        </a:solidFill>
                        <a:latin typeface="Cambria Math" panose="02040503050406030204" pitchFamily="18" charset="0"/>
                      </a:rPr>
                      <m:t> </m:t>
                    </m:r>
                    <m:r>
                      <m:rPr>
                        <m:sty m:val="p"/>
                      </m:rPr>
                      <a:rPr lang="en-US" sz="1600" b="0" i="0" dirty="0" smtClean="0">
                        <a:solidFill>
                          <a:schemeClr val="tx1"/>
                        </a:solidFill>
                        <a:latin typeface="Cambria Math" panose="02040503050406030204" pitchFamily="18" charset="0"/>
                      </a:rPr>
                      <m:t>m</m:t>
                    </m:r>
                  </m:oMath>
                </a14:m>
                <a:r>
                  <a:rPr lang="en-US" sz="1600" dirty="0">
                    <a:solidFill>
                      <a:schemeClr val="tx1"/>
                    </a:solidFill>
                  </a:rPr>
                  <a:t> (radius of nucleus) to </a:t>
                </a:r>
                <a14:m>
                  <m:oMath xmlns:m="http://schemas.openxmlformats.org/officeDocument/2006/math">
                    <m:sSup>
                      <m:sSupPr>
                        <m:ctrlPr>
                          <a:rPr lang="en-US" sz="1600" i="1" dirty="0">
                            <a:solidFill>
                              <a:schemeClr val="tx1"/>
                            </a:solidFill>
                            <a:latin typeface="Cambria Math" panose="02040503050406030204" pitchFamily="18" charset="0"/>
                          </a:rPr>
                        </m:ctrlPr>
                      </m:sSupPr>
                      <m:e>
                        <m:r>
                          <a:rPr lang="en-US" sz="1600" dirty="0">
                            <a:solidFill>
                              <a:schemeClr val="tx1"/>
                            </a:solidFill>
                            <a:latin typeface="Cambria Math" panose="02040503050406030204" pitchFamily="18" charset="0"/>
                          </a:rPr>
                          <m:t>10</m:t>
                        </m:r>
                      </m:e>
                      <m:sup>
                        <m:r>
                          <a:rPr lang="en-US" sz="1600" b="0" i="0" dirty="0" smtClean="0">
                            <a:solidFill>
                              <a:schemeClr val="tx1"/>
                            </a:solidFill>
                            <a:latin typeface="Cambria Math" panose="02040503050406030204" pitchFamily="18" charset="0"/>
                          </a:rPr>
                          <m:t>25</m:t>
                        </m:r>
                      </m:sup>
                    </m:sSup>
                    <m:r>
                      <a:rPr lang="en-US" sz="1600" dirty="0">
                        <a:solidFill>
                          <a:schemeClr val="tx1"/>
                        </a:solidFill>
                        <a:latin typeface="Cambria Math" panose="02040503050406030204" pitchFamily="18" charset="0"/>
                      </a:rPr>
                      <m:t> </m:t>
                    </m:r>
                    <m:r>
                      <m:rPr>
                        <m:sty m:val="p"/>
                      </m:rPr>
                      <a:rPr lang="en-US" sz="1600" dirty="0">
                        <a:solidFill>
                          <a:schemeClr val="tx1"/>
                        </a:solidFill>
                        <a:latin typeface="Cambria Math" panose="02040503050406030204" pitchFamily="18" charset="0"/>
                      </a:rPr>
                      <m:t>m</m:t>
                    </m:r>
                  </m:oMath>
                </a14:m>
                <a:r>
                  <a:rPr lang="en-US" sz="1600" dirty="0">
                    <a:solidFill>
                      <a:schemeClr val="tx1"/>
                    </a:solidFill>
                  </a:rPr>
                  <a:t> (radius of the Universe)</a:t>
                </a:r>
              </a:p>
              <a:p>
                <a:pPr marL="0" indent="0" algn="just">
                  <a:spcAft>
                    <a:spcPts val="600"/>
                  </a:spcAft>
                  <a:buClrTx/>
                  <a:buSzPct val="100000"/>
                  <a:buNone/>
                </a:pPr>
                <a:r>
                  <a:rPr lang="en-US" sz="1600" dirty="0">
                    <a:solidFill>
                      <a:schemeClr val="tx1"/>
                    </a:solidFill>
                  </a:rPr>
                  <a:t>The distances ranging from </a:t>
                </a:r>
                <a14:m>
                  <m:oMath xmlns:m="http://schemas.openxmlformats.org/officeDocument/2006/math">
                    <m:sSup>
                      <m:sSupPr>
                        <m:ctrlPr>
                          <a:rPr lang="en-US" sz="1600" i="1" dirty="0">
                            <a:solidFill>
                              <a:schemeClr val="tx1"/>
                            </a:solidFill>
                            <a:latin typeface="Cambria Math" panose="02040503050406030204" pitchFamily="18" charset="0"/>
                          </a:rPr>
                        </m:ctrlPr>
                      </m:sSupPr>
                      <m:e>
                        <m:r>
                          <a:rPr lang="en-US" sz="1600" dirty="0">
                            <a:solidFill>
                              <a:schemeClr val="tx1"/>
                            </a:solidFill>
                            <a:latin typeface="Cambria Math" panose="02040503050406030204" pitchFamily="18" charset="0"/>
                          </a:rPr>
                          <m:t>10</m:t>
                        </m:r>
                      </m:e>
                      <m:sup>
                        <m:r>
                          <a:rPr lang="en-US" sz="1600" b="0" i="0" dirty="0" smtClean="0">
                            <a:solidFill>
                              <a:schemeClr val="tx1"/>
                            </a:solidFill>
                            <a:latin typeface="Cambria Math" panose="02040503050406030204" pitchFamily="18" charset="0"/>
                          </a:rPr>
                          <m:t>−5</m:t>
                        </m:r>
                      </m:sup>
                    </m:sSup>
                    <m:r>
                      <a:rPr lang="en-US" sz="1600" dirty="0">
                        <a:solidFill>
                          <a:schemeClr val="tx1"/>
                        </a:solidFill>
                        <a:latin typeface="Cambria Math" panose="02040503050406030204" pitchFamily="18" charset="0"/>
                      </a:rPr>
                      <m:t> </m:t>
                    </m:r>
                    <m:r>
                      <m:rPr>
                        <m:sty m:val="p"/>
                      </m:rPr>
                      <a:rPr lang="en-US" sz="1600" dirty="0">
                        <a:solidFill>
                          <a:schemeClr val="tx1"/>
                        </a:solidFill>
                        <a:latin typeface="Cambria Math" panose="02040503050406030204" pitchFamily="18" charset="0"/>
                      </a:rPr>
                      <m:t>m</m:t>
                    </m:r>
                  </m:oMath>
                </a14:m>
                <a:r>
                  <a:rPr lang="en-US" sz="1600" dirty="0">
                    <a:solidFill>
                      <a:schemeClr val="tx1"/>
                    </a:solidFill>
                  </a:rPr>
                  <a:t> to </a:t>
                </a:r>
                <a14:m>
                  <m:oMath xmlns:m="http://schemas.openxmlformats.org/officeDocument/2006/math">
                    <m:sSup>
                      <m:sSupPr>
                        <m:ctrlPr>
                          <a:rPr lang="en-US" sz="1600" i="1" dirty="0">
                            <a:solidFill>
                              <a:schemeClr val="tx1"/>
                            </a:solidFill>
                            <a:latin typeface="Cambria Math" panose="02040503050406030204" pitchFamily="18" charset="0"/>
                          </a:rPr>
                        </m:ctrlPr>
                      </m:sSupPr>
                      <m:e>
                        <m:r>
                          <a:rPr lang="en-US" sz="1600" dirty="0">
                            <a:solidFill>
                              <a:schemeClr val="tx1"/>
                            </a:solidFill>
                            <a:latin typeface="Cambria Math" panose="02040503050406030204" pitchFamily="18" charset="0"/>
                          </a:rPr>
                          <m:t>10</m:t>
                        </m:r>
                      </m:e>
                      <m:sup>
                        <m:r>
                          <a:rPr lang="en-US" sz="1600" b="0" i="0" dirty="0" smtClean="0">
                            <a:solidFill>
                              <a:schemeClr val="tx1"/>
                            </a:solidFill>
                            <a:latin typeface="Cambria Math" panose="02040503050406030204" pitchFamily="18" charset="0"/>
                          </a:rPr>
                          <m:t>2</m:t>
                        </m:r>
                      </m:sup>
                    </m:sSup>
                    <m:r>
                      <a:rPr lang="en-US" sz="1600" dirty="0">
                        <a:solidFill>
                          <a:schemeClr val="tx1"/>
                        </a:solidFill>
                        <a:latin typeface="Cambria Math" panose="02040503050406030204" pitchFamily="18" charset="0"/>
                      </a:rPr>
                      <m:t> </m:t>
                    </m:r>
                    <m:r>
                      <m:rPr>
                        <m:sty m:val="p"/>
                      </m:rPr>
                      <a:rPr lang="en-US" sz="1600" dirty="0">
                        <a:solidFill>
                          <a:schemeClr val="tx1"/>
                        </a:solidFill>
                        <a:latin typeface="Cambria Math" panose="02040503050406030204" pitchFamily="18" charset="0"/>
                      </a:rPr>
                      <m:t>m</m:t>
                    </m:r>
                  </m:oMath>
                </a14:m>
                <a:r>
                  <a:rPr lang="en-US" sz="1600" dirty="0">
                    <a:solidFill>
                      <a:schemeClr val="tx1"/>
                    </a:solidFill>
                  </a:rPr>
                  <a:t> can be measured by </a:t>
                </a:r>
                <a:r>
                  <a:rPr lang="en-US" sz="1600" b="1" dirty="0">
                    <a:solidFill>
                      <a:schemeClr val="tx1"/>
                    </a:solidFill>
                  </a:rPr>
                  <a:t>direct methods </a:t>
                </a:r>
                <a:r>
                  <a:rPr lang="en-US" sz="1600" dirty="0">
                    <a:solidFill>
                      <a:schemeClr val="tx1"/>
                    </a:solidFill>
                  </a:rPr>
                  <a:t>which involves comparison of the distance or length to be measured with the chosen standard length.</a:t>
                </a:r>
              </a:p>
              <a:p>
                <a:pPr marL="0" indent="0" algn="just">
                  <a:spcAft>
                    <a:spcPts val="600"/>
                  </a:spcAft>
                  <a:buClrTx/>
                  <a:buSzPct val="100000"/>
                  <a:buNone/>
                </a:pPr>
                <a:r>
                  <a:rPr lang="en-US" sz="1600" b="1" dirty="0">
                    <a:solidFill>
                      <a:schemeClr val="tx1"/>
                    </a:solidFill>
                  </a:rPr>
                  <a:t>Example</a:t>
                </a:r>
                <a:r>
                  <a:rPr lang="en-US" sz="1600" dirty="0">
                    <a:solidFill>
                      <a:schemeClr val="tx1"/>
                    </a:solidFill>
                  </a:rPr>
                  <a:t>:</a:t>
                </a:r>
              </a:p>
              <a:p>
                <a:pPr marL="285750" indent="-285750" algn="just">
                  <a:spcAft>
                    <a:spcPts val="600"/>
                  </a:spcAft>
                  <a:buClrTx/>
                  <a:buSzPct val="100000"/>
                </a:pPr>
                <a:r>
                  <a:rPr lang="en-US" sz="1600" dirty="0">
                    <a:solidFill>
                      <a:schemeClr val="tx1"/>
                    </a:solidFill>
                  </a:rPr>
                  <a:t>A </a:t>
                </a:r>
                <a:r>
                  <a:rPr lang="en-US" sz="1600" dirty="0" err="1">
                    <a:solidFill>
                      <a:schemeClr val="tx1"/>
                    </a:solidFill>
                  </a:rPr>
                  <a:t>metre</a:t>
                </a:r>
                <a:r>
                  <a:rPr lang="en-US" sz="1600" dirty="0">
                    <a:solidFill>
                      <a:schemeClr val="tx1"/>
                    </a:solidFill>
                  </a:rPr>
                  <a:t> rod can be used to measure distance as small as </a:t>
                </a:r>
                <a14:m>
                  <m:oMath xmlns:m="http://schemas.openxmlformats.org/officeDocument/2006/math">
                    <m:sSup>
                      <m:sSupPr>
                        <m:ctrlPr>
                          <a:rPr lang="en-US" sz="1600" i="1" dirty="0">
                            <a:solidFill>
                              <a:schemeClr val="tx1"/>
                            </a:solidFill>
                            <a:latin typeface="Cambria Math" panose="02040503050406030204" pitchFamily="18" charset="0"/>
                          </a:rPr>
                        </m:ctrlPr>
                      </m:sSupPr>
                      <m:e>
                        <m:r>
                          <a:rPr lang="en-US" sz="1600" dirty="0">
                            <a:solidFill>
                              <a:schemeClr val="tx1"/>
                            </a:solidFill>
                            <a:latin typeface="Cambria Math" panose="02040503050406030204" pitchFamily="18" charset="0"/>
                          </a:rPr>
                          <m:t>10</m:t>
                        </m:r>
                      </m:e>
                      <m:sup>
                        <m:r>
                          <a:rPr lang="en-US" sz="1600" b="0" i="0" dirty="0" smtClean="0">
                            <a:solidFill>
                              <a:schemeClr val="tx1"/>
                            </a:solidFill>
                            <a:latin typeface="Cambria Math" panose="02040503050406030204" pitchFamily="18" charset="0"/>
                          </a:rPr>
                          <m:t>−3</m:t>
                        </m:r>
                      </m:sup>
                    </m:sSup>
                  </m:oMath>
                </a14:m>
                <a:r>
                  <a:rPr lang="en-US" sz="1600" dirty="0">
                    <a:solidFill>
                      <a:schemeClr val="tx1"/>
                    </a:solidFill>
                  </a:rPr>
                  <a:t> m.</a:t>
                </a:r>
              </a:p>
              <a:p>
                <a:pPr marL="285750" indent="-285750" algn="just">
                  <a:spcAft>
                    <a:spcPts val="600"/>
                  </a:spcAft>
                  <a:buClrTx/>
                  <a:buSzPct val="100000"/>
                </a:pPr>
                <a:r>
                  <a:rPr lang="en-US" sz="1600" dirty="0">
                    <a:solidFill>
                      <a:schemeClr val="tx1"/>
                    </a:solidFill>
                  </a:rPr>
                  <a:t>A </a:t>
                </a:r>
                <a:r>
                  <a:rPr lang="en-US" sz="1600" dirty="0" err="1">
                    <a:solidFill>
                      <a:schemeClr val="tx1"/>
                    </a:solidFill>
                  </a:rPr>
                  <a:t>vernier</a:t>
                </a:r>
                <a:r>
                  <a:rPr lang="en-US" sz="1600" dirty="0">
                    <a:solidFill>
                      <a:schemeClr val="tx1"/>
                    </a:solidFill>
                  </a:rPr>
                  <a:t> </a:t>
                </a:r>
                <a:r>
                  <a:rPr lang="en-US" sz="1600" dirty="0" err="1">
                    <a:solidFill>
                      <a:schemeClr val="tx1"/>
                    </a:solidFill>
                  </a:rPr>
                  <a:t>callipers</a:t>
                </a:r>
                <a:r>
                  <a:rPr lang="en-US" sz="1600" dirty="0">
                    <a:solidFill>
                      <a:schemeClr val="tx1"/>
                    </a:solidFill>
                  </a:rPr>
                  <a:t> can be used to measure as small as </a:t>
                </a:r>
                <a14:m>
                  <m:oMath xmlns:m="http://schemas.openxmlformats.org/officeDocument/2006/math">
                    <m:sSup>
                      <m:sSupPr>
                        <m:ctrlPr>
                          <a:rPr lang="en-US" sz="1600" i="1" dirty="0">
                            <a:solidFill>
                              <a:schemeClr val="tx1"/>
                            </a:solidFill>
                            <a:latin typeface="Cambria Math" panose="02040503050406030204" pitchFamily="18" charset="0"/>
                          </a:rPr>
                        </m:ctrlPr>
                      </m:sSupPr>
                      <m:e>
                        <m:r>
                          <a:rPr lang="en-US" sz="1600" dirty="0">
                            <a:solidFill>
                              <a:schemeClr val="tx1"/>
                            </a:solidFill>
                            <a:latin typeface="Cambria Math" panose="02040503050406030204" pitchFamily="18" charset="0"/>
                          </a:rPr>
                          <m:t>10</m:t>
                        </m:r>
                      </m:e>
                      <m:sup>
                        <m:r>
                          <a:rPr lang="en-US" sz="1600" b="0" i="0" dirty="0" smtClean="0">
                            <a:solidFill>
                              <a:schemeClr val="tx1"/>
                            </a:solidFill>
                            <a:latin typeface="Cambria Math" panose="02040503050406030204" pitchFamily="18" charset="0"/>
                          </a:rPr>
                          <m:t>−4</m:t>
                        </m:r>
                      </m:sup>
                    </m:sSup>
                  </m:oMath>
                </a14:m>
                <a:r>
                  <a:rPr lang="en-US" sz="1600" dirty="0">
                    <a:solidFill>
                      <a:schemeClr val="tx1"/>
                    </a:solidFill>
                  </a:rPr>
                  <a:t> m.</a:t>
                </a:r>
              </a:p>
              <a:p>
                <a:pPr marL="285750" indent="-285750" algn="just">
                  <a:spcAft>
                    <a:spcPts val="600"/>
                  </a:spcAft>
                  <a:buClrTx/>
                  <a:buSzPct val="100000"/>
                </a:pPr>
                <a:r>
                  <a:rPr lang="en-US" sz="1600" dirty="0">
                    <a:solidFill>
                      <a:schemeClr val="tx1"/>
                    </a:solidFill>
                  </a:rPr>
                  <a:t>A screw gauge is used to measure as small as </a:t>
                </a:r>
                <a14:m>
                  <m:oMath xmlns:m="http://schemas.openxmlformats.org/officeDocument/2006/math">
                    <m:sSup>
                      <m:sSupPr>
                        <m:ctrlPr>
                          <a:rPr lang="en-US" sz="1600" i="1" dirty="0">
                            <a:solidFill>
                              <a:schemeClr val="tx1"/>
                            </a:solidFill>
                            <a:latin typeface="Cambria Math" panose="02040503050406030204" pitchFamily="18" charset="0"/>
                          </a:rPr>
                        </m:ctrlPr>
                      </m:sSupPr>
                      <m:e>
                        <m:r>
                          <a:rPr lang="en-US" sz="1600" dirty="0">
                            <a:solidFill>
                              <a:schemeClr val="tx1"/>
                            </a:solidFill>
                            <a:latin typeface="Cambria Math" panose="02040503050406030204" pitchFamily="18" charset="0"/>
                          </a:rPr>
                          <m:t>10</m:t>
                        </m:r>
                      </m:e>
                      <m:sup>
                        <m:r>
                          <a:rPr lang="en-US" sz="1600" b="0" i="0" dirty="0" smtClean="0">
                            <a:solidFill>
                              <a:schemeClr val="tx1"/>
                            </a:solidFill>
                            <a:latin typeface="Cambria Math" panose="02040503050406030204" pitchFamily="18" charset="0"/>
                          </a:rPr>
                          <m:t>−5</m:t>
                        </m:r>
                      </m:sup>
                    </m:sSup>
                  </m:oMath>
                </a14:m>
                <a:r>
                  <a:rPr lang="en-US" sz="1600" dirty="0">
                    <a:solidFill>
                      <a:schemeClr val="tx1"/>
                    </a:solidFill>
                  </a:rPr>
                  <a:t> m.</a:t>
                </a:r>
              </a:p>
              <a:p>
                <a:pPr marL="0" indent="0" algn="just">
                  <a:spcAft>
                    <a:spcPts val="600"/>
                  </a:spcAft>
                  <a:buClrTx/>
                  <a:buSzPct val="100000"/>
                  <a:buNone/>
                </a:pPr>
                <a:endParaRPr lang="en-US" sz="1600" dirty="0">
                  <a:solidFill>
                    <a:schemeClr val="tx1"/>
                  </a:solidFill>
                </a:endParaRPr>
              </a:p>
              <a:p>
                <a:pPr marL="0" indent="0" algn="just">
                  <a:spcAft>
                    <a:spcPts val="600"/>
                  </a:spcAft>
                  <a:buClrTx/>
                  <a:buSzPct val="100000"/>
                  <a:buNone/>
                </a:pPr>
                <a:r>
                  <a:rPr lang="en-US" sz="1600" dirty="0">
                    <a:solidFill>
                      <a:schemeClr val="tx1"/>
                    </a:solidFill>
                  </a:rPr>
                  <a:t>For very small distances or very large distances </a:t>
                </a:r>
                <a:r>
                  <a:rPr lang="en-US" sz="1600" b="1" dirty="0">
                    <a:solidFill>
                      <a:schemeClr val="tx1"/>
                    </a:solidFill>
                  </a:rPr>
                  <a:t>indirect methods </a:t>
                </a:r>
                <a:r>
                  <a:rPr lang="en-US" sz="1600" dirty="0">
                    <a:solidFill>
                      <a:schemeClr val="tx1"/>
                    </a:solidFill>
                  </a:rPr>
                  <a:t>are used. </a:t>
                </a: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158728" y="654755"/>
                <a:ext cx="8826544" cy="4338862"/>
              </a:xfrm>
              <a:blipFill>
                <a:blip r:embed="rId4"/>
                <a:stretch>
                  <a:fillRect l="-345" r="-414"/>
                </a:stretch>
              </a:blipFill>
            </p:spPr>
            <p:txBody>
              <a:bodyPr/>
              <a:lstStyle/>
              <a:p>
                <a:r>
                  <a:rPr lang="en-IN">
                    <a:noFill/>
                  </a:rPr>
                  <a:t> </a:t>
                </a:r>
              </a:p>
            </p:txBody>
          </p:sp>
        </mc:Fallback>
      </mc:AlternateContent>
    </p:spTree>
    <p:extLst>
      <p:ext uri="{BB962C8B-B14F-4D97-AF65-F5344CB8AC3E}">
        <p14:creationId xmlns:p14="http://schemas.microsoft.com/office/powerpoint/2010/main" val="189552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91493" y="0"/>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Measurement</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0" y="402319"/>
                <a:ext cx="8826544" cy="4338862"/>
              </a:xfrm>
            </p:spPr>
            <p:txBody>
              <a:bodyPr/>
              <a:lstStyle/>
              <a:p>
                <a:pPr marL="152400" indent="0" algn="just">
                  <a:lnSpc>
                    <a:spcPct val="100000"/>
                  </a:lnSpc>
                  <a:spcAft>
                    <a:spcPts val="600"/>
                  </a:spcAft>
                  <a:buNone/>
                </a:pPr>
                <a:r>
                  <a:rPr lang="en-US" sz="1800" dirty="0">
                    <a:solidFill>
                      <a:schemeClr val="tx1"/>
                    </a:solidFill>
                  </a:rPr>
                  <a:t>Measurement can be done by using instruments, or some mathematical methods or some assumptions.</a:t>
                </a:r>
                <a:endParaRPr lang="en-US" sz="1800" b="1" dirty="0">
                  <a:solidFill>
                    <a:schemeClr val="tx1"/>
                  </a:solidFill>
                </a:endParaRPr>
              </a:p>
              <a:p>
                <a:pPr marL="152400" indent="0" algn="just">
                  <a:lnSpc>
                    <a:spcPct val="100000"/>
                  </a:lnSpc>
                  <a:spcAft>
                    <a:spcPts val="600"/>
                  </a:spcAft>
                  <a:buNone/>
                </a:pPr>
                <a:r>
                  <a:rPr lang="en-US" sz="1800" dirty="0">
                    <a:solidFill>
                      <a:schemeClr val="tx1"/>
                    </a:solidFill>
                  </a:rPr>
                  <a:t>While using an instruments following points are worth noting</a:t>
                </a:r>
              </a:p>
              <a:p>
                <a:pPr marL="152400" indent="0" algn="just">
                  <a:lnSpc>
                    <a:spcPct val="100000"/>
                  </a:lnSpc>
                  <a:spcAft>
                    <a:spcPts val="600"/>
                  </a:spcAft>
                  <a:buNone/>
                </a:pPr>
                <a:r>
                  <a:rPr lang="en-US" sz="1800" b="1" dirty="0">
                    <a:solidFill>
                      <a:schemeClr val="tx1"/>
                    </a:solidFill>
                  </a:rPr>
                  <a:t>Least count (LC)</a:t>
                </a:r>
              </a:p>
              <a:p>
                <a:pPr algn="just">
                  <a:lnSpc>
                    <a:spcPct val="100000"/>
                  </a:lnSpc>
                  <a:spcAft>
                    <a:spcPts val="600"/>
                  </a:spcAft>
                </a:pPr>
                <a:r>
                  <a:rPr lang="en-US" altLang="en-US" sz="1800" dirty="0">
                    <a:solidFill>
                      <a:schemeClr val="tx1"/>
                    </a:solidFill>
                  </a:rPr>
                  <a:t>It is the least measurement that can be taken by the instrument .</a:t>
                </a:r>
              </a:p>
              <a:p>
                <a:pPr algn="just">
                  <a:lnSpc>
                    <a:spcPct val="100000"/>
                  </a:lnSpc>
                  <a:spcAft>
                    <a:spcPts val="600"/>
                  </a:spcAft>
                </a:pPr>
                <a:r>
                  <a:rPr lang="en-US" altLang="en-US" sz="1800" dirty="0">
                    <a:solidFill>
                      <a:schemeClr val="tx1"/>
                    </a:solidFill>
                  </a:rPr>
                  <a:t>e.g. : Least count of a meter scale = 1mm =0.1 cm</a:t>
                </a:r>
              </a:p>
              <a:p>
                <a:pPr algn="just">
                  <a:lnSpc>
                    <a:spcPct val="100000"/>
                  </a:lnSpc>
                  <a:spcAft>
                    <a:spcPts val="600"/>
                  </a:spcAft>
                </a:pPr>
                <a:r>
                  <a:rPr lang="en-US" altLang="en-US" sz="1800" dirty="0">
                    <a:solidFill>
                      <a:schemeClr val="tx1"/>
                    </a:solidFill>
                  </a:rPr>
                  <a:t>Least count of graph paper for measuring length = 0.1 cm</a:t>
                </a:r>
              </a:p>
              <a:p>
                <a:pPr algn="just">
                  <a:lnSpc>
                    <a:spcPct val="100000"/>
                  </a:lnSpc>
                  <a:spcAft>
                    <a:spcPts val="600"/>
                  </a:spcAft>
                </a:pPr>
                <a:r>
                  <a:rPr lang="en-US" altLang="en-US" sz="1800" dirty="0">
                    <a:solidFill>
                      <a:schemeClr val="tx1"/>
                    </a:solidFill>
                  </a:rPr>
                  <a:t>Least count of graph paper for measuring area = 0.01 </a:t>
                </a:r>
                <a14:m>
                  <m:oMath xmlns:m="http://schemas.openxmlformats.org/officeDocument/2006/math">
                    <m:sSup>
                      <m:sSupPr>
                        <m:ctrlPr>
                          <a:rPr lang="en-US" altLang="en-US" sz="1800" i="1" dirty="0" smtClean="0">
                            <a:solidFill>
                              <a:schemeClr val="tx1"/>
                            </a:solidFill>
                            <a:latin typeface="Cambria Math" panose="02040503050406030204" pitchFamily="18" charset="0"/>
                          </a:rPr>
                        </m:ctrlPr>
                      </m:sSupPr>
                      <m:e>
                        <m:r>
                          <m:rPr>
                            <m:sty m:val="p"/>
                          </m:rPr>
                          <a:rPr lang="en-US" altLang="en-US" sz="1800" b="0" i="0" dirty="0" smtClean="0">
                            <a:solidFill>
                              <a:schemeClr val="tx1"/>
                            </a:solidFill>
                            <a:latin typeface="Cambria Math" panose="02040503050406030204" pitchFamily="18" charset="0"/>
                          </a:rPr>
                          <m:t>cm</m:t>
                        </m:r>
                      </m:e>
                      <m:sup>
                        <m:r>
                          <a:rPr lang="en-US" altLang="en-US" sz="1800" b="0" i="0" dirty="0" smtClean="0">
                            <a:solidFill>
                              <a:schemeClr val="tx1"/>
                            </a:solidFill>
                            <a:latin typeface="Cambria Math" panose="02040503050406030204" pitchFamily="18" charset="0"/>
                          </a:rPr>
                          <m:t>2</m:t>
                        </m:r>
                      </m:sup>
                    </m:sSup>
                  </m:oMath>
                </a14:m>
                <a:endParaRPr lang="en-US" altLang="en-US" sz="1800" dirty="0">
                  <a:solidFill>
                    <a:schemeClr val="tx1"/>
                  </a:solidFill>
                </a:endParaRPr>
              </a:p>
              <a:p>
                <a:pPr algn="just">
                  <a:lnSpc>
                    <a:spcPct val="100000"/>
                  </a:lnSpc>
                  <a:spcAft>
                    <a:spcPts val="600"/>
                  </a:spcAft>
                </a:pPr>
                <a:r>
                  <a:rPr lang="en-US" altLang="en-US" sz="1800" dirty="0">
                    <a:solidFill>
                      <a:schemeClr val="tx1"/>
                    </a:solidFill>
                  </a:rPr>
                  <a:t>Least count of wrist watch = 1 s</a:t>
                </a:r>
              </a:p>
              <a:p>
                <a:pPr algn="just">
                  <a:lnSpc>
                    <a:spcPct val="100000"/>
                  </a:lnSpc>
                  <a:spcAft>
                    <a:spcPts val="600"/>
                  </a:spcAft>
                </a:pPr>
                <a:r>
                  <a:rPr lang="en-US" altLang="en-US" sz="1800" dirty="0">
                    <a:solidFill>
                      <a:schemeClr val="tx1"/>
                    </a:solidFill>
                  </a:rPr>
                  <a:t>LC of a slide caliper = 1MSD – 1 VSD</a:t>
                </a:r>
              </a:p>
              <a:p>
                <a:pPr algn="just">
                  <a:lnSpc>
                    <a:spcPct val="100000"/>
                  </a:lnSpc>
                  <a:spcAft>
                    <a:spcPts val="600"/>
                  </a:spcAft>
                </a:pPr>
                <a:r>
                  <a:rPr lang="en-US" sz="1800" dirty="0">
                    <a:solidFill>
                      <a:schemeClr val="tx1"/>
                    </a:solidFill>
                  </a:rPr>
                  <a:t>LC of a screw gauge = </a:t>
                </a:r>
                <a14:m>
                  <m:oMath xmlns:m="http://schemas.openxmlformats.org/officeDocument/2006/math">
                    <m:f>
                      <m:fPr>
                        <m:ctrlPr>
                          <a:rPr lang="en-US" sz="1800" i="1" smtClean="0">
                            <a:solidFill>
                              <a:schemeClr val="tx1"/>
                            </a:solidFill>
                            <a:latin typeface="Cambria Math" panose="02040503050406030204" pitchFamily="18" charset="0"/>
                          </a:rPr>
                        </m:ctrlPr>
                      </m:fPr>
                      <m:num>
                        <m:r>
                          <m:rPr>
                            <m:sty m:val="p"/>
                          </m:rPr>
                          <a:rPr lang="en-US" sz="1800" b="0" i="0" smtClean="0">
                            <a:solidFill>
                              <a:schemeClr val="tx1"/>
                            </a:solidFill>
                            <a:latin typeface="Cambria Math" panose="02040503050406030204" pitchFamily="18" charset="0"/>
                          </a:rPr>
                          <m:t>Pitch</m:t>
                        </m:r>
                      </m:num>
                      <m:den>
                        <m:r>
                          <m:rPr>
                            <m:sty m:val="p"/>
                          </m:rPr>
                          <a:rPr lang="en-US" sz="1800" b="0" i="0" smtClean="0">
                            <a:solidFill>
                              <a:schemeClr val="tx1"/>
                            </a:solidFill>
                            <a:latin typeface="Cambria Math" panose="02040503050406030204" pitchFamily="18" charset="0"/>
                          </a:rPr>
                          <m:t>number</m:t>
                        </m:r>
                        <m:r>
                          <a:rPr lang="en-US" sz="1800" b="0" i="0" smtClean="0">
                            <a:solidFill>
                              <a:schemeClr val="tx1"/>
                            </a:solidFill>
                            <a:latin typeface="Cambria Math" panose="02040503050406030204" pitchFamily="18" charset="0"/>
                          </a:rPr>
                          <m:t> </m:t>
                        </m:r>
                        <m:r>
                          <m:rPr>
                            <m:sty m:val="p"/>
                          </m:rPr>
                          <a:rPr lang="en-US" sz="1800" b="0" i="0" smtClean="0">
                            <a:solidFill>
                              <a:schemeClr val="tx1"/>
                            </a:solidFill>
                            <a:latin typeface="Cambria Math" panose="02040503050406030204" pitchFamily="18" charset="0"/>
                          </a:rPr>
                          <m:t>of</m:t>
                        </m:r>
                        <m:r>
                          <a:rPr lang="en-US" sz="1800" b="0" i="0" smtClean="0">
                            <a:solidFill>
                              <a:schemeClr val="tx1"/>
                            </a:solidFill>
                            <a:latin typeface="Cambria Math" panose="02040503050406030204" pitchFamily="18" charset="0"/>
                          </a:rPr>
                          <m:t> </m:t>
                        </m:r>
                        <m:r>
                          <m:rPr>
                            <m:sty m:val="p"/>
                          </m:rPr>
                          <a:rPr lang="en-US" sz="1800" b="0" i="0" smtClean="0">
                            <a:solidFill>
                              <a:schemeClr val="tx1"/>
                            </a:solidFill>
                            <a:latin typeface="Cambria Math" panose="02040503050406030204" pitchFamily="18" charset="0"/>
                          </a:rPr>
                          <m:t>divisions</m:t>
                        </m:r>
                        <m:r>
                          <a:rPr lang="en-US" sz="1800" b="0" i="0" smtClean="0">
                            <a:solidFill>
                              <a:schemeClr val="tx1"/>
                            </a:solidFill>
                            <a:latin typeface="Cambria Math" panose="02040503050406030204" pitchFamily="18" charset="0"/>
                          </a:rPr>
                          <m:t> </m:t>
                        </m:r>
                        <m:r>
                          <m:rPr>
                            <m:sty m:val="p"/>
                          </m:rPr>
                          <a:rPr lang="en-US" sz="1800" b="0" i="0" smtClean="0">
                            <a:solidFill>
                              <a:schemeClr val="tx1"/>
                            </a:solidFill>
                            <a:latin typeface="Cambria Math" panose="02040503050406030204" pitchFamily="18" charset="0"/>
                          </a:rPr>
                          <m:t>in</m:t>
                        </m:r>
                        <m:r>
                          <a:rPr lang="en-US" sz="1800" b="0" i="0" smtClean="0">
                            <a:solidFill>
                              <a:schemeClr val="tx1"/>
                            </a:solidFill>
                            <a:latin typeface="Cambria Math" panose="02040503050406030204" pitchFamily="18" charset="0"/>
                          </a:rPr>
                          <m:t> </m:t>
                        </m:r>
                        <m:r>
                          <m:rPr>
                            <m:sty m:val="p"/>
                          </m:rPr>
                          <a:rPr lang="en-US" sz="1800" b="0" i="0" smtClean="0">
                            <a:solidFill>
                              <a:schemeClr val="tx1"/>
                            </a:solidFill>
                            <a:latin typeface="Cambria Math" panose="02040503050406030204" pitchFamily="18" charset="0"/>
                          </a:rPr>
                          <m:t>circular</m:t>
                        </m:r>
                        <m:r>
                          <a:rPr lang="en-US" sz="1800" b="0" i="0" smtClean="0">
                            <a:solidFill>
                              <a:schemeClr val="tx1"/>
                            </a:solidFill>
                            <a:latin typeface="Cambria Math" panose="02040503050406030204" pitchFamily="18" charset="0"/>
                          </a:rPr>
                          <m:t> </m:t>
                        </m:r>
                        <m:r>
                          <m:rPr>
                            <m:sty m:val="p"/>
                          </m:rPr>
                          <a:rPr lang="en-US" sz="1800" b="0" i="0" smtClean="0">
                            <a:solidFill>
                              <a:schemeClr val="tx1"/>
                            </a:solidFill>
                            <a:latin typeface="Cambria Math" panose="02040503050406030204" pitchFamily="18" charset="0"/>
                          </a:rPr>
                          <m:t>scale</m:t>
                        </m:r>
                      </m:den>
                    </m:f>
                  </m:oMath>
                </a14:m>
                <a:endParaRPr lang="en-US" sz="1800" dirty="0">
                  <a:solidFill>
                    <a:schemeClr val="tx1"/>
                  </a:solidFill>
                </a:endParaRP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0" y="402319"/>
                <a:ext cx="8826544" cy="4338862"/>
              </a:xfrm>
              <a:blipFill>
                <a:blip r:embed="rId4"/>
                <a:stretch>
                  <a:fillRect r="-552"/>
                </a:stretch>
              </a:blipFill>
            </p:spPr>
            <p:txBody>
              <a:bodyPr/>
              <a:lstStyle/>
              <a:p>
                <a:r>
                  <a:rPr lang="en-IN">
                    <a:noFill/>
                  </a:rPr>
                  <a:t> </a:t>
                </a:r>
              </a:p>
            </p:txBody>
          </p:sp>
        </mc:Fallback>
      </mc:AlternateContent>
    </p:spTree>
    <p:extLst>
      <p:ext uri="{BB962C8B-B14F-4D97-AF65-F5344CB8AC3E}">
        <p14:creationId xmlns:p14="http://schemas.microsoft.com/office/powerpoint/2010/main" val="1781422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3;p14">
            <a:extLst>
              <a:ext uri="{FF2B5EF4-FFF2-40B4-BE49-F238E27FC236}">
                <a16:creationId xmlns:a16="http://schemas.microsoft.com/office/drawing/2014/main" id="{EF5C0221-F40B-4B59-9468-D71F13E97A22}"/>
              </a:ext>
            </a:extLst>
          </p:cNvPr>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Vernier </a:t>
            </a:r>
            <a:r>
              <a:rPr lang="en-US" altLang="en-US" sz="2000" b="1" dirty="0" err="1">
                <a:solidFill>
                  <a:srgbClr val="FF0000"/>
                </a:solidFill>
                <a:latin typeface="Arial" panose="020B0604020202020204" pitchFamily="34" charset="0"/>
                <a:cs typeface="Arial" panose="020B0604020202020204" pitchFamily="34" charset="0"/>
              </a:rPr>
              <a:t>calliper</a:t>
            </a:r>
            <a:endParaRPr lang="en-US" altLang="en-US" sz="2000" b="1" dirty="0">
              <a:solidFill>
                <a:srgbClr val="FF0000"/>
              </a:solidFill>
              <a:latin typeface="Arial" panose="020B0604020202020204" pitchFamily="34" charset="0"/>
              <a:cs typeface="Arial" panose="020B0604020202020204" pitchFamily="34" charset="0"/>
            </a:endParaRPr>
          </a:p>
        </p:txBody>
      </p:sp>
      <p:pic>
        <p:nvPicPr>
          <p:cNvPr id="7" name="Google Shape;62;p14">
            <a:extLst>
              <a:ext uri="{FF2B5EF4-FFF2-40B4-BE49-F238E27FC236}">
                <a16:creationId xmlns:a16="http://schemas.microsoft.com/office/drawing/2014/main" id="{A520167C-0814-426C-B239-267B9ADCEFA9}"/>
              </a:ext>
            </a:extLst>
          </p:cNvPr>
          <p:cNvPicPr preferRelativeResize="0"/>
          <p:nvPr/>
        </p:nvPicPr>
        <p:blipFill rotWithShape="1">
          <a:blip r:embed="rId2">
            <a:alphaModFix/>
          </a:blip>
          <a:srcRect/>
          <a:stretch/>
        </p:blipFill>
        <p:spPr>
          <a:xfrm>
            <a:off x="8221838" y="4226013"/>
            <a:ext cx="925650" cy="925650"/>
          </a:xfrm>
          <a:prstGeom prst="rect">
            <a:avLst/>
          </a:prstGeom>
          <a:noFill/>
          <a:ln>
            <a:noFill/>
          </a:ln>
        </p:spPr>
      </p:pic>
      <p:sp>
        <p:nvSpPr>
          <p:cNvPr id="6" name="TextBox 5">
            <a:extLst>
              <a:ext uri="{FF2B5EF4-FFF2-40B4-BE49-F238E27FC236}">
                <a16:creationId xmlns:a16="http://schemas.microsoft.com/office/drawing/2014/main" id="{84A932BC-B446-4134-92C8-9B4584299713}"/>
              </a:ext>
            </a:extLst>
          </p:cNvPr>
          <p:cNvSpPr txBox="1"/>
          <p:nvPr/>
        </p:nvSpPr>
        <p:spPr>
          <a:xfrm>
            <a:off x="158728" y="752864"/>
            <a:ext cx="4575362" cy="369332"/>
          </a:xfrm>
          <a:prstGeom prst="rect">
            <a:avLst/>
          </a:prstGeom>
          <a:noFill/>
        </p:spPr>
        <p:txBody>
          <a:bodyPr wrap="square">
            <a:spAutoFit/>
          </a:bodyPr>
          <a:lstStyle/>
          <a:p>
            <a:pPr algn="just">
              <a:lnSpc>
                <a:spcPct val="100000"/>
              </a:lnSpc>
              <a:spcAft>
                <a:spcPts val="600"/>
              </a:spcAft>
            </a:pPr>
            <a:r>
              <a:rPr lang="en-US" altLang="en-US" sz="1800" dirty="0">
                <a:solidFill>
                  <a:schemeClr val="tx1"/>
                </a:solidFill>
              </a:rPr>
              <a:t>LC of a slide caliper = 1MSD – 1 VSD</a:t>
            </a:r>
          </a:p>
        </p:txBody>
      </p:sp>
      <p:sp>
        <p:nvSpPr>
          <p:cNvPr id="8" name="TextBox 7">
            <a:extLst>
              <a:ext uri="{FF2B5EF4-FFF2-40B4-BE49-F238E27FC236}">
                <a16:creationId xmlns:a16="http://schemas.microsoft.com/office/drawing/2014/main" id="{4908C9A8-43E4-4DF9-96F1-3F1B169EF99E}"/>
              </a:ext>
            </a:extLst>
          </p:cNvPr>
          <p:cNvSpPr txBox="1"/>
          <p:nvPr/>
        </p:nvSpPr>
        <p:spPr>
          <a:xfrm>
            <a:off x="-63511" y="1832329"/>
            <a:ext cx="4575362" cy="1785104"/>
          </a:xfrm>
          <a:prstGeom prst="rect">
            <a:avLst/>
          </a:prstGeom>
          <a:noFill/>
        </p:spPr>
        <p:txBody>
          <a:bodyPr wrap="square">
            <a:spAutoFit/>
          </a:bodyPr>
          <a:lstStyle/>
          <a:p>
            <a:pPr marL="152400" indent="0" algn="just">
              <a:lnSpc>
                <a:spcPct val="100000"/>
              </a:lnSpc>
              <a:spcAft>
                <a:spcPts val="600"/>
              </a:spcAft>
              <a:buNone/>
            </a:pPr>
            <a:r>
              <a:rPr lang="en-US" sz="1800" dirty="0">
                <a:solidFill>
                  <a:schemeClr val="tx1"/>
                </a:solidFill>
              </a:rPr>
              <a:t>10 VSD = 9 MSD </a:t>
            </a:r>
          </a:p>
          <a:p>
            <a:pPr marL="152400" indent="0" algn="just">
              <a:lnSpc>
                <a:spcPct val="100000"/>
              </a:lnSpc>
              <a:spcAft>
                <a:spcPts val="600"/>
              </a:spcAft>
              <a:buNone/>
            </a:pPr>
            <a:r>
              <a:rPr lang="en-US" sz="1800" dirty="0">
                <a:solidFill>
                  <a:schemeClr val="tx1"/>
                </a:solidFill>
              </a:rPr>
              <a:t> 1 VSD =  0.9MSD = 0.9x0.1cm=0.09cm            </a:t>
            </a:r>
          </a:p>
          <a:p>
            <a:pPr marL="152400" indent="0" algn="just">
              <a:lnSpc>
                <a:spcPct val="100000"/>
              </a:lnSpc>
              <a:spcAft>
                <a:spcPts val="600"/>
              </a:spcAft>
              <a:buNone/>
            </a:pPr>
            <a:r>
              <a:rPr lang="en-US" sz="1800" dirty="0">
                <a:solidFill>
                  <a:schemeClr val="tx1"/>
                </a:solidFill>
              </a:rPr>
              <a:t>  LC = 1 MSD – 1 VSD </a:t>
            </a:r>
          </a:p>
          <a:p>
            <a:pPr marL="152400" indent="0" algn="just">
              <a:lnSpc>
                <a:spcPct val="100000"/>
              </a:lnSpc>
              <a:spcAft>
                <a:spcPts val="600"/>
              </a:spcAft>
              <a:buNone/>
            </a:pPr>
            <a:r>
              <a:rPr lang="en-US" sz="1800" dirty="0">
                <a:solidFill>
                  <a:schemeClr val="tx1"/>
                </a:solidFill>
              </a:rPr>
              <a:t>       = 0.1cm – 0.09 cm </a:t>
            </a:r>
          </a:p>
          <a:p>
            <a:pPr marL="152400" indent="0" algn="just">
              <a:lnSpc>
                <a:spcPct val="100000"/>
              </a:lnSpc>
              <a:spcAft>
                <a:spcPts val="600"/>
              </a:spcAft>
              <a:buNone/>
            </a:pPr>
            <a:r>
              <a:rPr lang="en-US" sz="1800" dirty="0">
                <a:solidFill>
                  <a:schemeClr val="tx1"/>
                </a:solidFill>
              </a:rPr>
              <a:t>       = 0.01 cm</a:t>
            </a:r>
          </a:p>
        </p:txBody>
      </p:sp>
      <p:sp>
        <p:nvSpPr>
          <p:cNvPr id="3" name="Rectangle 2">
            <a:extLst>
              <a:ext uri="{FF2B5EF4-FFF2-40B4-BE49-F238E27FC236}">
                <a16:creationId xmlns:a16="http://schemas.microsoft.com/office/drawing/2014/main" id="{76D37E3B-FC70-436D-B1BC-79939A0322AD}"/>
              </a:ext>
            </a:extLst>
          </p:cNvPr>
          <p:cNvSpPr/>
          <p:nvPr/>
        </p:nvSpPr>
        <p:spPr>
          <a:xfrm>
            <a:off x="158728" y="642328"/>
            <a:ext cx="3989690" cy="5311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a:extLst>
              <a:ext uri="{FF2B5EF4-FFF2-40B4-BE49-F238E27FC236}">
                <a16:creationId xmlns:a16="http://schemas.microsoft.com/office/drawing/2014/main" id="{A846D036-1618-4B82-AF0D-BFF20EC27176}"/>
              </a:ext>
            </a:extLst>
          </p:cNvPr>
          <p:cNvPicPr>
            <a:picLocks noChangeAspect="1"/>
          </p:cNvPicPr>
          <p:nvPr/>
        </p:nvPicPr>
        <p:blipFill>
          <a:blip r:embed="rId3"/>
          <a:stretch>
            <a:fillRect/>
          </a:stretch>
        </p:blipFill>
        <p:spPr>
          <a:xfrm>
            <a:off x="4734090" y="2571750"/>
            <a:ext cx="3330388" cy="1852528"/>
          </a:xfrm>
          <a:prstGeom prst="rect">
            <a:avLst/>
          </a:prstGeom>
        </p:spPr>
      </p:pic>
      <p:pic>
        <p:nvPicPr>
          <p:cNvPr id="12" name="Picture 11">
            <a:extLst>
              <a:ext uri="{FF2B5EF4-FFF2-40B4-BE49-F238E27FC236}">
                <a16:creationId xmlns:a16="http://schemas.microsoft.com/office/drawing/2014/main" id="{2E07B238-EF3A-49E8-A84D-0F9FDF8E69BF}"/>
              </a:ext>
            </a:extLst>
          </p:cNvPr>
          <p:cNvPicPr>
            <a:picLocks noChangeAspect="1"/>
          </p:cNvPicPr>
          <p:nvPr/>
        </p:nvPicPr>
        <p:blipFill rotWithShape="1">
          <a:blip r:embed="rId4"/>
          <a:srcRect b="17978"/>
          <a:stretch/>
        </p:blipFill>
        <p:spPr>
          <a:xfrm>
            <a:off x="5501262" y="937531"/>
            <a:ext cx="2720576" cy="1012294"/>
          </a:xfrm>
          <a:prstGeom prst="rect">
            <a:avLst/>
          </a:prstGeom>
        </p:spPr>
      </p:pic>
    </p:spTree>
    <p:extLst>
      <p:ext uri="{BB962C8B-B14F-4D97-AF65-F5344CB8AC3E}">
        <p14:creationId xmlns:p14="http://schemas.microsoft.com/office/powerpoint/2010/main" val="108954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51152" y="36190"/>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Numerical</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51152" y="541063"/>
            <a:ext cx="8826544" cy="4338862"/>
          </a:xfrm>
        </p:spPr>
        <p:txBody>
          <a:bodyPr/>
          <a:lstStyle/>
          <a:p>
            <a:pPr marL="152400" indent="0" algn="just">
              <a:lnSpc>
                <a:spcPct val="100000"/>
              </a:lnSpc>
              <a:spcAft>
                <a:spcPts val="600"/>
              </a:spcAft>
              <a:buNone/>
            </a:pPr>
            <a:r>
              <a:rPr lang="en-US" sz="1600" b="1" dirty="0">
                <a:solidFill>
                  <a:schemeClr val="tx1"/>
                </a:solidFill>
              </a:rPr>
              <a:t>Question</a:t>
            </a:r>
            <a:r>
              <a:rPr lang="en-US" sz="1600" dirty="0">
                <a:solidFill>
                  <a:schemeClr val="tx1"/>
                </a:solidFill>
              </a:rPr>
              <a:t>: A slide caliper has 20 divisions in sliding scale or Vernier scale. </a:t>
            </a:r>
          </a:p>
          <a:p>
            <a:pPr marL="152400" indent="0" algn="just">
              <a:lnSpc>
                <a:spcPct val="100000"/>
              </a:lnSpc>
              <a:spcAft>
                <a:spcPts val="600"/>
              </a:spcAft>
              <a:buNone/>
            </a:pPr>
            <a:r>
              <a:rPr lang="en-US" sz="1600" dirty="0">
                <a:solidFill>
                  <a:schemeClr val="tx1"/>
                </a:solidFill>
              </a:rPr>
              <a:t>1 MSD = 0.1 cm. Calculate its least count.</a:t>
            </a:r>
            <a:endParaRPr lang="en-US" sz="1600" b="1" dirty="0">
              <a:solidFill>
                <a:schemeClr val="tx1"/>
              </a:solidFill>
            </a:endParaRPr>
          </a:p>
          <a:p>
            <a:pPr marL="152400" indent="0" algn="just">
              <a:lnSpc>
                <a:spcPct val="100000"/>
              </a:lnSpc>
              <a:spcAft>
                <a:spcPts val="600"/>
              </a:spcAft>
              <a:buNone/>
            </a:pPr>
            <a:r>
              <a:rPr lang="en-US" sz="1600" b="1" dirty="0">
                <a:solidFill>
                  <a:schemeClr val="tx1"/>
                </a:solidFill>
              </a:rPr>
              <a:t>Solution</a:t>
            </a:r>
            <a:r>
              <a:rPr lang="en-US" sz="1600" dirty="0">
                <a:solidFill>
                  <a:schemeClr val="tx1"/>
                </a:solidFill>
              </a:rPr>
              <a:t>: </a:t>
            </a:r>
          </a:p>
          <a:p>
            <a:pPr marL="152400" indent="0" algn="just">
              <a:lnSpc>
                <a:spcPct val="100000"/>
              </a:lnSpc>
              <a:spcAft>
                <a:spcPts val="600"/>
              </a:spcAft>
              <a:buNone/>
            </a:pPr>
            <a:r>
              <a:rPr lang="en-US" sz="1600" dirty="0">
                <a:solidFill>
                  <a:schemeClr val="tx1"/>
                </a:solidFill>
              </a:rPr>
              <a:t>Generally for a slide caliper if </a:t>
            </a:r>
            <a:r>
              <a:rPr lang="en-US" sz="1600" dirty="0" err="1">
                <a:solidFill>
                  <a:schemeClr val="tx1"/>
                </a:solidFill>
              </a:rPr>
              <a:t>vernier</a:t>
            </a:r>
            <a:r>
              <a:rPr lang="en-US" sz="1600" dirty="0">
                <a:solidFill>
                  <a:schemeClr val="tx1"/>
                </a:solidFill>
              </a:rPr>
              <a:t> scale has n divisions then, </a:t>
            </a:r>
          </a:p>
          <a:p>
            <a:pPr marL="152400" indent="0" algn="just">
              <a:lnSpc>
                <a:spcPct val="100000"/>
              </a:lnSpc>
              <a:spcAft>
                <a:spcPts val="600"/>
              </a:spcAft>
              <a:buNone/>
            </a:pPr>
            <a:r>
              <a:rPr lang="en-US" sz="1600" dirty="0">
                <a:solidFill>
                  <a:schemeClr val="tx1"/>
                </a:solidFill>
              </a:rPr>
              <a:t>n </a:t>
            </a:r>
            <a:r>
              <a:rPr lang="en-US" sz="1600" dirty="0" err="1">
                <a:solidFill>
                  <a:schemeClr val="tx1"/>
                </a:solidFill>
              </a:rPr>
              <a:t>vernier</a:t>
            </a:r>
            <a:r>
              <a:rPr lang="en-US" sz="1600" dirty="0">
                <a:solidFill>
                  <a:schemeClr val="tx1"/>
                </a:solidFill>
              </a:rPr>
              <a:t> scale divisions = ( n-1 ) main scale divisions</a:t>
            </a:r>
          </a:p>
          <a:p>
            <a:pPr marL="152400" indent="0" algn="just">
              <a:lnSpc>
                <a:spcPct val="100000"/>
              </a:lnSpc>
              <a:spcAft>
                <a:spcPts val="600"/>
              </a:spcAft>
              <a:buNone/>
            </a:pPr>
            <a:r>
              <a:rPr lang="en-US" sz="1600" dirty="0">
                <a:solidFill>
                  <a:schemeClr val="tx1"/>
                </a:solidFill>
              </a:rPr>
              <a:t>So, here</a:t>
            </a:r>
          </a:p>
          <a:p>
            <a:pPr marL="152400" indent="0" algn="just">
              <a:lnSpc>
                <a:spcPct val="100000"/>
              </a:lnSpc>
              <a:spcAft>
                <a:spcPts val="600"/>
              </a:spcAft>
              <a:buNone/>
            </a:pPr>
            <a:r>
              <a:rPr lang="en-US" sz="1600" dirty="0">
                <a:solidFill>
                  <a:schemeClr val="tx1"/>
                </a:solidFill>
              </a:rPr>
              <a:t> 20 VSD = 19 MSD = 1.9 cm</a:t>
            </a:r>
          </a:p>
          <a:p>
            <a:pPr marL="152400" indent="0" algn="just">
              <a:lnSpc>
                <a:spcPct val="100000"/>
              </a:lnSpc>
              <a:spcAft>
                <a:spcPts val="600"/>
              </a:spcAft>
              <a:buNone/>
            </a:pPr>
            <a:r>
              <a:rPr lang="en-US" sz="1600" dirty="0">
                <a:solidFill>
                  <a:schemeClr val="tx1"/>
                </a:solidFill>
              </a:rPr>
              <a:t> 1 VSD = ( 1.9 cm / 20 ) </a:t>
            </a:r>
          </a:p>
          <a:p>
            <a:pPr marL="152400" indent="0" algn="just">
              <a:lnSpc>
                <a:spcPct val="100000"/>
              </a:lnSpc>
              <a:spcAft>
                <a:spcPts val="600"/>
              </a:spcAft>
              <a:buNone/>
            </a:pPr>
            <a:r>
              <a:rPr lang="en-US" sz="1600" dirty="0">
                <a:solidFill>
                  <a:schemeClr val="tx1"/>
                </a:solidFill>
              </a:rPr>
              <a:t>            = 0.095 cm</a:t>
            </a:r>
          </a:p>
          <a:p>
            <a:pPr marL="152400" indent="0" algn="just">
              <a:lnSpc>
                <a:spcPct val="100000"/>
              </a:lnSpc>
              <a:spcAft>
                <a:spcPts val="600"/>
              </a:spcAft>
              <a:buNone/>
            </a:pPr>
            <a:r>
              <a:rPr lang="en-US" sz="1600" dirty="0">
                <a:solidFill>
                  <a:schemeClr val="tx1"/>
                </a:solidFill>
              </a:rPr>
              <a:t>LC = 1 MSD – 1 VSD </a:t>
            </a:r>
          </a:p>
          <a:p>
            <a:pPr marL="152400" indent="0" algn="just">
              <a:lnSpc>
                <a:spcPct val="100000"/>
              </a:lnSpc>
              <a:spcAft>
                <a:spcPts val="600"/>
              </a:spcAft>
              <a:buNone/>
            </a:pPr>
            <a:r>
              <a:rPr lang="en-US" sz="1600" dirty="0">
                <a:solidFill>
                  <a:schemeClr val="tx1"/>
                </a:solidFill>
              </a:rPr>
              <a:t>      = 0.1cm – 0.095 cm </a:t>
            </a:r>
          </a:p>
          <a:p>
            <a:pPr marL="152400" indent="0" algn="just">
              <a:lnSpc>
                <a:spcPct val="100000"/>
              </a:lnSpc>
              <a:spcAft>
                <a:spcPts val="600"/>
              </a:spcAft>
              <a:buNone/>
            </a:pPr>
            <a:r>
              <a:rPr lang="en-US" sz="1600" dirty="0">
                <a:solidFill>
                  <a:schemeClr val="tx1"/>
                </a:solidFill>
              </a:rPr>
              <a:t>      = 0.005 cm</a:t>
            </a:r>
          </a:p>
          <a:p>
            <a:pPr marL="152400" indent="0" algn="just">
              <a:lnSpc>
                <a:spcPct val="100000"/>
              </a:lnSpc>
              <a:spcAft>
                <a:spcPts val="600"/>
              </a:spcAft>
              <a:buNone/>
            </a:pPr>
            <a:endParaRPr lang="en-US" sz="1600" dirty="0">
              <a:solidFill>
                <a:schemeClr val="tx1"/>
              </a:solidFill>
            </a:endParaRPr>
          </a:p>
        </p:txBody>
      </p:sp>
      <p:pic>
        <p:nvPicPr>
          <p:cNvPr id="2" name="Picture 1">
            <a:extLst>
              <a:ext uri="{FF2B5EF4-FFF2-40B4-BE49-F238E27FC236}">
                <a16:creationId xmlns:a16="http://schemas.microsoft.com/office/drawing/2014/main" id="{F61EA873-71C4-4529-A015-A8EA88F5C826}"/>
              </a:ext>
            </a:extLst>
          </p:cNvPr>
          <p:cNvPicPr>
            <a:picLocks noChangeAspect="1"/>
          </p:cNvPicPr>
          <p:nvPr/>
        </p:nvPicPr>
        <p:blipFill>
          <a:blip r:embed="rId4"/>
          <a:stretch>
            <a:fillRect/>
          </a:stretch>
        </p:blipFill>
        <p:spPr>
          <a:xfrm>
            <a:off x="4329953" y="2345732"/>
            <a:ext cx="4474750" cy="1972543"/>
          </a:xfrm>
          <a:prstGeom prst="rect">
            <a:avLst/>
          </a:prstGeom>
        </p:spPr>
      </p:pic>
    </p:spTree>
    <p:extLst>
      <p:ext uri="{BB962C8B-B14F-4D97-AF65-F5344CB8AC3E}">
        <p14:creationId xmlns:p14="http://schemas.microsoft.com/office/powerpoint/2010/main" val="4146319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Numerical</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152400" indent="0" algn="just">
                  <a:lnSpc>
                    <a:spcPct val="100000"/>
                  </a:lnSpc>
                  <a:spcAft>
                    <a:spcPts val="600"/>
                  </a:spcAft>
                  <a:buNone/>
                </a:pPr>
                <a:r>
                  <a:rPr lang="en-US" sz="1800" b="1" dirty="0">
                    <a:solidFill>
                      <a:schemeClr val="tx1"/>
                    </a:solidFill>
                  </a:rPr>
                  <a:t>Question</a:t>
                </a:r>
                <a:r>
                  <a:rPr lang="en-US" sz="1800" dirty="0">
                    <a:solidFill>
                      <a:schemeClr val="tx1"/>
                    </a:solidFill>
                  </a:rPr>
                  <a:t>: A screw gauge has pitch 1mm and 100 divisions on the circular scale. Calculate its least count. </a:t>
                </a:r>
              </a:p>
              <a:p>
                <a:pPr marL="152400" indent="0" algn="just">
                  <a:lnSpc>
                    <a:spcPct val="100000"/>
                  </a:lnSpc>
                  <a:spcAft>
                    <a:spcPts val="600"/>
                  </a:spcAft>
                  <a:buNone/>
                </a:pPr>
                <a:endParaRPr lang="en-US" sz="1800" b="1" dirty="0">
                  <a:solidFill>
                    <a:schemeClr val="tx1"/>
                  </a:solidFill>
                </a:endParaRPr>
              </a:p>
              <a:p>
                <a:pPr marL="152400" indent="0" algn="just">
                  <a:lnSpc>
                    <a:spcPct val="100000"/>
                  </a:lnSpc>
                  <a:spcAft>
                    <a:spcPts val="600"/>
                  </a:spcAft>
                  <a:buNone/>
                </a:pPr>
                <a:r>
                  <a:rPr lang="en-US" sz="1800" b="1" dirty="0">
                    <a:solidFill>
                      <a:schemeClr val="tx1"/>
                    </a:solidFill>
                  </a:rPr>
                  <a:t>Solution</a:t>
                </a:r>
                <a:r>
                  <a:rPr lang="en-US" sz="1800" dirty="0">
                    <a:solidFill>
                      <a:schemeClr val="tx1"/>
                    </a:solidFill>
                  </a:rPr>
                  <a:t>: </a:t>
                </a:r>
              </a:p>
              <a:p>
                <a:pPr marL="152400" indent="0" algn="just">
                  <a:lnSpc>
                    <a:spcPct val="100000"/>
                  </a:lnSpc>
                  <a:spcAft>
                    <a:spcPts val="600"/>
                  </a:spcAft>
                  <a:buNone/>
                </a:pPr>
                <a:r>
                  <a:rPr lang="en-US" sz="1800" dirty="0">
                    <a:solidFill>
                      <a:schemeClr val="tx1"/>
                    </a:solidFill>
                  </a:rPr>
                  <a:t>LC of a screw gauge = </a:t>
                </a:r>
                <a14:m>
                  <m:oMath xmlns:m="http://schemas.openxmlformats.org/officeDocument/2006/math">
                    <m:f>
                      <m:fPr>
                        <m:ctrlPr>
                          <a:rPr lang="en-US" sz="1800" i="1">
                            <a:solidFill>
                              <a:schemeClr val="tx1"/>
                            </a:solidFill>
                            <a:latin typeface="Cambria Math" panose="02040503050406030204" pitchFamily="18" charset="0"/>
                          </a:rPr>
                        </m:ctrlPr>
                      </m:fPr>
                      <m:num>
                        <m:r>
                          <m:rPr>
                            <m:sty m:val="p"/>
                          </m:rPr>
                          <a:rPr lang="en-US" sz="1800" i="0" smtClean="0">
                            <a:solidFill>
                              <a:schemeClr val="tx1"/>
                            </a:solidFill>
                            <a:latin typeface="Cambria Math" panose="02040503050406030204" pitchFamily="18" charset="0"/>
                          </a:rPr>
                          <m:t>Pitch</m:t>
                        </m:r>
                      </m:num>
                      <m:den>
                        <m:r>
                          <m:rPr>
                            <m:sty m:val="p"/>
                          </m:rPr>
                          <a:rPr lang="en-US" sz="1800" i="0" smtClean="0">
                            <a:solidFill>
                              <a:schemeClr val="tx1"/>
                            </a:solidFill>
                            <a:latin typeface="Cambria Math" panose="02040503050406030204" pitchFamily="18" charset="0"/>
                          </a:rPr>
                          <m:t>number</m:t>
                        </m:r>
                        <m:r>
                          <a:rPr lang="en-US" sz="1800" i="0" smtClean="0">
                            <a:solidFill>
                              <a:schemeClr val="tx1"/>
                            </a:solidFill>
                            <a:latin typeface="Cambria Math" panose="02040503050406030204" pitchFamily="18" charset="0"/>
                          </a:rPr>
                          <m:t> </m:t>
                        </m:r>
                        <m:r>
                          <m:rPr>
                            <m:sty m:val="p"/>
                          </m:rPr>
                          <a:rPr lang="en-US" sz="1800" i="0" smtClean="0">
                            <a:solidFill>
                              <a:schemeClr val="tx1"/>
                            </a:solidFill>
                            <a:latin typeface="Cambria Math" panose="02040503050406030204" pitchFamily="18" charset="0"/>
                          </a:rPr>
                          <m:t>of</m:t>
                        </m:r>
                        <m:r>
                          <a:rPr lang="en-US" sz="1800" i="0" smtClean="0">
                            <a:solidFill>
                              <a:schemeClr val="tx1"/>
                            </a:solidFill>
                            <a:latin typeface="Cambria Math" panose="02040503050406030204" pitchFamily="18" charset="0"/>
                          </a:rPr>
                          <m:t> </m:t>
                        </m:r>
                        <m:r>
                          <m:rPr>
                            <m:sty m:val="p"/>
                          </m:rPr>
                          <a:rPr lang="en-US" sz="1800" i="0" smtClean="0">
                            <a:solidFill>
                              <a:schemeClr val="tx1"/>
                            </a:solidFill>
                            <a:latin typeface="Cambria Math" panose="02040503050406030204" pitchFamily="18" charset="0"/>
                          </a:rPr>
                          <m:t>divisions</m:t>
                        </m:r>
                        <m:r>
                          <a:rPr lang="en-US" sz="1800" i="0" smtClean="0">
                            <a:solidFill>
                              <a:schemeClr val="tx1"/>
                            </a:solidFill>
                            <a:latin typeface="Cambria Math" panose="02040503050406030204" pitchFamily="18" charset="0"/>
                          </a:rPr>
                          <m:t> </m:t>
                        </m:r>
                        <m:r>
                          <m:rPr>
                            <m:sty m:val="p"/>
                          </m:rPr>
                          <a:rPr lang="en-US" sz="1800" i="0" smtClean="0">
                            <a:solidFill>
                              <a:schemeClr val="tx1"/>
                            </a:solidFill>
                            <a:latin typeface="Cambria Math" panose="02040503050406030204" pitchFamily="18" charset="0"/>
                          </a:rPr>
                          <m:t>in</m:t>
                        </m:r>
                        <m:r>
                          <a:rPr lang="en-US" sz="1800" i="0" smtClean="0">
                            <a:solidFill>
                              <a:schemeClr val="tx1"/>
                            </a:solidFill>
                            <a:latin typeface="Cambria Math" panose="02040503050406030204" pitchFamily="18" charset="0"/>
                          </a:rPr>
                          <m:t> </m:t>
                        </m:r>
                        <m:r>
                          <m:rPr>
                            <m:sty m:val="p"/>
                          </m:rPr>
                          <a:rPr lang="en-US" sz="1800" i="0" smtClean="0">
                            <a:solidFill>
                              <a:schemeClr val="tx1"/>
                            </a:solidFill>
                            <a:latin typeface="Cambria Math" panose="02040503050406030204" pitchFamily="18" charset="0"/>
                          </a:rPr>
                          <m:t>circular</m:t>
                        </m:r>
                        <m:r>
                          <a:rPr lang="en-US" sz="1800" i="0" smtClean="0">
                            <a:solidFill>
                              <a:schemeClr val="tx1"/>
                            </a:solidFill>
                            <a:latin typeface="Cambria Math" panose="02040503050406030204" pitchFamily="18" charset="0"/>
                          </a:rPr>
                          <m:t> </m:t>
                        </m:r>
                        <m:r>
                          <m:rPr>
                            <m:sty m:val="p"/>
                          </m:rPr>
                          <a:rPr lang="en-US" sz="1800" i="0" smtClean="0">
                            <a:solidFill>
                              <a:schemeClr val="tx1"/>
                            </a:solidFill>
                            <a:latin typeface="Cambria Math" panose="02040503050406030204" pitchFamily="18" charset="0"/>
                          </a:rPr>
                          <m:t>scale</m:t>
                        </m:r>
                      </m:den>
                    </m:f>
                    <m:r>
                      <a:rPr lang="en-US" sz="1800" b="0" i="0" smtClean="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b="0" i="0" smtClean="0">
                            <a:solidFill>
                              <a:schemeClr val="tx1"/>
                            </a:solidFill>
                            <a:latin typeface="Cambria Math" panose="02040503050406030204" pitchFamily="18" charset="0"/>
                          </a:rPr>
                          <m:t>.1 </m:t>
                        </m:r>
                        <m:r>
                          <m:rPr>
                            <m:sty m:val="p"/>
                          </m:rPr>
                          <a:rPr lang="en-US" sz="1800" b="0" i="0" smtClean="0">
                            <a:solidFill>
                              <a:schemeClr val="tx1"/>
                            </a:solidFill>
                            <a:latin typeface="Cambria Math" panose="02040503050406030204" pitchFamily="18" charset="0"/>
                          </a:rPr>
                          <m:t>cm</m:t>
                        </m:r>
                      </m:num>
                      <m:den>
                        <m:r>
                          <a:rPr lang="en-US" sz="1800" b="0" i="0" smtClean="0">
                            <a:solidFill>
                              <a:schemeClr val="tx1"/>
                            </a:solidFill>
                            <a:latin typeface="Cambria Math" panose="02040503050406030204" pitchFamily="18" charset="0"/>
                          </a:rPr>
                          <m:t>100</m:t>
                        </m:r>
                      </m:den>
                    </m:f>
                    <m:r>
                      <a:rPr lang="en-US" sz="1800" b="0" i="0" smtClean="0">
                        <a:solidFill>
                          <a:schemeClr val="tx1"/>
                        </a:solidFill>
                        <a:latin typeface="Cambria Math" panose="02040503050406030204" pitchFamily="18" charset="0"/>
                      </a:rPr>
                      <m:t>=0.001 </m:t>
                    </m:r>
                    <m:r>
                      <m:rPr>
                        <m:sty m:val="p"/>
                      </m:rPr>
                      <a:rPr lang="en-US" sz="1800" b="0" i="0" smtClean="0">
                        <a:solidFill>
                          <a:schemeClr val="tx1"/>
                        </a:solidFill>
                        <a:latin typeface="Cambria Math" panose="02040503050406030204" pitchFamily="18" charset="0"/>
                      </a:rPr>
                      <m:t>cm</m:t>
                    </m:r>
                  </m:oMath>
                </a14:m>
                <a:endParaRPr lang="en-US" sz="1800" dirty="0">
                  <a:solidFill>
                    <a:schemeClr val="tx1"/>
                  </a:solidFill>
                </a:endParaRP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158728" y="654755"/>
                <a:ext cx="8826544" cy="4338862"/>
              </a:xfrm>
              <a:blipFill>
                <a:blip r:embed="rId4"/>
                <a:stretch>
                  <a:fillRect r="-622"/>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A7322DA4-4F19-4C18-B515-C75BA7701422}"/>
              </a:ext>
            </a:extLst>
          </p:cNvPr>
          <p:cNvPicPr>
            <a:picLocks noChangeAspect="1"/>
          </p:cNvPicPr>
          <p:nvPr/>
        </p:nvPicPr>
        <p:blipFill>
          <a:blip r:embed="rId5"/>
          <a:stretch>
            <a:fillRect/>
          </a:stretch>
        </p:blipFill>
        <p:spPr>
          <a:xfrm>
            <a:off x="242046" y="2627860"/>
            <a:ext cx="4048718" cy="2262519"/>
          </a:xfrm>
          <a:prstGeom prst="rect">
            <a:avLst/>
          </a:prstGeom>
        </p:spPr>
      </p:pic>
    </p:spTree>
    <p:extLst>
      <p:ext uri="{BB962C8B-B14F-4D97-AF65-F5344CB8AC3E}">
        <p14:creationId xmlns:p14="http://schemas.microsoft.com/office/powerpoint/2010/main" val="3404813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39461"/>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Numerical</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152400" indent="0" algn="just">
                  <a:lnSpc>
                    <a:spcPct val="100000"/>
                  </a:lnSpc>
                  <a:spcAft>
                    <a:spcPts val="600"/>
                  </a:spcAft>
                  <a:buNone/>
                </a:pPr>
                <a:r>
                  <a:rPr lang="en-US" sz="1800" b="1" dirty="0">
                    <a:solidFill>
                      <a:schemeClr val="tx1"/>
                    </a:solidFill>
                  </a:rPr>
                  <a:t>Question</a:t>
                </a:r>
                <a:r>
                  <a:rPr lang="en-US" sz="1800" dirty="0">
                    <a:solidFill>
                      <a:schemeClr val="tx1"/>
                    </a:solidFill>
                  </a:rPr>
                  <a:t>: An optical instrument can measure length </a:t>
                </a:r>
                <a:r>
                  <a:rPr lang="en-US" sz="1800" dirty="0" err="1">
                    <a:solidFill>
                      <a:schemeClr val="tx1"/>
                    </a:solidFill>
                  </a:rPr>
                  <a:t>upto</a:t>
                </a:r>
                <a:r>
                  <a:rPr lang="en-US" sz="1800" dirty="0">
                    <a:solidFill>
                      <a:schemeClr val="tx1"/>
                    </a:solidFill>
                  </a:rPr>
                  <a:t> a range wavelength of light. What is its least count.</a:t>
                </a:r>
              </a:p>
              <a:p>
                <a:pPr marL="152400" indent="0" algn="just">
                  <a:lnSpc>
                    <a:spcPct val="100000"/>
                  </a:lnSpc>
                  <a:spcAft>
                    <a:spcPts val="600"/>
                  </a:spcAft>
                  <a:buNone/>
                </a:pPr>
                <a:endParaRPr lang="en-US" sz="1800" b="1" dirty="0">
                  <a:solidFill>
                    <a:schemeClr val="tx1"/>
                  </a:solidFill>
                </a:endParaRPr>
              </a:p>
              <a:p>
                <a:pPr marL="152400" indent="0" algn="just">
                  <a:lnSpc>
                    <a:spcPct val="100000"/>
                  </a:lnSpc>
                  <a:spcAft>
                    <a:spcPts val="600"/>
                  </a:spcAft>
                  <a:buNone/>
                </a:pPr>
                <a:r>
                  <a:rPr lang="en-US" sz="1800" b="1" dirty="0">
                    <a:solidFill>
                      <a:schemeClr val="tx1"/>
                    </a:solidFill>
                  </a:rPr>
                  <a:t>Solution</a:t>
                </a:r>
                <a:r>
                  <a:rPr lang="en-US" sz="1800" dirty="0">
                    <a:solidFill>
                      <a:schemeClr val="tx1"/>
                    </a:solidFill>
                  </a:rPr>
                  <a:t>: </a:t>
                </a:r>
              </a:p>
              <a:p>
                <a:pPr marL="152400" indent="0" algn="just">
                  <a:lnSpc>
                    <a:spcPct val="100000"/>
                  </a:lnSpc>
                  <a:spcAft>
                    <a:spcPts val="600"/>
                  </a:spcAft>
                  <a:buNone/>
                </a:pPr>
                <a:r>
                  <a:rPr lang="en-US" sz="1800" dirty="0">
                    <a:solidFill>
                      <a:schemeClr val="tx1"/>
                    </a:solidFill>
                  </a:rPr>
                  <a:t>LC = </a:t>
                </a:r>
                <a14:m>
                  <m:oMath xmlns:m="http://schemas.openxmlformats.org/officeDocument/2006/math">
                    <m:sSup>
                      <m:sSupPr>
                        <m:ctrlPr>
                          <a:rPr lang="en-US" sz="1800" i="1" smtClean="0">
                            <a:solidFill>
                              <a:schemeClr val="tx1"/>
                            </a:solidFill>
                            <a:latin typeface="Cambria Math" panose="02040503050406030204" pitchFamily="18" charset="0"/>
                          </a:rPr>
                        </m:ctrlPr>
                      </m:sSupPr>
                      <m:e>
                        <m:r>
                          <a:rPr lang="en-US" sz="1800" b="0" i="0" smtClean="0">
                            <a:solidFill>
                              <a:schemeClr val="tx1"/>
                            </a:solidFill>
                            <a:latin typeface="Cambria Math" panose="02040503050406030204" pitchFamily="18" charset="0"/>
                          </a:rPr>
                          <m:t>10</m:t>
                        </m:r>
                      </m:e>
                      <m:sup>
                        <m:r>
                          <a:rPr lang="en-US" sz="1800" b="0" i="0" smtClean="0">
                            <a:solidFill>
                              <a:schemeClr val="tx1"/>
                            </a:solidFill>
                            <a:latin typeface="Cambria Math" panose="02040503050406030204" pitchFamily="18" charset="0"/>
                          </a:rPr>
                          <m:t>−7</m:t>
                        </m:r>
                      </m:sup>
                    </m:sSup>
                    <m:r>
                      <m:rPr>
                        <m:sty m:val="p"/>
                      </m:rPr>
                      <a:rPr lang="en-US" sz="1800" b="0" i="0" smtClean="0">
                        <a:solidFill>
                          <a:schemeClr val="tx1"/>
                        </a:solidFill>
                        <a:latin typeface="Cambria Math" panose="02040503050406030204" pitchFamily="18" charset="0"/>
                      </a:rPr>
                      <m:t>m</m:t>
                    </m:r>
                    <m:r>
                      <a:rPr lang="en-US" sz="1800" b="0" i="0" smtClean="0">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r>
                          <a:rPr lang="en-US" sz="1800" i="0" smtClean="0">
                            <a:solidFill>
                              <a:schemeClr val="tx1"/>
                            </a:solidFill>
                            <a:latin typeface="Cambria Math" panose="02040503050406030204" pitchFamily="18" charset="0"/>
                          </a:rPr>
                          <m:t>10</m:t>
                        </m:r>
                      </m:e>
                      <m:sup>
                        <m:r>
                          <a:rPr lang="en-US" sz="1800" i="0" smtClean="0">
                            <a:solidFill>
                              <a:schemeClr val="tx1"/>
                            </a:solidFill>
                            <a:latin typeface="Cambria Math" panose="02040503050406030204" pitchFamily="18" charset="0"/>
                          </a:rPr>
                          <m:t>−</m:t>
                        </m:r>
                        <m:r>
                          <a:rPr lang="en-US" sz="1800" b="0" i="0" smtClean="0">
                            <a:solidFill>
                              <a:schemeClr val="tx1"/>
                            </a:solidFill>
                            <a:latin typeface="Cambria Math" panose="02040503050406030204" pitchFamily="18" charset="0"/>
                          </a:rPr>
                          <m:t>5</m:t>
                        </m:r>
                      </m:sup>
                    </m:sSup>
                    <m:r>
                      <m:rPr>
                        <m:sty m:val="p"/>
                      </m:rPr>
                      <a:rPr lang="en-US" sz="1800" b="0" i="0" smtClean="0">
                        <a:solidFill>
                          <a:schemeClr val="tx1"/>
                        </a:solidFill>
                        <a:latin typeface="Cambria Math" panose="02040503050406030204" pitchFamily="18" charset="0"/>
                      </a:rPr>
                      <m:t>c</m:t>
                    </m:r>
                    <m:r>
                      <m:rPr>
                        <m:sty m:val="p"/>
                      </m:rPr>
                      <a:rPr lang="en-US" sz="1800" i="0" smtClean="0">
                        <a:solidFill>
                          <a:schemeClr val="tx1"/>
                        </a:solidFill>
                        <a:latin typeface="Cambria Math" panose="02040503050406030204" pitchFamily="18" charset="0"/>
                      </a:rPr>
                      <m:t>m</m:t>
                    </m:r>
                    <m:r>
                      <a:rPr lang="en-US" sz="1800" b="0" i="0" smtClean="0">
                        <a:solidFill>
                          <a:schemeClr val="tx1"/>
                        </a:solidFill>
                        <a:latin typeface="Cambria Math" panose="02040503050406030204" pitchFamily="18" charset="0"/>
                      </a:rPr>
                      <m:t>=0.00001 </m:t>
                    </m:r>
                    <m:r>
                      <m:rPr>
                        <m:sty m:val="p"/>
                      </m:rPr>
                      <a:rPr lang="en-US" sz="1800" b="0" i="0" smtClean="0">
                        <a:solidFill>
                          <a:schemeClr val="tx1"/>
                        </a:solidFill>
                        <a:latin typeface="Cambria Math" panose="02040503050406030204" pitchFamily="18" charset="0"/>
                      </a:rPr>
                      <m:t>cm</m:t>
                    </m:r>
                  </m:oMath>
                </a14:m>
                <a:endParaRPr lang="en-US" sz="1800" dirty="0">
                  <a:solidFill>
                    <a:schemeClr val="tx1"/>
                  </a:solidFill>
                </a:endParaRP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158728" y="654755"/>
                <a:ext cx="8826544" cy="4338862"/>
              </a:xfrm>
              <a:blipFill>
                <a:blip r:embed="rId4"/>
                <a:stretch>
                  <a:fillRect r="-622"/>
                </a:stretch>
              </a:blipFill>
            </p:spPr>
            <p:txBody>
              <a:bodyPr/>
              <a:lstStyle/>
              <a:p>
                <a:r>
                  <a:rPr lang="en-IN">
                    <a:noFill/>
                  </a:rPr>
                  <a:t> </a:t>
                </a:r>
              </a:p>
            </p:txBody>
          </p:sp>
        </mc:Fallback>
      </mc:AlternateContent>
    </p:spTree>
    <p:extLst>
      <p:ext uri="{BB962C8B-B14F-4D97-AF65-F5344CB8AC3E}">
        <p14:creationId xmlns:p14="http://schemas.microsoft.com/office/powerpoint/2010/main" val="3610660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0" y="0"/>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Measurement</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57875" y="402319"/>
            <a:ext cx="6766507" cy="4338862"/>
          </a:xfrm>
        </p:spPr>
        <p:txBody>
          <a:bodyPr/>
          <a:lstStyle/>
          <a:p>
            <a:pPr marL="152400" indent="0" algn="just">
              <a:lnSpc>
                <a:spcPct val="100000"/>
              </a:lnSpc>
              <a:spcAft>
                <a:spcPts val="600"/>
              </a:spcAft>
              <a:buNone/>
            </a:pPr>
            <a:r>
              <a:rPr lang="en-US" sz="1800" b="1" dirty="0">
                <a:solidFill>
                  <a:schemeClr val="tx1"/>
                </a:solidFill>
              </a:rPr>
              <a:t>Precision</a:t>
            </a:r>
            <a:endParaRPr lang="en-US" sz="1800" dirty="0">
              <a:solidFill>
                <a:schemeClr val="tx1"/>
              </a:solidFill>
            </a:endParaRPr>
          </a:p>
          <a:p>
            <a:pPr algn="just">
              <a:lnSpc>
                <a:spcPct val="100000"/>
              </a:lnSpc>
              <a:spcAft>
                <a:spcPts val="600"/>
              </a:spcAft>
            </a:pPr>
            <a:r>
              <a:rPr lang="en-US" sz="1800" dirty="0">
                <a:solidFill>
                  <a:schemeClr val="tx1"/>
                </a:solidFill>
              </a:rPr>
              <a:t>It is the degree of uncertainty in a measurement by an instrument.</a:t>
            </a:r>
          </a:p>
          <a:p>
            <a:pPr algn="just">
              <a:lnSpc>
                <a:spcPct val="100000"/>
              </a:lnSpc>
              <a:spcAft>
                <a:spcPts val="600"/>
              </a:spcAft>
            </a:pPr>
            <a:r>
              <a:rPr lang="en-US" sz="1800" dirty="0">
                <a:solidFill>
                  <a:schemeClr val="tx1"/>
                </a:solidFill>
              </a:rPr>
              <a:t>The observations by an instrument is said to be more precise if the readings are closer to each other. E.g. If we take observations by a meter scale, then two close readings may be 3.5 cm and 3.6 cm differing by 0.1 cm .</a:t>
            </a:r>
          </a:p>
          <a:p>
            <a:pPr algn="just">
              <a:lnSpc>
                <a:spcPct val="100000"/>
              </a:lnSpc>
              <a:spcAft>
                <a:spcPts val="600"/>
              </a:spcAft>
            </a:pPr>
            <a:r>
              <a:rPr lang="en-US" sz="1800" dirty="0">
                <a:solidFill>
                  <a:schemeClr val="tx1"/>
                </a:solidFill>
              </a:rPr>
              <a:t>If we take observations by a slide caliper, then two close readings may be 3.51 cm and 3.52 cm differing by 0.01 cm.</a:t>
            </a:r>
          </a:p>
          <a:p>
            <a:pPr algn="just">
              <a:lnSpc>
                <a:spcPct val="100000"/>
              </a:lnSpc>
              <a:spcAft>
                <a:spcPts val="600"/>
              </a:spcAft>
            </a:pPr>
            <a:r>
              <a:rPr lang="en-US" sz="1800" dirty="0">
                <a:solidFill>
                  <a:schemeClr val="tx1"/>
                </a:solidFill>
              </a:rPr>
              <a:t>So measurements taken by slide caliper are more precise than meter scale.</a:t>
            </a:r>
          </a:p>
          <a:p>
            <a:pPr algn="just">
              <a:lnSpc>
                <a:spcPct val="100000"/>
              </a:lnSpc>
              <a:spcAft>
                <a:spcPts val="600"/>
              </a:spcAft>
            </a:pPr>
            <a:r>
              <a:rPr lang="en-US" sz="1800" dirty="0">
                <a:solidFill>
                  <a:schemeClr val="tx1"/>
                </a:solidFill>
              </a:rPr>
              <a:t>So device with less least count is more precise.</a:t>
            </a:r>
          </a:p>
        </p:txBody>
      </p:sp>
    </p:spTree>
    <p:extLst>
      <p:ext uri="{BB962C8B-B14F-4D97-AF65-F5344CB8AC3E}">
        <p14:creationId xmlns:p14="http://schemas.microsoft.com/office/powerpoint/2010/main" val="2326176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Numerical</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152400" indent="0" algn="just">
                  <a:lnSpc>
                    <a:spcPct val="100000"/>
                  </a:lnSpc>
                  <a:spcAft>
                    <a:spcPts val="600"/>
                  </a:spcAft>
                  <a:buNone/>
                </a:pPr>
                <a:r>
                  <a:rPr lang="en-US" sz="1800" b="1" dirty="0">
                    <a:solidFill>
                      <a:schemeClr val="tx1"/>
                    </a:solidFill>
                  </a:rPr>
                  <a:t>Question</a:t>
                </a:r>
                <a:r>
                  <a:rPr lang="en-US" sz="1800" dirty="0">
                    <a:solidFill>
                      <a:schemeClr val="tx1"/>
                    </a:solidFill>
                  </a:rPr>
                  <a:t>: Which of the followings is more precise device?</a:t>
                </a:r>
              </a:p>
              <a:p>
                <a:pPr marL="495300" indent="-342900" algn="just">
                  <a:lnSpc>
                    <a:spcPct val="100000"/>
                  </a:lnSpc>
                  <a:spcAft>
                    <a:spcPts val="600"/>
                  </a:spcAft>
                  <a:buClrTx/>
                  <a:buSzPct val="100000"/>
                  <a:buFont typeface="+mj-lt"/>
                  <a:buAutoNum type="alphaLcParenR"/>
                </a:pPr>
                <a:r>
                  <a:rPr lang="en-US" sz="1800" dirty="0">
                    <a:solidFill>
                      <a:schemeClr val="tx1"/>
                    </a:solidFill>
                  </a:rPr>
                  <a:t>A slide caliper has 20 divisions in sliding scale or </a:t>
                </a:r>
                <a:r>
                  <a:rPr lang="en-US" sz="1800" dirty="0" err="1">
                    <a:solidFill>
                      <a:schemeClr val="tx1"/>
                    </a:solidFill>
                  </a:rPr>
                  <a:t>vernier</a:t>
                </a:r>
                <a:r>
                  <a:rPr lang="en-US" sz="1800" dirty="0">
                    <a:solidFill>
                      <a:schemeClr val="tx1"/>
                    </a:solidFill>
                  </a:rPr>
                  <a:t> scale. 1 MSD = 0.1 cm. </a:t>
                </a:r>
              </a:p>
              <a:p>
                <a:pPr marL="495300" indent="-342900" algn="just">
                  <a:lnSpc>
                    <a:spcPct val="100000"/>
                  </a:lnSpc>
                  <a:spcAft>
                    <a:spcPts val="600"/>
                  </a:spcAft>
                  <a:buClrTx/>
                  <a:buSzPct val="100000"/>
                  <a:buFont typeface="+mj-lt"/>
                  <a:buAutoNum type="alphaLcParenR"/>
                </a:pPr>
                <a:r>
                  <a:rPr lang="en-US" sz="1800" dirty="0">
                    <a:solidFill>
                      <a:schemeClr val="tx1"/>
                    </a:solidFill>
                  </a:rPr>
                  <a:t>A screw gauge has pitch 1mm and 100 divisions on the circular scale. </a:t>
                </a:r>
              </a:p>
              <a:p>
                <a:pPr marL="495300" indent="-342900" algn="just">
                  <a:lnSpc>
                    <a:spcPct val="100000"/>
                  </a:lnSpc>
                  <a:spcAft>
                    <a:spcPts val="600"/>
                  </a:spcAft>
                  <a:buClrTx/>
                  <a:buSzPct val="100000"/>
                  <a:buFont typeface="+mj-lt"/>
                  <a:buAutoNum type="alphaLcParenR"/>
                </a:pPr>
                <a:r>
                  <a:rPr lang="en-US" sz="1800" dirty="0">
                    <a:solidFill>
                      <a:schemeClr val="tx1"/>
                    </a:solidFill>
                  </a:rPr>
                  <a:t>An optical instrument can measure length to within a wavelength of light. What is its least count?</a:t>
                </a:r>
              </a:p>
              <a:p>
                <a:pPr marL="152400" indent="0" algn="just">
                  <a:lnSpc>
                    <a:spcPct val="100000"/>
                  </a:lnSpc>
                  <a:spcAft>
                    <a:spcPts val="600"/>
                  </a:spcAft>
                  <a:buNone/>
                </a:pPr>
                <a:endParaRPr lang="en-US" sz="1800" b="1" dirty="0">
                  <a:solidFill>
                    <a:schemeClr val="tx1"/>
                  </a:solidFill>
                </a:endParaRPr>
              </a:p>
              <a:p>
                <a:pPr marL="152400" indent="0" algn="just">
                  <a:lnSpc>
                    <a:spcPct val="100000"/>
                  </a:lnSpc>
                  <a:spcAft>
                    <a:spcPts val="600"/>
                  </a:spcAft>
                  <a:buNone/>
                </a:pPr>
                <a:r>
                  <a:rPr lang="en-US" sz="1800" b="1" dirty="0">
                    <a:solidFill>
                      <a:schemeClr val="tx1"/>
                    </a:solidFill>
                  </a:rPr>
                  <a:t>Solution</a:t>
                </a:r>
                <a:r>
                  <a:rPr lang="en-US" sz="1800" dirty="0">
                    <a:solidFill>
                      <a:schemeClr val="tx1"/>
                    </a:solidFill>
                  </a:rPr>
                  <a:t>: </a:t>
                </a:r>
              </a:p>
              <a:p>
                <a:pPr marL="152400" indent="0" algn="just">
                  <a:lnSpc>
                    <a:spcPct val="100000"/>
                  </a:lnSpc>
                  <a:spcAft>
                    <a:spcPts val="600"/>
                  </a:spcAft>
                  <a:buNone/>
                </a:pPr>
                <a:r>
                  <a:rPr lang="en-US" sz="1800" dirty="0">
                    <a:solidFill>
                      <a:schemeClr val="tx1"/>
                    </a:solidFill>
                  </a:rPr>
                  <a:t>a) LC = 0.005cm</a:t>
                </a:r>
              </a:p>
              <a:p>
                <a:pPr marL="152400" indent="0" algn="just">
                  <a:lnSpc>
                    <a:spcPct val="100000"/>
                  </a:lnSpc>
                  <a:spcAft>
                    <a:spcPts val="600"/>
                  </a:spcAft>
                  <a:buNone/>
                </a:pPr>
                <a:r>
                  <a:rPr lang="en-US" sz="1800" dirty="0">
                    <a:solidFill>
                      <a:schemeClr val="tx1"/>
                    </a:solidFill>
                  </a:rPr>
                  <a:t>b) LC = </a:t>
                </a:r>
                <a14:m>
                  <m:oMath xmlns:m="http://schemas.openxmlformats.org/officeDocument/2006/math">
                    <m:r>
                      <a:rPr lang="en-US" sz="1800" b="0" i="0" smtClean="0">
                        <a:solidFill>
                          <a:schemeClr val="tx1"/>
                        </a:solidFill>
                        <a:latin typeface="Cambria Math" panose="02040503050406030204" pitchFamily="18" charset="0"/>
                      </a:rPr>
                      <m:t>0.001 </m:t>
                    </m:r>
                    <m:r>
                      <m:rPr>
                        <m:sty m:val="p"/>
                      </m:rPr>
                      <a:rPr lang="en-US" sz="1800" b="0" i="0" smtClean="0">
                        <a:solidFill>
                          <a:schemeClr val="tx1"/>
                        </a:solidFill>
                        <a:latin typeface="Cambria Math" panose="02040503050406030204" pitchFamily="18" charset="0"/>
                      </a:rPr>
                      <m:t>cm</m:t>
                    </m:r>
                  </m:oMath>
                </a14:m>
                <a:endParaRPr lang="en-US" sz="1800" dirty="0">
                  <a:solidFill>
                    <a:schemeClr val="tx1"/>
                  </a:solidFill>
                </a:endParaRPr>
              </a:p>
              <a:p>
                <a:pPr marL="152400" indent="0" algn="just">
                  <a:lnSpc>
                    <a:spcPct val="100000"/>
                  </a:lnSpc>
                  <a:spcAft>
                    <a:spcPts val="600"/>
                  </a:spcAft>
                  <a:buNone/>
                </a:pPr>
                <a:r>
                  <a:rPr lang="en-US" sz="1800" dirty="0">
                    <a:solidFill>
                      <a:srgbClr val="FF0000"/>
                    </a:solidFill>
                  </a:rPr>
                  <a:t>c) LC = </a:t>
                </a:r>
                <a14:m>
                  <m:oMath xmlns:m="http://schemas.openxmlformats.org/officeDocument/2006/math">
                    <m:r>
                      <a:rPr lang="en-US" sz="1800" b="0" i="0" smtClean="0">
                        <a:solidFill>
                          <a:srgbClr val="FF0000"/>
                        </a:solidFill>
                        <a:latin typeface="Cambria Math" panose="02040503050406030204" pitchFamily="18" charset="0"/>
                      </a:rPr>
                      <m:t>0.00001 </m:t>
                    </m:r>
                    <m:r>
                      <m:rPr>
                        <m:sty m:val="p"/>
                      </m:rPr>
                      <a:rPr lang="en-US" sz="1800" b="0" i="0" smtClean="0">
                        <a:solidFill>
                          <a:srgbClr val="FF0000"/>
                        </a:solidFill>
                        <a:latin typeface="Cambria Math" panose="02040503050406030204" pitchFamily="18" charset="0"/>
                      </a:rPr>
                      <m:t>cm</m:t>
                    </m:r>
                  </m:oMath>
                </a14:m>
                <a:r>
                  <a:rPr lang="en-US" sz="1800" dirty="0">
                    <a:solidFill>
                      <a:srgbClr val="FF0000"/>
                    </a:solidFill>
                  </a:rPr>
                  <a:t>                                        </a:t>
                </a:r>
              </a:p>
              <a:p>
                <a:pPr marL="152400" indent="0" algn="just">
                  <a:lnSpc>
                    <a:spcPct val="100000"/>
                  </a:lnSpc>
                  <a:spcAft>
                    <a:spcPts val="600"/>
                  </a:spcAft>
                  <a:buNone/>
                </a:pPr>
                <a:r>
                  <a:rPr lang="en-US" sz="1800" dirty="0">
                    <a:solidFill>
                      <a:srgbClr val="FF0000"/>
                    </a:solidFill>
                  </a:rPr>
                  <a:t>   As lowest least count</a:t>
                </a: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158728" y="654755"/>
                <a:ext cx="8826544" cy="4338862"/>
              </a:xfrm>
              <a:blipFill>
                <a:blip r:embed="rId4"/>
                <a:stretch>
                  <a:fillRect r="-622"/>
                </a:stretch>
              </a:blipFill>
            </p:spPr>
            <p:txBody>
              <a:bodyPr/>
              <a:lstStyle/>
              <a:p>
                <a:r>
                  <a:rPr lang="en-IN">
                    <a:noFill/>
                  </a:rPr>
                  <a:t> </a:t>
                </a:r>
              </a:p>
            </p:txBody>
          </p:sp>
        </mc:Fallback>
      </mc:AlternateContent>
    </p:spTree>
    <p:extLst>
      <p:ext uri="{BB962C8B-B14F-4D97-AF65-F5344CB8AC3E}">
        <p14:creationId xmlns:p14="http://schemas.microsoft.com/office/powerpoint/2010/main" val="3982048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Measurement</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152400" indent="0" algn="just">
              <a:lnSpc>
                <a:spcPct val="100000"/>
              </a:lnSpc>
              <a:spcAft>
                <a:spcPts val="600"/>
              </a:spcAft>
              <a:buNone/>
            </a:pPr>
            <a:r>
              <a:rPr lang="en-US" sz="1800" b="1" dirty="0">
                <a:solidFill>
                  <a:schemeClr val="tx1"/>
                </a:solidFill>
              </a:rPr>
              <a:t>Accuracy</a:t>
            </a:r>
          </a:p>
          <a:p>
            <a:pPr algn="just">
              <a:lnSpc>
                <a:spcPct val="100000"/>
              </a:lnSpc>
              <a:spcAft>
                <a:spcPts val="600"/>
              </a:spcAft>
            </a:pPr>
            <a:r>
              <a:rPr lang="en-US" sz="1800" dirty="0">
                <a:solidFill>
                  <a:schemeClr val="tx1"/>
                </a:solidFill>
              </a:rPr>
              <a:t>Accuracy is how close is a measurement  to the true value .</a:t>
            </a:r>
          </a:p>
          <a:p>
            <a:pPr algn="just">
              <a:lnSpc>
                <a:spcPct val="100000"/>
              </a:lnSpc>
              <a:spcAft>
                <a:spcPts val="600"/>
              </a:spcAft>
            </a:pPr>
            <a:r>
              <a:rPr lang="en-US" sz="1800" dirty="0">
                <a:solidFill>
                  <a:schemeClr val="tx1"/>
                </a:solidFill>
              </a:rPr>
              <a:t>e.g. : Let length of a cylinder be 2.0345 cm .</a:t>
            </a:r>
          </a:p>
          <a:p>
            <a:pPr algn="just">
              <a:lnSpc>
                <a:spcPct val="100000"/>
              </a:lnSpc>
              <a:spcAft>
                <a:spcPts val="600"/>
              </a:spcAft>
            </a:pPr>
            <a:r>
              <a:rPr lang="en-US" sz="1800" dirty="0">
                <a:solidFill>
                  <a:schemeClr val="tx1"/>
                </a:solidFill>
              </a:rPr>
              <a:t>Now if an instrument measures the length as 2.03 cm</a:t>
            </a:r>
          </a:p>
          <a:p>
            <a:pPr marL="152400" indent="0" algn="just">
              <a:lnSpc>
                <a:spcPct val="100000"/>
              </a:lnSpc>
              <a:spcAft>
                <a:spcPts val="600"/>
              </a:spcAft>
              <a:buNone/>
            </a:pPr>
            <a:r>
              <a:rPr lang="en-US" sz="1800" dirty="0">
                <a:solidFill>
                  <a:schemeClr val="tx1"/>
                </a:solidFill>
              </a:rPr>
              <a:t>    and other instrument measures as 2.002 cm</a:t>
            </a:r>
          </a:p>
          <a:p>
            <a:pPr marL="152400" indent="0" algn="just">
              <a:lnSpc>
                <a:spcPct val="100000"/>
              </a:lnSpc>
              <a:spcAft>
                <a:spcPts val="600"/>
              </a:spcAft>
              <a:buNone/>
            </a:pPr>
            <a:r>
              <a:rPr lang="en-US" sz="1800" dirty="0">
                <a:solidFill>
                  <a:schemeClr val="tx1"/>
                </a:solidFill>
              </a:rPr>
              <a:t>    then 1st reading is more accurate while the 2nd one is more precise.</a:t>
            </a:r>
          </a:p>
          <a:p>
            <a:pPr marL="152400" indent="0" algn="just">
              <a:lnSpc>
                <a:spcPct val="100000"/>
              </a:lnSpc>
              <a:spcAft>
                <a:spcPts val="600"/>
              </a:spcAft>
              <a:buNone/>
            </a:pPr>
            <a:endParaRPr lang="en-US" sz="1800" dirty="0">
              <a:solidFill>
                <a:schemeClr val="tx1"/>
              </a:solidFill>
            </a:endParaRPr>
          </a:p>
          <a:p>
            <a:pPr marL="152400" indent="0" algn="just">
              <a:lnSpc>
                <a:spcPct val="100000"/>
              </a:lnSpc>
              <a:spcAft>
                <a:spcPts val="600"/>
              </a:spcAft>
              <a:buNone/>
            </a:pPr>
            <a:endParaRPr lang="en-US" sz="1800" b="1" dirty="0">
              <a:solidFill>
                <a:schemeClr val="tx1"/>
              </a:solidFill>
            </a:endParaRPr>
          </a:p>
        </p:txBody>
      </p:sp>
    </p:spTree>
    <p:extLst>
      <p:ext uri="{BB962C8B-B14F-4D97-AF65-F5344CB8AC3E}">
        <p14:creationId xmlns:p14="http://schemas.microsoft.com/office/powerpoint/2010/main" val="2014807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DAA133-B8C5-47C2-AFA3-25BF5C6FD17E}"/>
              </a:ext>
            </a:extLst>
          </p:cNvPr>
          <p:cNvGrpSpPr>
            <a:grpSpLocks/>
          </p:cNvGrpSpPr>
          <p:nvPr/>
        </p:nvGrpSpPr>
        <p:grpSpPr bwMode="auto">
          <a:xfrm>
            <a:off x="7414601" y="520044"/>
            <a:ext cx="215504" cy="344090"/>
            <a:chOff x="7534275" y="106073"/>
            <a:chExt cx="287338" cy="459195"/>
          </a:xfrm>
        </p:grpSpPr>
        <p:sp>
          <p:nvSpPr>
            <p:cNvPr id="3" name="Oval 2">
              <a:extLst>
                <a:ext uri="{FF2B5EF4-FFF2-40B4-BE49-F238E27FC236}">
                  <a16:creationId xmlns:a16="http://schemas.microsoft.com/office/drawing/2014/main" id="{A4DCB7C5-49C3-4C75-ABD0-4D52BEBC8C4A}"/>
                </a:ext>
              </a:extLst>
            </p:cNvPr>
            <p:cNvSpPr/>
            <p:nvPr/>
          </p:nvSpPr>
          <p:spPr>
            <a:xfrm>
              <a:off x="7599363" y="427033"/>
              <a:ext cx="144462" cy="13823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50">
                <a:solidFill>
                  <a:schemeClr val="tx1"/>
                </a:solidFill>
              </a:endParaRPr>
            </a:p>
          </p:txBody>
        </p:sp>
        <p:sp>
          <p:nvSpPr>
            <p:cNvPr id="14374" name="TextBox 12">
              <a:extLst>
                <a:ext uri="{FF2B5EF4-FFF2-40B4-BE49-F238E27FC236}">
                  <a16:creationId xmlns:a16="http://schemas.microsoft.com/office/drawing/2014/main" id="{61FDF7A5-D4B3-4AF9-8EAD-69D3D1D8F93F}"/>
                </a:ext>
              </a:extLst>
            </p:cNvPr>
            <p:cNvSpPr txBox="1">
              <a:spLocks noChangeArrowheads="1"/>
            </p:cNvSpPr>
            <p:nvPr/>
          </p:nvSpPr>
          <p:spPr bwMode="auto">
            <a:xfrm>
              <a:off x="7534275" y="106073"/>
              <a:ext cx="287338" cy="33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P</a:t>
              </a:r>
              <a:endParaRPr lang="en-IN" altLang="en-US" sz="1050" b="1"/>
            </a:p>
          </p:txBody>
        </p:sp>
      </p:grpSp>
      <p:sp>
        <p:nvSpPr>
          <p:cNvPr id="14338" name="Rectangle 22">
            <a:extLst>
              <a:ext uri="{FF2B5EF4-FFF2-40B4-BE49-F238E27FC236}">
                <a16:creationId xmlns:a16="http://schemas.microsoft.com/office/drawing/2014/main" id="{1D4C0A79-34D4-47A8-9E1E-D20D11E2E3FC}"/>
              </a:ext>
            </a:extLst>
          </p:cNvPr>
          <p:cNvSpPr>
            <a:spLocks noChangeArrowheads="1"/>
          </p:cNvSpPr>
          <p:nvPr/>
        </p:nvSpPr>
        <p:spPr bwMode="auto">
          <a:xfrm>
            <a:off x="219531" y="493174"/>
            <a:ext cx="5904448"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spcAft>
                <a:spcPts val="600"/>
              </a:spcAft>
              <a:defRPr/>
            </a:pPr>
            <a:r>
              <a:rPr lang="en-US" sz="1600" dirty="0">
                <a:solidFill>
                  <a:schemeClr val="tx1"/>
                </a:solidFill>
                <a:latin typeface="+mn-lt"/>
                <a:ea typeface="Calibri" pitchFamily="34" charset="0"/>
                <a:cs typeface="Bookman-Demi" charset="0"/>
              </a:rPr>
              <a:t>The following indirect methods may be used to measure very large distances:</a:t>
            </a:r>
          </a:p>
          <a:p>
            <a:pPr eaLnBrk="0" hangingPunct="0">
              <a:spcAft>
                <a:spcPts val="600"/>
              </a:spcAft>
              <a:defRPr/>
            </a:pPr>
            <a:r>
              <a:rPr lang="en-US" sz="1600" b="1" dirty="0">
                <a:solidFill>
                  <a:schemeClr val="tx1"/>
                </a:solidFill>
                <a:latin typeface="+mn-lt"/>
                <a:ea typeface="Calibri" pitchFamily="34" charset="0"/>
                <a:cs typeface="Bookman-Demi" charset="0"/>
              </a:rPr>
              <a:t>Parallax method</a:t>
            </a:r>
          </a:p>
          <a:p>
            <a:pPr eaLnBrk="0" hangingPunct="0">
              <a:spcAft>
                <a:spcPts val="600"/>
              </a:spcAft>
              <a:defRPr/>
            </a:pPr>
            <a:r>
              <a:rPr lang="en-US" sz="1600" dirty="0">
                <a:solidFill>
                  <a:schemeClr val="tx1"/>
                </a:solidFill>
                <a:latin typeface="+mn-lt"/>
                <a:ea typeface="Calibri" pitchFamily="34" charset="0"/>
                <a:cs typeface="Bookman-Demi" charset="0"/>
              </a:rPr>
              <a:t>Let us consider a far away planet ‘P’ at a distance ‘D’ from our two eyes.</a:t>
            </a:r>
          </a:p>
          <a:p>
            <a:pPr eaLnBrk="0" hangingPunct="0">
              <a:spcAft>
                <a:spcPts val="600"/>
              </a:spcAft>
              <a:defRPr/>
            </a:pPr>
            <a:r>
              <a:rPr lang="en-US" sz="1600" dirty="0">
                <a:solidFill>
                  <a:schemeClr val="tx1"/>
                </a:solidFill>
                <a:latin typeface="+mn-lt"/>
                <a:ea typeface="Calibri" pitchFamily="34" charset="0"/>
                <a:cs typeface="Bookman-Demi" charset="0"/>
              </a:rPr>
              <a:t>Suppose that the lines joining the planet to the left eye (L) and the right eye (R) subtend an angle θ (in radians).</a:t>
            </a:r>
          </a:p>
          <a:p>
            <a:pPr eaLnBrk="0" hangingPunct="0">
              <a:spcAft>
                <a:spcPts val="600"/>
              </a:spcAft>
              <a:defRPr/>
            </a:pPr>
            <a:r>
              <a:rPr lang="en-US" sz="1600" dirty="0">
                <a:solidFill>
                  <a:schemeClr val="tx1"/>
                </a:solidFill>
                <a:latin typeface="+mn-lt"/>
                <a:ea typeface="Calibri" pitchFamily="34" charset="0"/>
                <a:cs typeface="Bookman-Demi" charset="0"/>
              </a:rPr>
              <a:t>The angle θ is called ‘parallax angle’ or ‘parallactic angle’ and the distance LR = b is called ‘basis’.</a:t>
            </a:r>
          </a:p>
          <a:p>
            <a:pPr eaLnBrk="0" hangingPunct="0">
              <a:spcAft>
                <a:spcPts val="600"/>
              </a:spcAft>
              <a:defRPr/>
            </a:pPr>
            <a:r>
              <a:rPr lang="en-US" sz="1600" dirty="0">
                <a:solidFill>
                  <a:schemeClr val="tx1"/>
                </a:solidFill>
                <a:latin typeface="+mn-lt"/>
                <a:ea typeface="Calibri" pitchFamily="34" charset="0"/>
                <a:cs typeface="Bookman-Demi" charset="0"/>
              </a:rPr>
              <a:t>As the planet is far away, </a:t>
            </a:r>
            <a:r>
              <a:rPr lang="en-US" sz="1600" dirty="0" err="1">
                <a:solidFill>
                  <a:schemeClr val="tx1"/>
                </a:solidFill>
                <a:latin typeface="+mn-lt"/>
                <a:ea typeface="Calibri" pitchFamily="34" charset="0"/>
                <a:cs typeface="Bookman-Demi" charset="0"/>
              </a:rPr>
              <a:t>b/D</a:t>
            </a:r>
            <a:r>
              <a:rPr lang="en-US" sz="1600" dirty="0">
                <a:solidFill>
                  <a:schemeClr val="tx1"/>
                </a:solidFill>
                <a:latin typeface="+mn-lt"/>
                <a:ea typeface="Calibri" pitchFamily="34" charset="0"/>
                <a:cs typeface="Bookman-Demi" charset="0"/>
              </a:rPr>
              <a:t>  &lt;&lt; 1, and therefore θ is very small</a:t>
            </a:r>
          </a:p>
          <a:p>
            <a:pPr eaLnBrk="0" hangingPunct="0">
              <a:spcAft>
                <a:spcPts val="600"/>
              </a:spcAft>
              <a:defRPr/>
            </a:pPr>
            <a:endParaRPr lang="en-US" sz="1600" dirty="0">
              <a:solidFill>
                <a:schemeClr val="tx1"/>
              </a:solidFill>
              <a:latin typeface="+mn-lt"/>
              <a:ea typeface="Calibri" pitchFamily="34" charset="0"/>
              <a:cs typeface="Bookman-Demi" charset="0"/>
            </a:endParaRPr>
          </a:p>
          <a:p>
            <a:pPr eaLnBrk="0" hangingPunct="0">
              <a:spcAft>
                <a:spcPts val="600"/>
              </a:spcAft>
              <a:defRPr/>
            </a:pPr>
            <a:r>
              <a:rPr lang="en-US" sz="1600" dirty="0">
                <a:solidFill>
                  <a:schemeClr val="tx1"/>
                </a:solidFill>
                <a:latin typeface="+mn-lt"/>
                <a:ea typeface="Calibri" pitchFamily="34" charset="0"/>
                <a:cs typeface="Bookman-Demi" charset="0"/>
              </a:rPr>
              <a:t>Then, taking the distance LR = b  as a circular arc of radius D, we have</a:t>
            </a:r>
          </a:p>
        </p:txBody>
      </p:sp>
      <p:grpSp>
        <p:nvGrpSpPr>
          <p:cNvPr id="5" name="Group 4">
            <a:extLst>
              <a:ext uri="{FF2B5EF4-FFF2-40B4-BE49-F238E27FC236}">
                <a16:creationId xmlns:a16="http://schemas.microsoft.com/office/drawing/2014/main" id="{653A11E4-2C1F-45D1-BBE9-231E386031CA}"/>
              </a:ext>
            </a:extLst>
          </p:cNvPr>
          <p:cNvGrpSpPr>
            <a:grpSpLocks/>
          </p:cNvGrpSpPr>
          <p:nvPr/>
        </p:nvGrpSpPr>
        <p:grpSpPr bwMode="auto">
          <a:xfrm>
            <a:off x="6758568" y="1711858"/>
            <a:ext cx="1572815" cy="1716004"/>
            <a:chOff x="6659563" y="1695450"/>
            <a:chExt cx="2097087" cy="2288005"/>
          </a:xfrm>
        </p:grpSpPr>
        <p:sp>
          <p:nvSpPr>
            <p:cNvPr id="14369" name="TextBox 19">
              <a:extLst>
                <a:ext uri="{FF2B5EF4-FFF2-40B4-BE49-F238E27FC236}">
                  <a16:creationId xmlns:a16="http://schemas.microsoft.com/office/drawing/2014/main" id="{D5253CDE-D621-4DA6-8DD9-FC31AEA22436}"/>
                </a:ext>
              </a:extLst>
            </p:cNvPr>
            <p:cNvSpPr txBox="1">
              <a:spLocks noChangeArrowheads="1"/>
            </p:cNvSpPr>
            <p:nvPr/>
          </p:nvSpPr>
          <p:spPr bwMode="auto">
            <a:xfrm>
              <a:off x="8027989" y="1695450"/>
              <a:ext cx="288925"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D</a:t>
              </a:r>
              <a:endParaRPr lang="en-IN" altLang="en-US" sz="1050" b="1"/>
            </a:p>
          </p:txBody>
        </p:sp>
        <p:sp>
          <p:nvSpPr>
            <p:cNvPr id="14370" name="TextBox 20">
              <a:extLst>
                <a:ext uri="{FF2B5EF4-FFF2-40B4-BE49-F238E27FC236}">
                  <a16:creationId xmlns:a16="http://schemas.microsoft.com/office/drawing/2014/main" id="{73BEBDE4-9028-4037-B87D-66F524BD1D6B}"/>
                </a:ext>
              </a:extLst>
            </p:cNvPr>
            <p:cNvSpPr txBox="1">
              <a:spLocks noChangeArrowheads="1"/>
            </p:cNvSpPr>
            <p:nvPr/>
          </p:nvSpPr>
          <p:spPr bwMode="auto">
            <a:xfrm>
              <a:off x="6948488" y="1700213"/>
              <a:ext cx="287337"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D</a:t>
              </a:r>
              <a:endParaRPr lang="en-IN" altLang="en-US" sz="1050" b="1"/>
            </a:p>
          </p:txBody>
        </p:sp>
        <p:sp>
          <p:nvSpPr>
            <p:cNvPr id="14371" name="TextBox 21">
              <a:extLst>
                <a:ext uri="{FF2B5EF4-FFF2-40B4-BE49-F238E27FC236}">
                  <a16:creationId xmlns:a16="http://schemas.microsoft.com/office/drawing/2014/main" id="{69FFE25B-33CA-489F-B75C-EAAAC0A344F4}"/>
                </a:ext>
              </a:extLst>
            </p:cNvPr>
            <p:cNvSpPr txBox="1">
              <a:spLocks noChangeArrowheads="1"/>
            </p:cNvSpPr>
            <p:nvPr/>
          </p:nvSpPr>
          <p:spPr bwMode="auto">
            <a:xfrm>
              <a:off x="8469313" y="3630613"/>
              <a:ext cx="287337"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R</a:t>
              </a:r>
              <a:endParaRPr lang="en-IN" altLang="en-US" sz="1050" b="1"/>
            </a:p>
          </p:txBody>
        </p:sp>
        <p:sp>
          <p:nvSpPr>
            <p:cNvPr id="14372" name="TextBox 22">
              <a:extLst>
                <a:ext uri="{FF2B5EF4-FFF2-40B4-BE49-F238E27FC236}">
                  <a16:creationId xmlns:a16="http://schemas.microsoft.com/office/drawing/2014/main" id="{DA0338BB-8244-4449-B6F0-8713863A5B70}"/>
                </a:ext>
              </a:extLst>
            </p:cNvPr>
            <p:cNvSpPr txBox="1">
              <a:spLocks noChangeArrowheads="1"/>
            </p:cNvSpPr>
            <p:nvPr/>
          </p:nvSpPr>
          <p:spPr bwMode="auto">
            <a:xfrm>
              <a:off x="6659563" y="3644900"/>
              <a:ext cx="288925"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L</a:t>
              </a:r>
              <a:endParaRPr lang="en-IN" altLang="en-US" sz="1050" b="1"/>
            </a:p>
          </p:txBody>
        </p:sp>
      </p:grpSp>
      <p:grpSp>
        <p:nvGrpSpPr>
          <p:cNvPr id="7" name="Group 6">
            <a:extLst>
              <a:ext uri="{FF2B5EF4-FFF2-40B4-BE49-F238E27FC236}">
                <a16:creationId xmlns:a16="http://schemas.microsoft.com/office/drawing/2014/main" id="{948274D3-A030-4A57-822E-F6EBAEDE4647}"/>
              </a:ext>
            </a:extLst>
          </p:cNvPr>
          <p:cNvGrpSpPr>
            <a:grpSpLocks/>
          </p:cNvGrpSpPr>
          <p:nvPr/>
        </p:nvGrpSpPr>
        <p:grpSpPr bwMode="auto">
          <a:xfrm>
            <a:off x="6921683" y="802221"/>
            <a:ext cx="1188244" cy="2625641"/>
            <a:chOff x="6877050" y="482600"/>
            <a:chExt cx="1584325" cy="3500855"/>
          </a:xfrm>
        </p:grpSpPr>
        <p:sp>
          <p:nvSpPr>
            <p:cNvPr id="12" name="Isosceles Triangle 11">
              <a:extLst>
                <a:ext uri="{FF2B5EF4-FFF2-40B4-BE49-F238E27FC236}">
                  <a16:creationId xmlns:a16="http://schemas.microsoft.com/office/drawing/2014/main" id="{2E5B391E-D7A7-4FAD-898D-504B8FE9C484}"/>
                </a:ext>
              </a:extLst>
            </p:cNvPr>
            <p:cNvSpPr/>
            <p:nvPr/>
          </p:nvSpPr>
          <p:spPr>
            <a:xfrm>
              <a:off x="6877050" y="482600"/>
              <a:ext cx="1584325" cy="3162300"/>
            </a:xfrm>
            <a:prstGeom prst="triangl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50">
                <a:solidFill>
                  <a:schemeClr val="tx1"/>
                </a:solidFill>
              </a:endParaRPr>
            </a:p>
          </p:txBody>
        </p:sp>
        <p:sp>
          <p:nvSpPr>
            <p:cNvPr id="14365" name="TextBox 23">
              <a:extLst>
                <a:ext uri="{FF2B5EF4-FFF2-40B4-BE49-F238E27FC236}">
                  <a16:creationId xmlns:a16="http://schemas.microsoft.com/office/drawing/2014/main" id="{26A9DE9F-35AF-4584-97B3-CC9268FF4CEF}"/>
                </a:ext>
              </a:extLst>
            </p:cNvPr>
            <p:cNvSpPr txBox="1">
              <a:spLocks noChangeArrowheads="1"/>
            </p:cNvSpPr>
            <p:nvPr/>
          </p:nvSpPr>
          <p:spPr bwMode="auto">
            <a:xfrm>
              <a:off x="7526338" y="3644900"/>
              <a:ext cx="287337"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b</a:t>
              </a:r>
              <a:endParaRPr lang="en-IN" altLang="en-US" sz="1050" b="1"/>
            </a:p>
          </p:txBody>
        </p:sp>
        <p:grpSp>
          <p:nvGrpSpPr>
            <p:cNvPr id="14366" name="Group 5">
              <a:extLst>
                <a:ext uri="{FF2B5EF4-FFF2-40B4-BE49-F238E27FC236}">
                  <a16:creationId xmlns:a16="http://schemas.microsoft.com/office/drawing/2014/main" id="{4FD0B34B-FE9A-4866-A466-5264D89B4C35}"/>
                </a:ext>
              </a:extLst>
            </p:cNvPr>
            <p:cNvGrpSpPr>
              <a:grpSpLocks/>
            </p:cNvGrpSpPr>
            <p:nvPr/>
          </p:nvGrpSpPr>
          <p:grpSpPr bwMode="auto">
            <a:xfrm>
              <a:off x="7389813" y="820738"/>
              <a:ext cx="446087" cy="529947"/>
              <a:chOff x="7389813" y="820738"/>
              <a:chExt cx="446087" cy="529947"/>
            </a:xfrm>
          </p:grpSpPr>
          <p:sp>
            <p:nvSpPr>
              <p:cNvPr id="14367" name="Rectangle 298">
                <a:extLst>
                  <a:ext uri="{FF2B5EF4-FFF2-40B4-BE49-F238E27FC236}">
                    <a16:creationId xmlns:a16="http://schemas.microsoft.com/office/drawing/2014/main" id="{FFEC85B6-038E-4989-85DC-8BD2E685D465}"/>
                  </a:ext>
                </a:extLst>
              </p:cNvPr>
              <p:cNvSpPr>
                <a:spLocks noChangeArrowheads="1"/>
              </p:cNvSpPr>
              <p:nvPr/>
            </p:nvSpPr>
            <p:spPr bwMode="auto">
              <a:xfrm rot="10585552">
                <a:off x="7389813" y="981353"/>
                <a:ext cx="4460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200" b="1">
                    <a:cs typeface="Arial" panose="020B0604020202020204" pitchFamily="34" charset="0"/>
                  </a:rPr>
                  <a:t>θ</a:t>
                </a:r>
              </a:p>
            </p:txBody>
          </p:sp>
          <p:sp>
            <p:nvSpPr>
              <p:cNvPr id="14368" name="Arc 299">
                <a:extLst>
                  <a:ext uri="{FF2B5EF4-FFF2-40B4-BE49-F238E27FC236}">
                    <a16:creationId xmlns:a16="http://schemas.microsoft.com/office/drawing/2014/main" id="{12C8686B-B5E1-42A4-9BAF-B7935345B73E}"/>
                  </a:ext>
                </a:extLst>
              </p:cNvPr>
              <p:cNvSpPr>
                <a:spLocks/>
              </p:cNvSpPr>
              <p:nvPr/>
            </p:nvSpPr>
            <p:spPr bwMode="auto">
              <a:xfrm rot="8661361">
                <a:off x="7556500" y="820738"/>
                <a:ext cx="227013" cy="239712"/>
              </a:xfrm>
              <a:custGeom>
                <a:avLst/>
                <a:gdLst>
                  <a:gd name="T0" fmla="*/ 2147483647 w 20030"/>
                  <a:gd name="T1" fmla="*/ 0 h 21186"/>
                  <a:gd name="T2" fmla="*/ 2147483647 w 20030"/>
                  <a:gd name="T3" fmla="*/ 2147483647 h 21186"/>
                  <a:gd name="T4" fmla="*/ 0 w 20030"/>
                  <a:gd name="T5" fmla="*/ 2147483647 h 21186"/>
                  <a:gd name="T6" fmla="*/ 0 60000 65536"/>
                  <a:gd name="T7" fmla="*/ 0 60000 65536"/>
                  <a:gd name="T8" fmla="*/ 0 60000 65536"/>
                </a:gdLst>
                <a:ahLst/>
                <a:cxnLst>
                  <a:cxn ang="T6">
                    <a:pos x="T0" y="T1"/>
                  </a:cxn>
                  <a:cxn ang="T7">
                    <a:pos x="T2" y="T3"/>
                  </a:cxn>
                  <a:cxn ang="T8">
                    <a:pos x="T4" y="T5"/>
                  </a:cxn>
                </a:cxnLst>
                <a:rect l="0" t="0" r="r" b="b"/>
                <a:pathLst>
                  <a:path w="20030" h="21186" fill="none" extrusionOk="0">
                    <a:moveTo>
                      <a:pt x="4210" y="0"/>
                    </a:moveTo>
                    <a:cubicBezTo>
                      <a:pt x="11355" y="1420"/>
                      <a:pt x="17303" y="6346"/>
                      <a:pt x="20030" y="13101"/>
                    </a:cubicBezTo>
                  </a:path>
                  <a:path w="20030" h="21186" stroke="0" extrusionOk="0">
                    <a:moveTo>
                      <a:pt x="4210" y="0"/>
                    </a:moveTo>
                    <a:cubicBezTo>
                      <a:pt x="11355" y="1420"/>
                      <a:pt x="17303" y="6346"/>
                      <a:pt x="20030" y="13101"/>
                    </a:cubicBezTo>
                    <a:lnTo>
                      <a:pt x="0" y="21186"/>
                    </a:lnTo>
                    <a:lnTo>
                      <a:pt x="4210" y="0"/>
                    </a:lnTo>
                    <a:close/>
                  </a:path>
                </a:pathLst>
              </a:custGeom>
              <a:noFill/>
              <a:ln w="28575">
                <a:solidFill>
                  <a:srgbClr val="FFFF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solidFill>
                    <a:schemeClr val="tx1"/>
                  </a:solidFill>
                </a:endParaRPr>
              </a:p>
            </p:txBody>
          </p:sp>
        </p:grpSp>
      </p:grpSp>
      <p:grpSp>
        <p:nvGrpSpPr>
          <p:cNvPr id="14348" name="Group 17">
            <a:extLst>
              <a:ext uri="{FF2B5EF4-FFF2-40B4-BE49-F238E27FC236}">
                <a16:creationId xmlns:a16="http://schemas.microsoft.com/office/drawing/2014/main" id="{32511BD8-09DD-44DD-B736-786F4A6D75D9}"/>
              </a:ext>
            </a:extLst>
          </p:cNvPr>
          <p:cNvGrpSpPr>
            <a:grpSpLocks/>
          </p:cNvGrpSpPr>
          <p:nvPr/>
        </p:nvGrpSpPr>
        <p:grpSpPr bwMode="auto">
          <a:xfrm>
            <a:off x="1130787" y="3393077"/>
            <a:ext cx="1498997" cy="531331"/>
            <a:chOff x="6530996" y="4427820"/>
            <a:chExt cx="1998711" cy="707378"/>
          </a:xfrm>
        </p:grpSpPr>
        <p:sp>
          <p:nvSpPr>
            <p:cNvPr id="14356" name="Rectangle 14">
              <a:extLst>
                <a:ext uri="{FF2B5EF4-FFF2-40B4-BE49-F238E27FC236}">
                  <a16:creationId xmlns:a16="http://schemas.microsoft.com/office/drawing/2014/main" id="{3384314F-B32E-4455-83A9-5063FBA28E42}"/>
                </a:ext>
              </a:extLst>
            </p:cNvPr>
            <p:cNvSpPr>
              <a:spLocks noChangeArrowheads="1"/>
            </p:cNvSpPr>
            <p:nvPr/>
          </p:nvSpPr>
          <p:spPr bwMode="auto">
            <a:xfrm>
              <a:off x="6530996" y="4581128"/>
              <a:ext cx="705300" cy="3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latin typeface="Verdana" panose="020B0604030504040204" pitchFamily="34" charset="0"/>
                  <a:ea typeface="Calibri" panose="020F0502020204030204" pitchFamily="34" charset="0"/>
                  <a:cs typeface="Symbol" panose="05050102010706020507" pitchFamily="18" charset="2"/>
                </a:rPr>
                <a:t>θ =</a:t>
              </a:r>
              <a:endParaRPr lang="en-IN" altLang="en-US" sz="1050">
                <a:ea typeface="Calibri" panose="020F0502020204030204" pitchFamily="34" charset="0"/>
                <a:cs typeface="Symbol" panose="05050102010706020507" pitchFamily="18" charset="2"/>
              </a:endParaRPr>
            </a:p>
          </p:txBody>
        </p:sp>
        <p:sp>
          <p:nvSpPr>
            <p:cNvPr id="14357" name="TextBox 29">
              <a:extLst>
                <a:ext uri="{FF2B5EF4-FFF2-40B4-BE49-F238E27FC236}">
                  <a16:creationId xmlns:a16="http://schemas.microsoft.com/office/drawing/2014/main" id="{9F811A26-F3DE-425F-9E31-C6FADF2C3DC6}"/>
                </a:ext>
              </a:extLst>
            </p:cNvPr>
            <p:cNvSpPr txBox="1">
              <a:spLocks noChangeArrowheads="1"/>
            </p:cNvSpPr>
            <p:nvPr/>
          </p:nvSpPr>
          <p:spPr bwMode="auto">
            <a:xfrm>
              <a:off x="7117257" y="4427820"/>
              <a:ext cx="593006" cy="3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LR</a:t>
              </a:r>
              <a:endParaRPr lang="en-IN" altLang="en-US" sz="1050" b="1"/>
            </a:p>
          </p:txBody>
        </p:sp>
        <p:cxnSp>
          <p:nvCxnSpPr>
            <p:cNvPr id="17" name="Straight Connector 16">
              <a:extLst>
                <a:ext uri="{FF2B5EF4-FFF2-40B4-BE49-F238E27FC236}">
                  <a16:creationId xmlns:a16="http://schemas.microsoft.com/office/drawing/2014/main" id="{12CF7CB8-CAE4-4D45-8A43-25F630D83239}"/>
                </a:ext>
              </a:extLst>
            </p:cNvPr>
            <p:cNvCxnSpPr/>
            <p:nvPr/>
          </p:nvCxnSpPr>
          <p:spPr>
            <a:xfrm>
              <a:off x="7108860" y="4770205"/>
              <a:ext cx="4969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4359" name="TextBox 32">
              <a:extLst>
                <a:ext uri="{FF2B5EF4-FFF2-40B4-BE49-F238E27FC236}">
                  <a16:creationId xmlns:a16="http://schemas.microsoft.com/office/drawing/2014/main" id="{2CEE3423-F0A9-483E-A76A-4EBD70FCF4C8}"/>
                </a:ext>
              </a:extLst>
            </p:cNvPr>
            <p:cNvSpPr txBox="1">
              <a:spLocks noChangeArrowheads="1"/>
            </p:cNvSpPr>
            <p:nvPr/>
          </p:nvSpPr>
          <p:spPr bwMode="auto">
            <a:xfrm>
              <a:off x="7182304" y="4787860"/>
              <a:ext cx="414031" cy="3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D</a:t>
              </a:r>
              <a:endParaRPr lang="en-IN" altLang="en-US" sz="1050" b="1"/>
            </a:p>
          </p:txBody>
        </p:sp>
        <p:sp>
          <p:nvSpPr>
            <p:cNvPr id="14360" name="TextBox 33">
              <a:extLst>
                <a:ext uri="{FF2B5EF4-FFF2-40B4-BE49-F238E27FC236}">
                  <a16:creationId xmlns:a16="http://schemas.microsoft.com/office/drawing/2014/main" id="{3D53BE5E-621C-448D-B3B6-EFED7FCD0632}"/>
                </a:ext>
              </a:extLst>
            </p:cNvPr>
            <p:cNvSpPr txBox="1">
              <a:spLocks noChangeArrowheads="1"/>
            </p:cNvSpPr>
            <p:nvPr/>
          </p:nvSpPr>
          <p:spPr bwMode="auto">
            <a:xfrm>
              <a:off x="7936701" y="4437111"/>
              <a:ext cx="593006" cy="3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b</a:t>
              </a:r>
              <a:endParaRPr lang="en-IN" altLang="en-US" sz="1050" b="1"/>
            </a:p>
          </p:txBody>
        </p:sp>
        <p:cxnSp>
          <p:nvCxnSpPr>
            <p:cNvPr id="35" name="Straight Connector 34">
              <a:extLst>
                <a:ext uri="{FF2B5EF4-FFF2-40B4-BE49-F238E27FC236}">
                  <a16:creationId xmlns:a16="http://schemas.microsoft.com/office/drawing/2014/main" id="{BA4AFFFC-96BA-47FF-9CF0-463A7F60F5E1}"/>
                </a:ext>
              </a:extLst>
            </p:cNvPr>
            <p:cNvCxnSpPr/>
            <p:nvPr/>
          </p:nvCxnSpPr>
          <p:spPr>
            <a:xfrm>
              <a:off x="7859766" y="4778130"/>
              <a:ext cx="496899"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4362" name="TextBox 35">
              <a:extLst>
                <a:ext uri="{FF2B5EF4-FFF2-40B4-BE49-F238E27FC236}">
                  <a16:creationId xmlns:a16="http://schemas.microsoft.com/office/drawing/2014/main" id="{FCCB5714-5FDF-4D29-B0AA-4DB5A15A33E5}"/>
                </a:ext>
              </a:extLst>
            </p:cNvPr>
            <p:cNvSpPr txBox="1">
              <a:spLocks noChangeArrowheads="1"/>
            </p:cNvSpPr>
            <p:nvPr/>
          </p:nvSpPr>
          <p:spPr bwMode="auto">
            <a:xfrm>
              <a:off x="7932473" y="4797152"/>
              <a:ext cx="414031" cy="3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D</a:t>
              </a:r>
              <a:endParaRPr lang="en-IN" altLang="en-US" sz="1050" b="1"/>
            </a:p>
          </p:txBody>
        </p:sp>
        <p:sp>
          <p:nvSpPr>
            <p:cNvPr id="14363" name="Rectangle 36">
              <a:extLst>
                <a:ext uri="{FF2B5EF4-FFF2-40B4-BE49-F238E27FC236}">
                  <a16:creationId xmlns:a16="http://schemas.microsoft.com/office/drawing/2014/main" id="{DABFA1A8-6E78-4FB0-88F8-4B2453C94A50}"/>
                </a:ext>
              </a:extLst>
            </p:cNvPr>
            <p:cNvSpPr>
              <a:spLocks noChangeArrowheads="1"/>
            </p:cNvSpPr>
            <p:nvPr/>
          </p:nvSpPr>
          <p:spPr bwMode="auto">
            <a:xfrm>
              <a:off x="7544569" y="4602279"/>
              <a:ext cx="408885" cy="33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dirty="0">
                  <a:latin typeface="Verdana" panose="020B0604030504040204" pitchFamily="34" charset="0"/>
                  <a:ea typeface="Calibri" panose="020F0502020204030204" pitchFamily="34" charset="0"/>
                  <a:cs typeface="Symbol" panose="05050102010706020507" pitchFamily="18" charset="2"/>
                </a:rPr>
                <a:t>=</a:t>
              </a:r>
              <a:endParaRPr lang="en-IN" altLang="en-US" sz="1050" dirty="0">
                <a:ea typeface="Calibri" panose="020F0502020204030204" pitchFamily="34" charset="0"/>
                <a:cs typeface="Symbol" panose="05050102010706020507" pitchFamily="18" charset="2"/>
              </a:endParaRPr>
            </a:p>
          </p:txBody>
        </p:sp>
      </p:grpSp>
      <p:grpSp>
        <p:nvGrpSpPr>
          <p:cNvPr id="14349" name="Group 2">
            <a:extLst>
              <a:ext uri="{FF2B5EF4-FFF2-40B4-BE49-F238E27FC236}">
                <a16:creationId xmlns:a16="http://schemas.microsoft.com/office/drawing/2014/main" id="{D2069DF7-12FF-47EF-8992-7F14EF308C78}"/>
              </a:ext>
            </a:extLst>
          </p:cNvPr>
          <p:cNvGrpSpPr>
            <a:grpSpLocks/>
          </p:cNvGrpSpPr>
          <p:nvPr/>
        </p:nvGrpSpPr>
        <p:grpSpPr bwMode="auto">
          <a:xfrm>
            <a:off x="1194491" y="4364394"/>
            <a:ext cx="978694" cy="546496"/>
            <a:chOff x="6750050" y="5580063"/>
            <a:chExt cx="1304146" cy="728662"/>
          </a:xfrm>
          <a:noFill/>
        </p:grpSpPr>
        <p:sp>
          <p:nvSpPr>
            <p:cNvPr id="2" name="Rounded Rectangle 1">
              <a:extLst>
                <a:ext uri="{FF2B5EF4-FFF2-40B4-BE49-F238E27FC236}">
                  <a16:creationId xmlns:a16="http://schemas.microsoft.com/office/drawing/2014/main" id="{DFD00C10-9A06-4427-802C-73007788ED48}"/>
                </a:ext>
              </a:extLst>
            </p:cNvPr>
            <p:cNvSpPr/>
            <p:nvPr/>
          </p:nvSpPr>
          <p:spPr>
            <a:xfrm>
              <a:off x="6750050" y="5580063"/>
              <a:ext cx="1304146" cy="72866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50">
                <a:solidFill>
                  <a:schemeClr val="tx1"/>
                </a:solidFill>
              </a:endParaRPr>
            </a:p>
          </p:txBody>
        </p:sp>
        <p:grpSp>
          <p:nvGrpSpPr>
            <p:cNvPr id="14351" name="Group 27">
              <a:extLst>
                <a:ext uri="{FF2B5EF4-FFF2-40B4-BE49-F238E27FC236}">
                  <a16:creationId xmlns:a16="http://schemas.microsoft.com/office/drawing/2014/main" id="{CF85F008-6C2A-4E61-A13B-AAE355D731EE}"/>
                </a:ext>
              </a:extLst>
            </p:cNvPr>
            <p:cNvGrpSpPr>
              <a:grpSpLocks/>
            </p:cNvGrpSpPr>
            <p:nvPr/>
          </p:nvGrpSpPr>
          <p:grpSpPr bwMode="auto">
            <a:xfrm>
              <a:off x="6779574" y="5580066"/>
              <a:ext cx="1274622" cy="698244"/>
              <a:chOff x="6560514" y="5363924"/>
              <a:chExt cx="1274362" cy="698924"/>
            </a:xfrm>
            <a:grpFill/>
          </p:grpSpPr>
          <p:sp>
            <p:nvSpPr>
              <p:cNvPr id="14352" name="Rectangle 39">
                <a:extLst>
                  <a:ext uri="{FF2B5EF4-FFF2-40B4-BE49-F238E27FC236}">
                    <a16:creationId xmlns:a16="http://schemas.microsoft.com/office/drawing/2014/main" id="{A2B28208-EA89-404D-803C-8E0BFDDC6E9C}"/>
                  </a:ext>
                </a:extLst>
              </p:cNvPr>
              <p:cNvSpPr>
                <a:spLocks noChangeArrowheads="1"/>
              </p:cNvSpPr>
              <p:nvPr/>
            </p:nvSpPr>
            <p:spPr bwMode="auto">
              <a:xfrm>
                <a:off x="6560514" y="5521795"/>
                <a:ext cx="705300" cy="3388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latin typeface="Verdana" panose="020B0604030504040204" pitchFamily="34" charset="0"/>
                    <a:ea typeface="Calibri" panose="020F0502020204030204" pitchFamily="34" charset="0"/>
                    <a:cs typeface="Symbol" panose="05050102010706020507" pitchFamily="18" charset="2"/>
                  </a:rPr>
                  <a:t>D =</a:t>
                </a:r>
                <a:endParaRPr lang="en-IN" altLang="en-US" sz="1050">
                  <a:ea typeface="Calibri" panose="020F0502020204030204" pitchFamily="34" charset="0"/>
                  <a:cs typeface="Symbol" panose="05050102010706020507" pitchFamily="18" charset="2"/>
                </a:endParaRPr>
              </a:p>
            </p:txBody>
          </p:sp>
          <p:sp>
            <p:nvSpPr>
              <p:cNvPr id="14353" name="TextBox 43">
                <a:extLst>
                  <a:ext uri="{FF2B5EF4-FFF2-40B4-BE49-F238E27FC236}">
                    <a16:creationId xmlns:a16="http://schemas.microsoft.com/office/drawing/2014/main" id="{FDABBACB-16A0-44D6-9A50-2DB352D5B2E6}"/>
                  </a:ext>
                </a:extLst>
              </p:cNvPr>
              <p:cNvSpPr txBox="1">
                <a:spLocks noChangeArrowheads="1"/>
              </p:cNvSpPr>
              <p:nvPr/>
            </p:nvSpPr>
            <p:spPr bwMode="auto">
              <a:xfrm>
                <a:off x="7241870" y="5363924"/>
                <a:ext cx="593006" cy="3388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b</a:t>
                </a:r>
                <a:endParaRPr lang="en-IN" altLang="en-US" sz="1050" b="1"/>
              </a:p>
            </p:txBody>
          </p:sp>
          <p:cxnSp>
            <p:nvCxnSpPr>
              <p:cNvPr id="45" name="Straight Connector 44">
                <a:extLst>
                  <a:ext uri="{FF2B5EF4-FFF2-40B4-BE49-F238E27FC236}">
                    <a16:creationId xmlns:a16="http://schemas.microsoft.com/office/drawing/2014/main" id="{2BADB533-33AD-4876-B87A-460613851BA2}"/>
                  </a:ext>
                </a:extLst>
              </p:cNvPr>
              <p:cNvCxnSpPr/>
              <p:nvPr/>
            </p:nvCxnSpPr>
            <p:spPr>
              <a:xfrm>
                <a:off x="7163902" y="5705569"/>
                <a:ext cx="498076" cy="0"/>
              </a:xfrm>
              <a:prstGeom prst="line">
                <a:avLst/>
              </a:prstGeom>
              <a:grpFill/>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4355" name="TextBox 45">
                <a:extLst>
                  <a:ext uri="{FF2B5EF4-FFF2-40B4-BE49-F238E27FC236}">
                    <a16:creationId xmlns:a16="http://schemas.microsoft.com/office/drawing/2014/main" id="{90C2DC3C-8A26-4267-9852-5E7DABE6B455}"/>
                  </a:ext>
                </a:extLst>
              </p:cNvPr>
              <p:cNvSpPr txBox="1">
                <a:spLocks noChangeArrowheads="1"/>
              </p:cNvSpPr>
              <p:nvPr/>
            </p:nvSpPr>
            <p:spPr bwMode="auto">
              <a:xfrm>
                <a:off x="7237642" y="5723964"/>
                <a:ext cx="414032" cy="3388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latin typeface="Verdana" panose="020B0604030504040204" pitchFamily="34" charset="0"/>
                    <a:ea typeface="Calibri" panose="020F0502020204030204" pitchFamily="34" charset="0"/>
                    <a:cs typeface="Symbol" panose="05050102010706020507" pitchFamily="18" charset="2"/>
                  </a:rPr>
                  <a:t>θ</a:t>
                </a:r>
                <a:endParaRPr lang="en-IN" altLang="en-US" sz="1050" b="1">
                  <a:ea typeface="Calibri" panose="020F0502020204030204" pitchFamily="34" charset="0"/>
                  <a:cs typeface="Symbol" panose="05050102010706020507" pitchFamily="18" charset="2"/>
                </a:endParaRPr>
              </a:p>
            </p:txBody>
          </p:sp>
        </p:grpSp>
      </p:grpSp>
      <p:grpSp>
        <p:nvGrpSpPr>
          <p:cNvPr id="13" name="Group 12">
            <a:extLst>
              <a:ext uri="{FF2B5EF4-FFF2-40B4-BE49-F238E27FC236}">
                <a16:creationId xmlns:a16="http://schemas.microsoft.com/office/drawing/2014/main" id="{13F8085A-6E31-4FF3-B044-7F16E8162595}"/>
              </a:ext>
            </a:extLst>
          </p:cNvPr>
          <p:cNvGrpSpPr>
            <a:grpSpLocks/>
          </p:cNvGrpSpPr>
          <p:nvPr/>
        </p:nvGrpSpPr>
        <p:grpSpPr bwMode="auto">
          <a:xfrm>
            <a:off x="6919300" y="802221"/>
            <a:ext cx="1190631" cy="2371725"/>
            <a:chOff x="6873372" y="482600"/>
            <a:chExt cx="1588003" cy="3162300"/>
          </a:xfrm>
        </p:grpSpPr>
        <p:cxnSp>
          <p:nvCxnSpPr>
            <p:cNvPr id="9" name="Straight Connector 8">
              <a:extLst>
                <a:ext uri="{FF2B5EF4-FFF2-40B4-BE49-F238E27FC236}">
                  <a16:creationId xmlns:a16="http://schemas.microsoft.com/office/drawing/2014/main" id="{1496E523-25C7-4D6B-B882-E4BA92F961CF}"/>
                </a:ext>
              </a:extLst>
            </p:cNvPr>
            <p:cNvCxnSpPr/>
            <p:nvPr/>
          </p:nvCxnSpPr>
          <p:spPr>
            <a:xfrm flipV="1">
              <a:off x="6873372" y="496888"/>
              <a:ext cx="795592" cy="314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9ACD50-0124-430C-A56A-F2902A341E58}"/>
                </a:ext>
              </a:extLst>
            </p:cNvPr>
            <p:cNvCxnSpPr>
              <a:cxnSpLocks/>
            </p:cNvCxnSpPr>
            <p:nvPr/>
          </p:nvCxnSpPr>
          <p:spPr>
            <a:xfrm flipH="1" flipV="1">
              <a:off x="7668965" y="482600"/>
              <a:ext cx="792410" cy="31623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Google Shape;63;p14">
            <a:extLst>
              <a:ext uri="{FF2B5EF4-FFF2-40B4-BE49-F238E27FC236}">
                <a16:creationId xmlns:a16="http://schemas.microsoft.com/office/drawing/2014/main" id="{32B286FD-2ABD-4C8C-B9AA-D3F3E1BE663A}"/>
              </a:ext>
            </a:extLst>
          </p:cNvPr>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Measurement of Large Distances</a:t>
            </a:r>
          </a:p>
        </p:txBody>
      </p:sp>
      <p:pic>
        <p:nvPicPr>
          <p:cNvPr id="38" name="Google Shape;62;p14">
            <a:extLst>
              <a:ext uri="{FF2B5EF4-FFF2-40B4-BE49-F238E27FC236}">
                <a16:creationId xmlns:a16="http://schemas.microsoft.com/office/drawing/2014/main" id="{2DB1C5FC-E820-471C-AFFC-DA2E98E2C93E}"/>
              </a:ext>
            </a:extLst>
          </p:cNvPr>
          <p:cNvPicPr preferRelativeResize="0"/>
          <p:nvPr/>
        </p:nvPicPr>
        <p:blipFill rotWithShape="1">
          <a:blip r:embed="rId2">
            <a:alphaModFix/>
          </a:blip>
          <a:srcRect/>
          <a:stretch/>
        </p:blipFill>
        <p:spPr>
          <a:xfrm>
            <a:off x="8221838" y="4226013"/>
            <a:ext cx="925650" cy="925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wipe(up)">
                                      <p:cBhvr>
                                        <p:cTn id="7" dur="500"/>
                                        <p:tgtEl>
                                          <p:spTgt spid="14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wipe(up)">
                                      <p:cBhvr>
                                        <p:cTn id="12" dur="500"/>
                                        <p:tgtEl>
                                          <p:spTgt spid="143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wipe(up)">
                                      <p:cBhvr>
                                        <p:cTn id="17" dur="500"/>
                                        <p:tgtEl>
                                          <p:spTgt spid="143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nodeType="afterGroup">
                            <p:stCondLst>
                              <p:cond delay="0"/>
                            </p:stCondLst>
                            <p:childTnLst>
                              <p:par>
                                <p:cTn id="23" presetID="2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14338">
                                            <p:txEl>
                                              <p:pRg st="3" end="3"/>
                                            </p:txEl>
                                          </p:spTgt>
                                        </p:tgtEl>
                                        <p:attrNameLst>
                                          <p:attrName>style.visibility</p:attrName>
                                        </p:attrNameLst>
                                      </p:cBhvr>
                                      <p:to>
                                        <p:strVal val="visible"/>
                                      </p:to>
                                    </p:set>
                                    <p:animEffect transition="in" filter="wipe(up)">
                                      <p:cBhvr>
                                        <p:cTn id="33" dur="500"/>
                                        <p:tgtEl>
                                          <p:spTgt spid="14338">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10" presetClass="exit" presetSubtype="0" fill="hold" nodeType="withEffect">
                                  <p:stCondLst>
                                    <p:cond delay="0"/>
                                  </p:stCondLst>
                                  <p:childTnLst>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14338">
                                            <p:txEl>
                                              <p:pRg st="4" end="4"/>
                                            </p:txEl>
                                          </p:spTgt>
                                        </p:tgtEl>
                                        <p:attrNameLst>
                                          <p:attrName>style.visibility</p:attrName>
                                        </p:attrNameLst>
                                      </p:cBhvr>
                                      <p:to>
                                        <p:strVal val="visible"/>
                                      </p:to>
                                    </p:set>
                                    <p:animEffect transition="in" filter="wipe(up)">
                                      <p:cBhvr>
                                        <p:cTn id="46" dur="500"/>
                                        <p:tgtEl>
                                          <p:spTgt spid="14338">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14338">
                                            <p:txEl>
                                              <p:pRg st="5" end="5"/>
                                            </p:txEl>
                                          </p:spTgt>
                                        </p:tgtEl>
                                        <p:attrNameLst>
                                          <p:attrName>style.visibility</p:attrName>
                                        </p:attrNameLst>
                                      </p:cBhvr>
                                      <p:to>
                                        <p:strVal val="visible"/>
                                      </p:to>
                                    </p:set>
                                    <p:animEffect transition="in" filter="wipe(up)">
                                      <p:cBhvr>
                                        <p:cTn id="51" dur="500"/>
                                        <p:tgtEl>
                                          <p:spTgt spid="14338">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nodeType="clickEffect">
                                  <p:stCondLst>
                                    <p:cond delay="0"/>
                                  </p:stCondLst>
                                  <p:childTnLst>
                                    <p:set>
                                      <p:cBhvr>
                                        <p:cTn id="55" dur="1" fill="hold">
                                          <p:stCondLst>
                                            <p:cond delay="0"/>
                                          </p:stCondLst>
                                        </p:cTn>
                                        <p:tgtEl>
                                          <p:spTgt spid="14338">
                                            <p:txEl>
                                              <p:pRg st="7" end="7"/>
                                            </p:txEl>
                                          </p:spTgt>
                                        </p:tgtEl>
                                        <p:attrNameLst>
                                          <p:attrName>style.visibility</p:attrName>
                                        </p:attrNameLst>
                                      </p:cBhvr>
                                      <p:to>
                                        <p:strVal val="visible"/>
                                      </p:to>
                                    </p:set>
                                    <p:animEffect transition="in" filter="wipe(up)">
                                      <p:cBhvr>
                                        <p:cTn id="56" dur="500"/>
                                        <p:tgtEl>
                                          <p:spTgt spid="14338">
                                            <p:txEl>
                                              <p:pRg st="7" end="7"/>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nodeType="clickEffect">
                                  <p:stCondLst>
                                    <p:cond delay="0"/>
                                  </p:stCondLst>
                                  <p:childTnLst>
                                    <p:set>
                                      <p:cBhvr>
                                        <p:cTn id="60" dur="1" fill="hold">
                                          <p:stCondLst>
                                            <p:cond delay="0"/>
                                          </p:stCondLst>
                                        </p:cTn>
                                        <p:tgtEl>
                                          <p:spTgt spid="14348"/>
                                        </p:tgtEl>
                                        <p:attrNameLst>
                                          <p:attrName>style.visibility</p:attrName>
                                        </p:attrNameLst>
                                      </p:cBhvr>
                                      <p:to>
                                        <p:strVal val="visible"/>
                                      </p:to>
                                    </p:set>
                                    <p:anim calcmode="lin" valueType="num">
                                      <p:cBhvr>
                                        <p:cTn id="61" dur="500" fill="hold"/>
                                        <p:tgtEl>
                                          <p:spTgt spid="14348"/>
                                        </p:tgtEl>
                                        <p:attrNameLst>
                                          <p:attrName>ppt_w</p:attrName>
                                        </p:attrNameLst>
                                      </p:cBhvr>
                                      <p:tavLst>
                                        <p:tav tm="0">
                                          <p:val>
                                            <p:fltVal val="0"/>
                                          </p:val>
                                        </p:tav>
                                        <p:tav tm="100000">
                                          <p:val>
                                            <p:strVal val="#ppt_w"/>
                                          </p:val>
                                        </p:tav>
                                      </p:tavLst>
                                    </p:anim>
                                    <p:anim calcmode="lin" valueType="num">
                                      <p:cBhvr>
                                        <p:cTn id="62" dur="500" fill="hold"/>
                                        <p:tgtEl>
                                          <p:spTgt spid="14348"/>
                                        </p:tgtEl>
                                        <p:attrNameLst>
                                          <p:attrName>ppt_h</p:attrName>
                                        </p:attrNameLst>
                                      </p:cBhvr>
                                      <p:tavLst>
                                        <p:tav tm="0">
                                          <p:val>
                                            <p:fltVal val="0"/>
                                          </p:val>
                                        </p:tav>
                                        <p:tav tm="100000">
                                          <p:val>
                                            <p:strVal val="#ppt_h"/>
                                          </p:val>
                                        </p:tav>
                                      </p:tavLst>
                                    </p:anim>
                                    <p:animEffect transition="in" filter="fade">
                                      <p:cBhvr>
                                        <p:cTn id="63" dur="500"/>
                                        <p:tgtEl>
                                          <p:spTgt spid="1434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16" fill="hold" nodeType="clickEffect">
                                  <p:stCondLst>
                                    <p:cond delay="0"/>
                                  </p:stCondLst>
                                  <p:childTnLst>
                                    <p:set>
                                      <p:cBhvr>
                                        <p:cTn id="67" dur="1" fill="hold">
                                          <p:stCondLst>
                                            <p:cond delay="0"/>
                                          </p:stCondLst>
                                        </p:cTn>
                                        <p:tgtEl>
                                          <p:spTgt spid="14349"/>
                                        </p:tgtEl>
                                        <p:attrNameLst>
                                          <p:attrName>style.visibility</p:attrName>
                                        </p:attrNameLst>
                                      </p:cBhvr>
                                      <p:to>
                                        <p:strVal val="visible"/>
                                      </p:to>
                                    </p:set>
                                    <p:anim calcmode="lin" valueType="num">
                                      <p:cBhvr>
                                        <p:cTn id="68" dur="500" fill="hold"/>
                                        <p:tgtEl>
                                          <p:spTgt spid="14349"/>
                                        </p:tgtEl>
                                        <p:attrNameLst>
                                          <p:attrName>ppt_w</p:attrName>
                                        </p:attrNameLst>
                                      </p:cBhvr>
                                      <p:tavLst>
                                        <p:tav tm="0">
                                          <p:val>
                                            <p:fltVal val="0"/>
                                          </p:val>
                                        </p:tav>
                                        <p:tav tm="100000">
                                          <p:val>
                                            <p:strVal val="#ppt_w"/>
                                          </p:val>
                                        </p:tav>
                                      </p:tavLst>
                                    </p:anim>
                                    <p:anim calcmode="lin" valueType="num">
                                      <p:cBhvr>
                                        <p:cTn id="69" dur="500" fill="hold"/>
                                        <p:tgtEl>
                                          <p:spTgt spid="14349"/>
                                        </p:tgtEl>
                                        <p:attrNameLst>
                                          <p:attrName>ppt_h</p:attrName>
                                        </p:attrNameLst>
                                      </p:cBhvr>
                                      <p:tavLst>
                                        <p:tav tm="0">
                                          <p:val>
                                            <p:fltVal val="0"/>
                                          </p:val>
                                        </p:tav>
                                        <p:tav tm="100000">
                                          <p:val>
                                            <p:strVal val="#ppt_h"/>
                                          </p:val>
                                        </p:tav>
                                      </p:tavLst>
                                    </p:anim>
                                    <p:animEffect transition="in" filter="fade">
                                      <p:cBhvr>
                                        <p:cTn id="70" dur="5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Units and Measurements</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algn="just">
              <a:lnSpc>
                <a:spcPct val="100000"/>
              </a:lnSpc>
              <a:spcAft>
                <a:spcPts val="600"/>
              </a:spcAft>
            </a:pPr>
            <a:r>
              <a:rPr lang="en-US" sz="1800" b="1" dirty="0">
                <a:solidFill>
                  <a:schemeClr val="tx1"/>
                </a:solidFill>
              </a:rPr>
              <a:t>Physical  Quantity</a:t>
            </a:r>
          </a:p>
          <a:p>
            <a:pPr lvl="1" algn="just">
              <a:lnSpc>
                <a:spcPct val="100000"/>
              </a:lnSpc>
              <a:spcBef>
                <a:spcPts val="0"/>
              </a:spcBef>
              <a:spcAft>
                <a:spcPts val="600"/>
              </a:spcAft>
            </a:pPr>
            <a:r>
              <a:rPr lang="en-US" sz="1800" dirty="0">
                <a:solidFill>
                  <a:schemeClr val="tx1"/>
                </a:solidFill>
              </a:rPr>
              <a:t>A quantity which is measurable is called ‘physical quantity’.</a:t>
            </a:r>
          </a:p>
          <a:p>
            <a:pPr algn="just">
              <a:lnSpc>
                <a:spcPct val="100000"/>
              </a:lnSpc>
              <a:spcAft>
                <a:spcPts val="600"/>
              </a:spcAft>
            </a:pPr>
            <a:r>
              <a:rPr lang="en-US" sz="1800" b="1" dirty="0">
                <a:solidFill>
                  <a:schemeClr val="tx1"/>
                </a:solidFill>
              </a:rPr>
              <a:t>Fundamental Quantity</a:t>
            </a:r>
          </a:p>
          <a:p>
            <a:pPr lvl="1" algn="just">
              <a:lnSpc>
                <a:spcPct val="100000"/>
              </a:lnSpc>
              <a:spcBef>
                <a:spcPts val="0"/>
              </a:spcBef>
              <a:spcAft>
                <a:spcPts val="600"/>
              </a:spcAft>
            </a:pPr>
            <a:r>
              <a:rPr lang="en-US" sz="1800" dirty="0">
                <a:solidFill>
                  <a:schemeClr val="tx1"/>
                </a:solidFill>
              </a:rPr>
              <a:t>A physical quantity which is the base and can not be derived from any other quantity is called ‘fundamental quantity’.</a:t>
            </a:r>
          </a:p>
          <a:p>
            <a:pPr lvl="1" algn="just">
              <a:lnSpc>
                <a:spcPct val="100000"/>
              </a:lnSpc>
              <a:spcBef>
                <a:spcPts val="0"/>
              </a:spcBef>
              <a:spcAft>
                <a:spcPts val="600"/>
              </a:spcAft>
            </a:pPr>
            <a:r>
              <a:rPr lang="en-US" sz="1800" dirty="0">
                <a:solidFill>
                  <a:schemeClr val="tx1"/>
                </a:solidFill>
              </a:rPr>
              <a:t>Examples: Length, Mass, Time, etc.</a:t>
            </a:r>
          </a:p>
          <a:p>
            <a:pPr algn="just">
              <a:lnSpc>
                <a:spcPct val="100000"/>
              </a:lnSpc>
              <a:spcAft>
                <a:spcPts val="600"/>
              </a:spcAft>
            </a:pPr>
            <a:r>
              <a:rPr lang="en-US" sz="1800" b="1" dirty="0">
                <a:solidFill>
                  <a:schemeClr val="tx1"/>
                </a:solidFill>
              </a:rPr>
              <a:t>Derived  Quantity</a:t>
            </a:r>
          </a:p>
          <a:p>
            <a:pPr lvl="1" algn="just">
              <a:lnSpc>
                <a:spcPct val="100000"/>
              </a:lnSpc>
              <a:spcBef>
                <a:spcPts val="0"/>
              </a:spcBef>
              <a:spcAft>
                <a:spcPts val="600"/>
              </a:spcAft>
            </a:pPr>
            <a:r>
              <a:rPr lang="en-US" sz="1800" dirty="0">
                <a:solidFill>
                  <a:schemeClr val="tx1"/>
                </a:solidFill>
              </a:rPr>
              <a:t>A physical quantity which can be derived or expressed from base or fundamental quantity / quantities is called ‘derived quantity’.</a:t>
            </a:r>
          </a:p>
          <a:p>
            <a:pPr lvl="1" algn="just">
              <a:lnSpc>
                <a:spcPct val="100000"/>
              </a:lnSpc>
              <a:spcBef>
                <a:spcPts val="0"/>
              </a:spcBef>
              <a:spcAft>
                <a:spcPts val="600"/>
              </a:spcAft>
            </a:pPr>
            <a:r>
              <a:rPr lang="en-US" sz="1800" dirty="0">
                <a:solidFill>
                  <a:schemeClr val="tx1"/>
                </a:solidFill>
              </a:rPr>
              <a:t>Examples: Speed, velocity, acceleration, force, momentum, torque, energy, pressure, density, thermal conductivity, resistance, magnetic moment, etc.</a:t>
            </a:r>
          </a:p>
        </p:txBody>
      </p:sp>
    </p:spTree>
    <p:extLst>
      <p:ext uri="{BB962C8B-B14F-4D97-AF65-F5344CB8AC3E}">
        <p14:creationId xmlns:p14="http://schemas.microsoft.com/office/powerpoint/2010/main" val="3375736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System of Units</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algn="just">
                  <a:lnSpc>
                    <a:spcPct val="100000"/>
                  </a:lnSpc>
                  <a:spcAft>
                    <a:spcPts val="600"/>
                  </a:spcAft>
                </a:pPr>
                <a:r>
                  <a:rPr lang="en-US" sz="1800" dirty="0">
                    <a:solidFill>
                      <a:schemeClr val="tx1"/>
                    </a:solidFill>
                  </a:rPr>
                  <a:t>Except seven fundamental quantities two more dimensionless quantities are also chosen in S.I. system as supplementary quantities.</a:t>
                </a:r>
              </a:p>
              <a:p>
                <a:pPr lvl="1" algn="just">
                  <a:lnSpc>
                    <a:spcPct val="100000"/>
                  </a:lnSpc>
                  <a:spcBef>
                    <a:spcPts val="0"/>
                  </a:spcBef>
                  <a:spcAft>
                    <a:spcPts val="600"/>
                  </a:spcAft>
                </a:pPr>
                <a:r>
                  <a:rPr lang="en-US" sz="1800" dirty="0">
                    <a:solidFill>
                      <a:schemeClr val="tx1"/>
                    </a:solidFill>
                  </a:rPr>
                  <a:t>Angle: S.I. unit is radian</a:t>
                </a:r>
              </a:p>
              <a:p>
                <a:pPr lvl="2" algn="just">
                  <a:lnSpc>
                    <a:spcPct val="100000"/>
                  </a:lnSpc>
                  <a:spcBef>
                    <a:spcPts val="0"/>
                  </a:spcBef>
                  <a:spcAft>
                    <a:spcPts val="600"/>
                  </a:spcAft>
                </a:pPr>
                <a:r>
                  <a:rPr lang="en-US" sz="1800" dirty="0">
                    <a:solidFill>
                      <a:schemeClr val="tx1"/>
                    </a:solidFill>
                  </a:rPr>
                  <a:t>1 rad =</a:t>
                </a:r>
                <a14:m>
                  <m:oMath xmlns:m="http://schemas.openxmlformats.org/officeDocument/2006/math">
                    <m:f>
                      <m:fPr>
                        <m:ctrlPr>
                          <a:rPr lang="en-US" sz="1800" i="1" smtClean="0">
                            <a:solidFill>
                              <a:schemeClr val="tx1"/>
                            </a:solidFill>
                            <a:latin typeface="Cambria Math" panose="02040503050406030204" pitchFamily="18" charset="0"/>
                          </a:rPr>
                        </m:ctrlPr>
                      </m:fPr>
                      <m:num>
                        <m:sSup>
                          <m:sSupPr>
                            <m:ctrlPr>
                              <a:rPr lang="en-US" sz="180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180</m:t>
                            </m:r>
                          </m:e>
                          <m:sup>
                            <m:r>
                              <a:rPr lang="en-US" sz="1800" b="0" i="1" smtClean="0">
                                <a:solidFill>
                                  <a:schemeClr val="tx1"/>
                                </a:solidFill>
                                <a:latin typeface="Cambria Math" panose="02040503050406030204" pitchFamily="18" charset="0"/>
                              </a:rPr>
                              <m:t>0</m:t>
                            </m:r>
                          </m:sup>
                        </m:sSup>
                      </m:num>
                      <m:den>
                        <m:r>
                          <a:rPr lang="en-US" sz="1800" i="1" smtClean="0">
                            <a:solidFill>
                              <a:schemeClr val="tx1"/>
                            </a:solidFill>
                            <a:latin typeface="Cambria Math" panose="02040503050406030204" pitchFamily="18" charset="0"/>
                            <a:ea typeface="Cambria Math" panose="02040503050406030204" pitchFamily="18" charset="0"/>
                          </a:rPr>
                          <m:t>𝜋</m:t>
                        </m:r>
                      </m:den>
                    </m:f>
                  </m:oMath>
                </a14:m>
                <a:endParaRPr lang="en-US" sz="1800" dirty="0">
                  <a:solidFill>
                    <a:schemeClr val="tx1"/>
                  </a:solidFill>
                </a:endParaRPr>
              </a:p>
              <a:p>
                <a:pPr lvl="2" algn="just">
                  <a:lnSpc>
                    <a:spcPct val="100000"/>
                  </a:lnSpc>
                  <a:spcBef>
                    <a:spcPts val="0"/>
                  </a:spcBef>
                  <a:spcAft>
                    <a:spcPts val="600"/>
                  </a:spcAft>
                </a:pPr>
                <a14:m>
                  <m:oMath xmlns:m="http://schemas.openxmlformats.org/officeDocument/2006/math">
                    <m:sSup>
                      <m:sSupPr>
                        <m:ctrlPr>
                          <a:rPr lang="en-US" sz="1800" i="1">
                            <a:solidFill>
                              <a:schemeClr val="tx1"/>
                            </a:solidFill>
                            <a:latin typeface="Cambria Math" panose="02040503050406030204" pitchFamily="18" charset="0"/>
                          </a:rPr>
                        </m:ctrlPr>
                      </m:sSupPr>
                      <m:e>
                        <m:r>
                          <a:rPr lang="en-US" sz="1800" b="0" i="0" smtClean="0">
                            <a:solidFill>
                              <a:schemeClr val="tx1"/>
                            </a:solidFill>
                            <a:latin typeface="Cambria Math" panose="02040503050406030204" pitchFamily="18" charset="0"/>
                          </a:rPr>
                          <m:t>1</m:t>
                        </m:r>
                      </m:e>
                      <m:sup>
                        <m:r>
                          <a:rPr lang="en-US" sz="1800" i="0" smtClean="0">
                            <a:solidFill>
                              <a:schemeClr val="tx1"/>
                            </a:solidFill>
                            <a:latin typeface="Cambria Math" panose="02040503050406030204" pitchFamily="18" charset="0"/>
                          </a:rPr>
                          <m:t>0</m:t>
                        </m:r>
                      </m:sup>
                    </m:sSup>
                    <m:r>
                      <a:rPr lang="en-US" sz="1800" b="0" i="0" smtClean="0">
                        <a:solidFill>
                          <a:schemeClr val="tx1"/>
                        </a:solidFill>
                        <a:latin typeface="Cambria Math" panose="02040503050406030204" pitchFamily="18" charset="0"/>
                      </a:rPr>
                      <m:t>=</m:t>
                    </m:r>
                    <m:d>
                      <m:dPr>
                        <m:ctrlPr>
                          <a:rPr lang="en-US" sz="1800" i="1">
                            <a:solidFill>
                              <a:schemeClr val="tx1"/>
                            </a:solidFill>
                            <a:latin typeface="Cambria Math" panose="02040503050406030204" pitchFamily="18" charset="0"/>
                          </a:rPr>
                        </m:ctrlPr>
                      </m:dPr>
                      <m:e>
                        <m:f>
                          <m:fPr>
                            <m:ctrlPr>
                              <a:rPr lang="en-US" sz="1800" i="1">
                                <a:solidFill>
                                  <a:schemeClr val="tx1"/>
                                </a:solidFill>
                                <a:latin typeface="Cambria Math" panose="02040503050406030204" pitchFamily="18" charset="0"/>
                              </a:rPr>
                            </m:ctrlPr>
                          </m:fPr>
                          <m:num>
                            <m:r>
                              <m:rPr>
                                <m:sty m:val="p"/>
                              </m:rPr>
                              <a:rPr lang="en-US" sz="1800" i="0" smtClean="0">
                                <a:solidFill>
                                  <a:schemeClr val="tx1"/>
                                </a:solidFill>
                                <a:latin typeface="Cambria Math" panose="02040503050406030204" pitchFamily="18" charset="0"/>
                                <a:ea typeface="Cambria Math" panose="02040503050406030204" pitchFamily="18" charset="0"/>
                              </a:rPr>
                              <m:t>π</m:t>
                            </m:r>
                          </m:num>
                          <m:den>
                            <m:r>
                              <a:rPr lang="en-US" sz="1800" b="0" i="0" smtClean="0">
                                <a:solidFill>
                                  <a:schemeClr val="tx1"/>
                                </a:solidFill>
                                <a:latin typeface="Cambria Math" panose="02040503050406030204" pitchFamily="18" charset="0"/>
                              </a:rPr>
                              <m:t>180</m:t>
                            </m:r>
                          </m:den>
                        </m:f>
                      </m:e>
                    </m:d>
                    <m:r>
                      <m:rPr>
                        <m:sty m:val="p"/>
                      </m:rPr>
                      <a:rPr lang="en-US" sz="1800" b="0" i="0" smtClean="0">
                        <a:solidFill>
                          <a:schemeClr val="tx1"/>
                        </a:solidFill>
                        <a:latin typeface="Cambria Math" panose="02040503050406030204" pitchFamily="18" charset="0"/>
                        <a:ea typeface="Cambria Math" panose="02040503050406030204" pitchFamily="18" charset="0"/>
                      </a:rPr>
                      <m:t>rad</m:t>
                    </m:r>
                    <m:r>
                      <a:rPr lang="en-US" sz="1800" b="0" i="0" smtClean="0">
                        <a:solidFill>
                          <a:schemeClr val="tx1"/>
                        </a:solidFill>
                        <a:latin typeface="Cambria Math" panose="02040503050406030204" pitchFamily="18" charset="0"/>
                        <a:ea typeface="Cambria Math" panose="02040503050406030204" pitchFamily="18" charset="0"/>
                      </a:rPr>
                      <m:t>=1.745</m:t>
                    </m:r>
                    <m:r>
                      <m:rPr>
                        <m:sty m:val="p"/>
                      </m:rPr>
                      <a:rPr lang="en-US" sz="1800" b="0" i="0" smtClean="0">
                        <a:solidFill>
                          <a:schemeClr val="tx1"/>
                        </a:solidFill>
                        <a:latin typeface="Cambria Math" panose="02040503050406030204" pitchFamily="18" charset="0"/>
                        <a:ea typeface="Cambria Math" panose="02040503050406030204" pitchFamily="18" charset="0"/>
                      </a:rPr>
                      <m:t>x</m:t>
                    </m:r>
                    <m:sSup>
                      <m:sSupPr>
                        <m:ctrlPr>
                          <a:rPr lang="en-US" sz="1800" b="0" i="1" smtClean="0">
                            <a:solidFill>
                              <a:schemeClr val="tx1"/>
                            </a:solidFill>
                            <a:latin typeface="Cambria Math" panose="02040503050406030204" pitchFamily="18" charset="0"/>
                            <a:ea typeface="Cambria Math" panose="02040503050406030204" pitchFamily="18" charset="0"/>
                          </a:rPr>
                        </m:ctrlPr>
                      </m:sSupPr>
                      <m:e>
                        <m:r>
                          <a:rPr lang="en-US" sz="1800" b="0" i="0" smtClean="0">
                            <a:solidFill>
                              <a:schemeClr val="tx1"/>
                            </a:solidFill>
                            <a:latin typeface="Cambria Math" panose="02040503050406030204" pitchFamily="18" charset="0"/>
                            <a:ea typeface="Cambria Math" panose="02040503050406030204" pitchFamily="18" charset="0"/>
                          </a:rPr>
                          <m:t>10</m:t>
                        </m:r>
                      </m:e>
                      <m:sup>
                        <m:r>
                          <a:rPr lang="en-US" sz="1800" b="0" i="0" smtClean="0">
                            <a:solidFill>
                              <a:schemeClr val="tx1"/>
                            </a:solidFill>
                            <a:latin typeface="Cambria Math" panose="02040503050406030204" pitchFamily="18" charset="0"/>
                            <a:ea typeface="Cambria Math" panose="02040503050406030204" pitchFamily="18" charset="0"/>
                          </a:rPr>
                          <m:t>−2</m:t>
                        </m:r>
                      </m:sup>
                    </m:sSup>
                    <m:r>
                      <a:rPr lang="en-US" sz="1800" b="0" i="0" smtClean="0">
                        <a:solidFill>
                          <a:schemeClr val="tx1"/>
                        </a:solidFill>
                        <a:latin typeface="Cambria Math" panose="02040503050406030204" pitchFamily="18" charset="0"/>
                        <a:ea typeface="Cambria Math" panose="02040503050406030204" pitchFamily="18" charset="0"/>
                      </a:rPr>
                      <m:t> </m:t>
                    </m:r>
                    <m:r>
                      <m:rPr>
                        <m:sty m:val="p"/>
                      </m:rPr>
                      <a:rPr lang="en-US" sz="1800" b="0" i="0" smtClean="0">
                        <a:solidFill>
                          <a:schemeClr val="tx1"/>
                        </a:solidFill>
                        <a:latin typeface="Cambria Math" panose="02040503050406030204" pitchFamily="18" charset="0"/>
                        <a:ea typeface="Cambria Math" panose="02040503050406030204" pitchFamily="18" charset="0"/>
                      </a:rPr>
                      <m:t>rad</m:t>
                    </m:r>
                  </m:oMath>
                </a14:m>
                <a:endParaRPr lang="en-US" sz="1800" dirty="0">
                  <a:solidFill>
                    <a:schemeClr val="tx1"/>
                  </a:solidFill>
                </a:endParaRPr>
              </a:p>
              <a:p>
                <a:pPr lvl="2" algn="just">
                  <a:lnSpc>
                    <a:spcPct val="100000"/>
                  </a:lnSpc>
                  <a:spcBef>
                    <a:spcPts val="0"/>
                  </a:spcBef>
                  <a:spcAft>
                    <a:spcPts val="600"/>
                  </a:spcAft>
                </a:pPr>
                <a14:m>
                  <m:oMath xmlns:m="http://schemas.openxmlformats.org/officeDocument/2006/math">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1</m:t>
                        </m:r>
                      </m:e>
                      <m:sup>
                        <m:r>
                          <a:rPr lang="en-US" sz="1800" b="0" i="0" smtClean="0">
                            <a:solidFill>
                              <a:schemeClr val="tx1"/>
                            </a:solidFill>
                            <a:latin typeface="Cambria Math" panose="02040503050406030204" pitchFamily="18" charset="0"/>
                          </a:rPr>
                          <m:t>′</m:t>
                        </m:r>
                      </m:sup>
                    </m:sSup>
                    <m:r>
                      <a:rPr lang="en-US" sz="1800">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d>
                          <m:dPr>
                            <m:ctrlPr>
                              <a:rPr lang="en-US" sz="1800" i="1">
                                <a:solidFill>
                                  <a:schemeClr val="tx1"/>
                                </a:solidFill>
                                <a:latin typeface="Cambria Math" panose="02040503050406030204" pitchFamily="18" charset="0"/>
                              </a:rPr>
                            </m:ctrlPr>
                          </m:dPr>
                          <m:e>
                            <m:f>
                              <m:fPr>
                                <m:ctrlPr>
                                  <a:rPr lang="en-US" sz="1800" i="1">
                                    <a:solidFill>
                                      <a:schemeClr val="tx1"/>
                                    </a:solidFill>
                                    <a:latin typeface="Cambria Math" panose="02040503050406030204" pitchFamily="18" charset="0"/>
                                  </a:rPr>
                                </m:ctrlPr>
                              </m:fPr>
                              <m:num>
                                <m:r>
                                  <a:rPr lang="en-US" sz="1800" b="0" i="0" smtClean="0">
                                    <a:solidFill>
                                      <a:schemeClr val="tx1"/>
                                    </a:solidFill>
                                    <a:latin typeface="Cambria Math" panose="02040503050406030204" pitchFamily="18" charset="0"/>
                                  </a:rPr>
                                  <m:t>1</m:t>
                                </m:r>
                              </m:num>
                              <m:den>
                                <m:r>
                                  <a:rPr lang="en-US" sz="1800" b="0" i="0" smtClean="0">
                                    <a:solidFill>
                                      <a:schemeClr val="tx1"/>
                                    </a:solidFill>
                                    <a:latin typeface="Cambria Math" panose="02040503050406030204" pitchFamily="18" charset="0"/>
                                    <a:ea typeface="Cambria Math" panose="02040503050406030204" pitchFamily="18" charset="0"/>
                                  </a:rPr>
                                  <m:t>60</m:t>
                                </m:r>
                              </m:den>
                            </m:f>
                          </m:e>
                        </m:d>
                      </m:e>
                      <m:sup>
                        <m:r>
                          <a:rPr lang="en-US" sz="1800">
                            <a:solidFill>
                              <a:schemeClr val="tx1"/>
                            </a:solidFill>
                            <a:latin typeface="Cambria Math" panose="02040503050406030204" pitchFamily="18" charset="0"/>
                          </a:rPr>
                          <m:t>0</m:t>
                        </m:r>
                      </m:sup>
                    </m:sSup>
                    <m:r>
                      <a:rPr lang="en-US" sz="1800" b="0" i="0" smtClean="0">
                        <a:solidFill>
                          <a:schemeClr val="tx1"/>
                        </a:solidFill>
                        <a:latin typeface="Cambria Math" panose="02040503050406030204" pitchFamily="18" charset="0"/>
                      </a:rPr>
                      <m:t>=2</m:t>
                    </m:r>
                    <m:r>
                      <a:rPr lang="en-US" sz="1800">
                        <a:solidFill>
                          <a:schemeClr val="tx1"/>
                        </a:solidFill>
                        <a:latin typeface="Cambria Math" panose="02040503050406030204" pitchFamily="18" charset="0"/>
                        <a:ea typeface="Cambria Math" panose="02040503050406030204" pitchFamily="18" charset="0"/>
                      </a:rPr>
                      <m:t>.</m:t>
                    </m:r>
                    <m:r>
                      <a:rPr lang="en-US" sz="1800" b="0" i="0" smtClean="0">
                        <a:solidFill>
                          <a:schemeClr val="tx1"/>
                        </a:solidFill>
                        <a:latin typeface="Cambria Math" panose="02040503050406030204" pitchFamily="18" charset="0"/>
                        <a:ea typeface="Cambria Math" panose="02040503050406030204" pitchFamily="18" charset="0"/>
                      </a:rPr>
                      <m:t>908</m:t>
                    </m:r>
                    <m:r>
                      <m:rPr>
                        <m:sty m:val="p"/>
                      </m:rPr>
                      <a:rPr lang="en-US" sz="1800">
                        <a:solidFill>
                          <a:schemeClr val="tx1"/>
                        </a:solidFill>
                        <a:latin typeface="Cambria Math" panose="02040503050406030204" pitchFamily="18" charset="0"/>
                        <a:ea typeface="Cambria Math" panose="02040503050406030204" pitchFamily="18" charset="0"/>
                      </a:rPr>
                      <m:t>x</m:t>
                    </m:r>
                    <m:sSup>
                      <m:sSupPr>
                        <m:ctrlPr>
                          <a:rPr lang="en-US" sz="1800" i="1">
                            <a:solidFill>
                              <a:schemeClr val="tx1"/>
                            </a:solidFill>
                            <a:latin typeface="Cambria Math" panose="02040503050406030204" pitchFamily="18" charset="0"/>
                            <a:ea typeface="Cambria Math" panose="02040503050406030204" pitchFamily="18" charset="0"/>
                          </a:rPr>
                        </m:ctrlPr>
                      </m:sSupPr>
                      <m:e>
                        <m:r>
                          <a:rPr lang="en-US" sz="1800">
                            <a:solidFill>
                              <a:schemeClr val="tx1"/>
                            </a:solidFill>
                            <a:latin typeface="Cambria Math" panose="02040503050406030204" pitchFamily="18" charset="0"/>
                            <a:ea typeface="Cambria Math" panose="02040503050406030204" pitchFamily="18" charset="0"/>
                          </a:rPr>
                          <m:t>10</m:t>
                        </m:r>
                      </m:e>
                      <m:sup>
                        <m:r>
                          <a:rPr lang="en-US" sz="1800">
                            <a:solidFill>
                              <a:schemeClr val="tx1"/>
                            </a:solidFill>
                            <a:latin typeface="Cambria Math" panose="02040503050406030204" pitchFamily="18" charset="0"/>
                            <a:ea typeface="Cambria Math" panose="02040503050406030204" pitchFamily="18" charset="0"/>
                          </a:rPr>
                          <m:t>−</m:t>
                        </m:r>
                        <m:r>
                          <a:rPr lang="en-US" sz="1800" b="0" i="0" smtClean="0">
                            <a:solidFill>
                              <a:schemeClr val="tx1"/>
                            </a:solidFill>
                            <a:latin typeface="Cambria Math" panose="02040503050406030204" pitchFamily="18" charset="0"/>
                            <a:ea typeface="Cambria Math" panose="02040503050406030204" pitchFamily="18" charset="0"/>
                          </a:rPr>
                          <m:t>4</m:t>
                        </m:r>
                      </m:sup>
                    </m:sSup>
                    <m:r>
                      <a:rPr lang="en-US" sz="1800">
                        <a:solidFill>
                          <a:schemeClr val="tx1"/>
                        </a:solidFill>
                        <a:latin typeface="Cambria Math" panose="02040503050406030204" pitchFamily="18" charset="0"/>
                        <a:ea typeface="Cambria Math" panose="02040503050406030204" pitchFamily="18" charset="0"/>
                      </a:rPr>
                      <m:t> </m:t>
                    </m:r>
                    <m:r>
                      <m:rPr>
                        <m:sty m:val="p"/>
                      </m:rPr>
                      <a:rPr lang="en-US" sz="1800">
                        <a:solidFill>
                          <a:schemeClr val="tx1"/>
                        </a:solidFill>
                        <a:latin typeface="Cambria Math" panose="02040503050406030204" pitchFamily="18" charset="0"/>
                        <a:ea typeface="Cambria Math" panose="02040503050406030204" pitchFamily="18" charset="0"/>
                      </a:rPr>
                      <m:t>rad</m:t>
                    </m:r>
                  </m:oMath>
                </a14:m>
                <a:endParaRPr lang="en-US" sz="1800" dirty="0">
                  <a:solidFill>
                    <a:schemeClr val="tx1"/>
                  </a:solidFill>
                </a:endParaRPr>
              </a:p>
              <a:p>
                <a:pPr lvl="2" algn="just">
                  <a:lnSpc>
                    <a:spcPct val="100000"/>
                  </a:lnSpc>
                  <a:spcBef>
                    <a:spcPts val="0"/>
                  </a:spcBef>
                  <a:spcAft>
                    <a:spcPts val="600"/>
                  </a:spcAft>
                </a:pPr>
                <a14:m>
                  <m:oMath xmlns:m="http://schemas.openxmlformats.org/officeDocument/2006/math">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1</m:t>
                        </m:r>
                      </m:e>
                      <m:sup>
                        <m:r>
                          <a:rPr lang="en-US" sz="1800" b="0" i="0" smtClean="0">
                            <a:solidFill>
                              <a:schemeClr val="tx1"/>
                            </a:solidFill>
                            <a:latin typeface="Cambria Math" panose="02040503050406030204" pitchFamily="18" charset="0"/>
                          </a:rPr>
                          <m:t>′′</m:t>
                        </m:r>
                      </m:sup>
                    </m:sSup>
                    <m:r>
                      <a:rPr lang="en-US" sz="1800">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d>
                          <m:dPr>
                            <m:ctrlPr>
                              <a:rPr lang="en-US" sz="1800" i="1">
                                <a:solidFill>
                                  <a:schemeClr val="tx1"/>
                                </a:solidFill>
                                <a:latin typeface="Cambria Math" panose="02040503050406030204" pitchFamily="18" charset="0"/>
                              </a:rPr>
                            </m:ctrlPr>
                          </m:dPr>
                          <m:e>
                            <m:f>
                              <m:fPr>
                                <m:ctrlPr>
                                  <a:rPr lang="en-US" sz="1800" i="1">
                                    <a:solidFill>
                                      <a:schemeClr val="tx1"/>
                                    </a:solidFill>
                                    <a:latin typeface="Cambria Math" panose="02040503050406030204" pitchFamily="18" charset="0"/>
                                  </a:rPr>
                                </m:ctrlPr>
                              </m:fPr>
                              <m:num>
                                <m:r>
                                  <a:rPr lang="en-US" sz="1800">
                                    <a:solidFill>
                                      <a:schemeClr val="tx1"/>
                                    </a:solidFill>
                                    <a:latin typeface="Cambria Math" panose="02040503050406030204" pitchFamily="18" charset="0"/>
                                  </a:rPr>
                                  <m:t>1</m:t>
                                </m:r>
                              </m:num>
                              <m:den>
                                <m:r>
                                  <a:rPr lang="en-US" sz="1800">
                                    <a:solidFill>
                                      <a:schemeClr val="tx1"/>
                                    </a:solidFill>
                                    <a:latin typeface="Cambria Math" panose="02040503050406030204" pitchFamily="18" charset="0"/>
                                    <a:ea typeface="Cambria Math" panose="02040503050406030204" pitchFamily="18" charset="0"/>
                                  </a:rPr>
                                  <m:t>60</m:t>
                                </m:r>
                              </m:den>
                            </m:f>
                          </m:e>
                        </m:d>
                      </m:e>
                      <m:sup>
                        <m:r>
                          <a:rPr lang="en-US" sz="1800" b="0" i="0" smtClean="0">
                            <a:solidFill>
                              <a:schemeClr val="tx1"/>
                            </a:solidFill>
                            <a:latin typeface="Cambria Math" panose="02040503050406030204" pitchFamily="18" charset="0"/>
                          </a:rPr>
                          <m:t>′</m:t>
                        </m:r>
                      </m:sup>
                    </m:sSup>
                    <m:r>
                      <a:rPr lang="en-US" sz="1800">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d>
                          <m:dPr>
                            <m:ctrlPr>
                              <a:rPr lang="en-US" sz="1800" i="1">
                                <a:solidFill>
                                  <a:schemeClr val="tx1"/>
                                </a:solidFill>
                                <a:latin typeface="Cambria Math" panose="02040503050406030204" pitchFamily="18" charset="0"/>
                              </a:rPr>
                            </m:ctrlPr>
                          </m:dPr>
                          <m:e>
                            <m:f>
                              <m:fPr>
                                <m:ctrlPr>
                                  <a:rPr lang="en-US" sz="1800" i="1">
                                    <a:solidFill>
                                      <a:schemeClr val="tx1"/>
                                    </a:solidFill>
                                    <a:latin typeface="Cambria Math" panose="02040503050406030204" pitchFamily="18" charset="0"/>
                                  </a:rPr>
                                </m:ctrlPr>
                              </m:fPr>
                              <m:num>
                                <m:r>
                                  <a:rPr lang="en-US" sz="1800">
                                    <a:solidFill>
                                      <a:schemeClr val="tx1"/>
                                    </a:solidFill>
                                    <a:latin typeface="Cambria Math" panose="02040503050406030204" pitchFamily="18" charset="0"/>
                                  </a:rPr>
                                  <m:t>1</m:t>
                                </m:r>
                              </m:num>
                              <m:den>
                                <m:r>
                                  <a:rPr lang="en-US" sz="1800">
                                    <a:solidFill>
                                      <a:schemeClr val="tx1"/>
                                    </a:solidFill>
                                    <a:latin typeface="Cambria Math" panose="02040503050406030204" pitchFamily="18" charset="0"/>
                                    <a:ea typeface="Cambria Math" panose="02040503050406030204" pitchFamily="18" charset="0"/>
                                  </a:rPr>
                                  <m:t>60</m:t>
                                </m:r>
                                <m:r>
                                  <m:rPr>
                                    <m:sty m:val="p"/>
                                  </m:rPr>
                                  <a:rPr lang="en-US" sz="1800" b="0" i="0" smtClean="0">
                                    <a:solidFill>
                                      <a:schemeClr val="tx1"/>
                                    </a:solidFill>
                                    <a:latin typeface="Cambria Math" panose="02040503050406030204" pitchFamily="18" charset="0"/>
                                    <a:ea typeface="Cambria Math" panose="02040503050406030204" pitchFamily="18" charset="0"/>
                                  </a:rPr>
                                  <m:t>x</m:t>
                                </m:r>
                                <m:r>
                                  <a:rPr lang="en-US" sz="1800" b="0" i="0" smtClean="0">
                                    <a:solidFill>
                                      <a:schemeClr val="tx1"/>
                                    </a:solidFill>
                                    <a:latin typeface="Cambria Math" panose="02040503050406030204" pitchFamily="18" charset="0"/>
                                    <a:ea typeface="Cambria Math" panose="02040503050406030204" pitchFamily="18" charset="0"/>
                                  </a:rPr>
                                  <m:t>60</m:t>
                                </m:r>
                              </m:den>
                            </m:f>
                          </m:e>
                        </m:d>
                      </m:e>
                      <m:sup>
                        <m:r>
                          <a:rPr lang="en-US" sz="1800">
                            <a:solidFill>
                              <a:schemeClr val="tx1"/>
                            </a:solidFill>
                            <a:latin typeface="Cambria Math" panose="02040503050406030204" pitchFamily="18" charset="0"/>
                          </a:rPr>
                          <m:t>0</m:t>
                        </m:r>
                      </m:sup>
                    </m:sSup>
                    <m:r>
                      <a:rPr lang="en-US" sz="1800" b="0" i="0" smtClean="0">
                        <a:solidFill>
                          <a:schemeClr val="tx1"/>
                        </a:solidFill>
                        <a:latin typeface="Cambria Math" panose="02040503050406030204" pitchFamily="18" charset="0"/>
                      </a:rPr>
                      <m:t>=</m:t>
                    </m:r>
                    <m:d>
                      <m:dPr>
                        <m:ctrlPr>
                          <a:rPr lang="en-US" sz="1800" i="1">
                            <a:solidFill>
                              <a:schemeClr val="tx1"/>
                            </a:solidFill>
                            <a:latin typeface="Cambria Math" panose="02040503050406030204" pitchFamily="18" charset="0"/>
                          </a:rPr>
                        </m:ctrlPr>
                      </m:dPr>
                      <m:e>
                        <m:f>
                          <m:fPr>
                            <m:ctrlPr>
                              <a:rPr lang="en-US" sz="1800" i="1">
                                <a:solidFill>
                                  <a:schemeClr val="tx1"/>
                                </a:solidFill>
                                <a:latin typeface="Cambria Math" panose="02040503050406030204" pitchFamily="18" charset="0"/>
                              </a:rPr>
                            </m:ctrlPr>
                          </m:fPr>
                          <m:num>
                            <m:r>
                              <m:rPr>
                                <m:sty m:val="p"/>
                              </m:rPr>
                              <a:rPr lang="en-US" sz="1800">
                                <a:solidFill>
                                  <a:schemeClr val="tx1"/>
                                </a:solidFill>
                                <a:latin typeface="Cambria Math" panose="02040503050406030204" pitchFamily="18" charset="0"/>
                                <a:ea typeface="Cambria Math" panose="02040503050406030204" pitchFamily="18" charset="0"/>
                              </a:rPr>
                              <m:t>π</m:t>
                            </m:r>
                          </m:num>
                          <m:den>
                            <m:r>
                              <a:rPr lang="en-US" sz="1800">
                                <a:solidFill>
                                  <a:schemeClr val="tx1"/>
                                </a:solidFill>
                                <a:latin typeface="Cambria Math" panose="02040503050406030204" pitchFamily="18" charset="0"/>
                              </a:rPr>
                              <m:t>180</m:t>
                            </m:r>
                            <m:r>
                              <m:rPr>
                                <m:sty m:val="p"/>
                              </m:rPr>
                              <a:rPr lang="en-US" sz="1800">
                                <a:solidFill>
                                  <a:schemeClr val="tx1"/>
                                </a:solidFill>
                                <a:latin typeface="Cambria Math" panose="02040503050406030204" pitchFamily="18" charset="0"/>
                              </a:rPr>
                              <m:t>x</m:t>
                            </m:r>
                            <m:r>
                              <a:rPr lang="en-US" sz="1800">
                                <a:solidFill>
                                  <a:schemeClr val="tx1"/>
                                </a:solidFill>
                                <a:latin typeface="Cambria Math" panose="02040503050406030204" pitchFamily="18" charset="0"/>
                              </a:rPr>
                              <m:t>60</m:t>
                            </m:r>
                            <m:r>
                              <m:rPr>
                                <m:sty m:val="p"/>
                              </m:rPr>
                              <a:rPr lang="en-US" sz="1800">
                                <a:solidFill>
                                  <a:schemeClr val="tx1"/>
                                </a:solidFill>
                                <a:latin typeface="Cambria Math" panose="02040503050406030204" pitchFamily="18" charset="0"/>
                              </a:rPr>
                              <m:t>x</m:t>
                            </m:r>
                            <m:r>
                              <a:rPr lang="en-US" sz="1800">
                                <a:solidFill>
                                  <a:schemeClr val="tx1"/>
                                </a:solidFill>
                                <a:latin typeface="Cambria Math" panose="02040503050406030204" pitchFamily="18" charset="0"/>
                                <a:ea typeface="Cambria Math" panose="02040503050406030204" pitchFamily="18" charset="0"/>
                              </a:rPr>
                              <m:t>60</m:t>
                            </m:r>
                          </m:den>
                        </m:f>
                      </m:e>
                    </m:d>
                    <m:r>
                      <a:rPr lang="en-US" sz="1800" b="0" i="0" smtClean="0">
                        <a:solidFill>
                          <a:schemeClr val="tx1"/>
                        </a:solidFill>
                        <a:latin typeface="Cambria Math" panose="02040503050406030204" pitchFamily="18" charset="0"/>
                      </a:rPr>
                      <m:t>=4</m:t>
                    </m:r>
                    <m:r>
                      <a:rPr lang="en-US" sz="1800">
                        <a:solidFill>
                          <a:schemeClr val="tx1"/>
                        </a:solidFill>
                        <a:latin typeface="Cambria Math" panose="02040503050406030204" pitchFamily="18" charset="0"/>
                        <a:ea typeface="Cambria Math" panose="02040503050406030204" pitchFamily="18" charset="0"/>
                      </a:rPr>
                      <m:t>.</m:t>
                    </m:r>
                    <m:r>
                      <a:rPr lang="en-US" sz="1800" i="1" smtClean="0">
                        <a:solidFill>
                          <a:schemeClr val="tx1"/>
                        </a:solidFill>
                        <a:latin typeface="Cambria Math" panose="02040503050406030204" pitchFamily="18" charset="0"/>
                        <a:ea typeface="Cambria Math" panose="02040503050406030204" pitchFamily="18" charset="0"/>
                      </a:rPr>
                      <m:t> </m:t>
                    </m:r>
                    <m:r>
                      <a:rPr lang="en-US" sz="1800">
                        <a:solidFill>
                          <a:schemeClr val="tx1"/>
                        </a:solidFill>
                        <a:latin typeface="Cambria Math" panose="02040503050406030204" pitchFamily="18" charset="0"/>
                        <a:ea typeface="Cambria Math" panose="02040503050406030204" pitchFamily="18" charset="0"/>
                      </a:rPr>
                      <m:t>8</m:t>
                    </m:r>
                    <m:r>
                      <a:rPr lang="en-US" sz="1800" b="0" i="0" smtClean="0">
                        <a:solidFill>
                          <a:schemeClr val="tx1"/>
                        </a:solidFill>
                        <a:latin typeface="Cambria Math" panose="02040503050406030204" pitchFamily="18" charset="0"/>
                        <a:ea typeface="Cambria Math" panose="02040503050406030204" pitchFamily="18" charset="0"/>
                      </a:rPr>
                      <m:t>5</m:t>
                    </m:r>
                    <m:r>
                      <m:rPr>
                        <m:sty m:val="p"/>
                      </m:rPr>
                      <a:rPr lang="en-US" sz="1800">
                        <a:solidFill>
                          <a:schemeClr val="tx1"/>
                        </a:solidFill>
                        <a:latin typeface="Cambria Math" panose="02040503050406030204" pitchFamily="18" charset="0"/>
                        <a:ea typeface="Cambria Math" panose="02040503050406030204" pitchFamily="18" charset="0"/>
                      </a:rPr>
                      <m:t>x</m:t>
                    </m:r>
                    <m:sSup>
                      <m:sSupPr>
                        <m:ctrlPr>
                          <a:rPr lang="en-US" sz="1800" i="1">
                            <a:solidFill>
                              <a:schemeClr val="tx1"/>
                            </a:solidFill>
                            <a:latin typeface="Cambria Math" panose="02040503050406030204" pitchFamily="18" charset="0"/>
                            <a:ea typeface="Cambria Math" panose="02040503050406030204" pitchFamily="18" charset="0"/>
                          </a:rPr>
                        </m:ctrlPr>
                      </m:sSupPr>
                      <m:e>
                        <m:r>
                          <a:rPr lang="en-US" sz="1800">
                            <a:solidFill>
                              <a:schemeClr val="tx1"/>
                            </a:solidFill>
                            <a:latin typeface="Cambria Math" panose="02040503050406030204" pitchFamily="18" charset="0"/>
                            <a:ea typeface="Cambria Math" panose="02040503050406030204" pitchFamily="18" charset="0"/>
                          </a:rPr>
                          <m:t>10</m:t>
                        </m:r>
                      </m:e>
                      <m:sup>
                        <m:r>
                          <a:rPr lang="en-US" sz="1800">
                            <a:solidFill>
                              <a:schemeClr val="tx1"/>
                            </a:solidFill>
                            <a:latin typeface="Cambria Math" panose="02040503050406030204" pitchFamily="18" charset="0"/>
                            <a:ea typeface="Cambria Math" panose="02040503050406030204" pitchFamily="18" charset="0"/>
                          </a:rPr>
                          <m:t>−</m:t>
                        </m:r>
                        <m:r>
                          <a:rPr lang="en-US" sz="1800" b="0" i="0" smtClean="0">
                            <a:solidFill>
                              <a:schemeClr val="tx1"/>
                            </a:solidFill>
                            <a:latin typeface="Cambria Math" panose="02040503050406030204" pitchFamily="18" charset="0"/>
                            <a:ea typeface="Cambria Math" panose="02040503050406030204" pitchFamily="18" charset="0"/>
                          </a:rPr>
                          <m:t>6</m:t>
                        </m:r>
                      </m:sup>
                    </m:sSup>
                    <m:r>
                      <a:rPr lang="en-US" sz="1800">
                        <a:solidFill>
                          <a:schemeClr val="tx1"/>
                        </a:solidFill>
                        <a:latin typeface="Cambria Math" panose="02040503050406030204" pitchFamily="18" charset="0"/>
                        <a:ea typeface="Cambria Math" panose="02040503050406030204" pitchFamily="18" charset="0"/>
                      </a:rPr>
                      <m:t> </m:t>
                    </m:r>
                    <m:r>
                      <m:rPr>
                        <m:sty m:val="p"/>
                      </m:rPr>
                      <a:rPr lang="en-US" sz="1800">
                        <a:solidFill>
                          <a:schemeClr val="tx1"/>
                        </a:solidFill>
                        <a:latin typeface="Cambria Math" panose="02040503050406030204" pitchFamily="18" charset="0"/>
                        <a:ea typeface="Cambria Math" panose="02040503050406030204" pitchFamily="18" charset="0"/>
                      </a:rPr>
                      <m:t>rad</m:t>
                    </m:r>
                  </m:oMath>
                </a14:m>
                <a:endParaRPr lang="en-US" sz="1800" dirty="0">
                  <a:solidFill>
                    <a:schemeClr val="tx1"/>
                  </a:solidFill>
                </a:endParaRPr>
              </a:p>
              <a:p>
                <a:pPr lvl="1" algn="just">
                  <a:lnSpc>
                    <a:spcPct val="100000"/>
                  </a:lnSpc>
                  <a:spcBef>
                    <a:spcPts val="0"/>
                  </a:spcBef>
                  <a:spcAft>
                    <a:spcPts val="600"/>
                  </a:spcAft>
                </a:pPr>
                <a:r>
                  <a:rPr lang="en-US" sz="1800" dirty="0">
                    <a:solidFill>
                      <a:schemeClr val="tx1"/>
                    </a:solidFill>
                  </a:rPr>
                  <a:t>Solid Angle: S.I. unit is steradian (</a:t>
                </a:r>
                <a:r>
                  <a:rPr lang="en-US" sz="1800" dirty="0" err="1">
                    <a:solidFill>
                      <a:schemeClr val="tx1"/>
                    </a:solidFill>
                  </a:rPr>
                  <a:t>sr</a:t>
                </a:r>
                <a:r>
                  <a:rPr lang="en-US" sz="1800" dirty="0">
                    <a:solidFill>
                      <a:schemeClr val="tx1"/>
                    </a:solidFill>
                  </a:rPr>
                  <a:t>)</a:t>
                </a: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158728" y="654755"/>
                <a:ext cx="8826544" cy="4338862"/>
              </a:xfrm>
              <a:blipFill>
                <a:blip r:embed="rId3"/>
                <a:stretch>
                  <a:fillRect r="-622"/>
                </a:stretch>
              </a:blipFill>
            </p:spPr>
            <p:txBody>
              <a:bodyPr/>
              <a:lstStyle/>
              <a:p>
                <a:r>
                  <a:rPr lang="en-IN">
                    <a:noFill/>
                  </a:rPr>
                  <a:t> </a:t>
                </a:r>
              </a:p>
            </p:txBody>
          </p:sp>
        </mc:Fallback>
      </mc:AlternateContent>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4">
            <a:alphaModFix/>
          </a:blip>
          <a:srcRect/>
          <a:stretch/>
        </p:blipFill>
        <p:spPr>
          <a:xfrm>
            <a:off x="8221838" y="4226013"/>
            <a:ext cx="925650" cy="925650"/>
          </a:xfrm>
          <a:prstGeom prst="rect">
            <a:avLst/>
          </a:prstGeom>
          <a:noFill/>
          <a:ln>
            <a:noFill/>
          </a:ln>
        </p:spPr>
      </p:pic>
    </p:spTree>
    <p:extLst>
      <p:ext uri="{BB962C8B-B14F-4D97-AF65-F5344CB8AC3E}">
        <p14:creationId xmlns:p14="http://schemas.microsoft.com/office/powerpoint/2010/main" val="3970523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NUMERICALS</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0" y="471951"/>
                <a:ext cx="8826544" cy="4338862"/>
              </a:xfrm>
            </p:spPr>
            <p:txBody>
              <a:bodyPr/>
              <a:lstStyle/>
              <a:p>
                <a:pPr marL="152400" indent="0" algn="just">
                  <a:lnSpc>
                    <a:spcPct val="100000"/>
                  </a:lnSpc>
                  <a:spcAft>
                    <a:spcPts val="600"/>
                  </a:spcAft>
                  <a:buNone/>
                </a:pPr>
                <a:r>
                  <a:rPr lang="en-US" sz="1800" b="1" dirty="0">
                    <a:solidFill>
                      <a:schemeClr val="tx1"/>
                    </a:solidFill>
                  </a:rPr>
                  <a:t>Question</a:t>
                </a:r>
                <a:r>
                  <a:rPr lang="en-US" sz="1800" dirty="0">
                    <a:solidFill>
                      <a:schemeClr val="tx1"/>
                    </a:solidFill>
                  </a:rPr>
                  <a:t>: The moon is observed from two diametrically opposite points A and B on earth. The angle </a:t>
                </a:r>
                <a14:m>
                  <m:oMath xmlns:m="http://schemas.openxmlformats.org/officeDocument/2006/math">
                    <m:r>
                      <m:rPr>
                        <m:sty m:val="p"/>
                      </m:rPr>
                      <a:rPr lang="en-US" sz="1800" i="0">
                        <a:solidFill>
                          <a:schemeClr val="tx1"/>
                        </a:solidFill>
                        <a:latin typeface="Cambria Math" panose="02040503050406030204" pitchFamily="18" charset="0"/>
                        <a:ea typeface="Cambria Math" panose="02040503050406030204" pitchFamily="18" charset="0"/>
                      </a:rPr>
                      <m:t>θ</m:t>
                    </m:r>
                  </m:oMath>
                </a14:m>
                <a:r>
                  <a:rPr lang="en-US" sz="1800" dirty="0">
                    <a:solidFill>
                      <a:schemeClr val="tx1"/>
                    </a:solidFill>
                  </a:rPr>
                  <a:t> subtended at the moon by the two directions of observation is 1°54'. Given the diameter of the earth to be about </a:t>
                </a:r>
                <a14:m>
                  <m:oMath xmlns:m="http://schemas.openxmlformats.org/officeDocument/2006/math">
                    <m:r>
                      <a:rPr lang="en-US" sz="1800" b="0" i="0" dirty="0" smtClean="0">
                        <a:solidFill>
                          <a:schemeClr val="tx1"/>
                        </a:solidFill>
                        <a:latin typeface="Cambria Math" panose="02040503050406030204" pitchFamily="18" charset="0"/>
                      </a:rPr>
                      <m:t>1.276</m:t>
                    </m:r>
                    <m:r>
                      <m:rPr>
                        <m:sty m:val="p"/>
                      </m:rPr>
                      <a:rPr lang="en-US" sz="1800" b="0" i="0" dirty="0" smtClean="0">
                        <a:solidFill>
                          <a:schemeClr val="tx1"/>
                        </a:solidFill>
                        <a:latin typeface="Cambria Math" panose="02040503050406030204" pitchFamily="18" charset="0"/>
                      </a:rPr>
                      <m:t>x</m:t>
                    </m:r>
                    <m:sSup>
                      <m:sSupPr>
                        <m:ctrlPr>
                          <a:rPr lang="en-US" sz="1800" i="1" dirty="0" smtClean="0">
                            <a:solidFill>
                              <a:schemeClr val="tx1"/>
                            </a:solidFill>
                            <a:latin typeface="Cambria Math" panose="02040503050406030204" pitchFamily="18" charset="0"/>
                          </a:rPr>
                        </m:ctrlPr>
                      </m:sSupPr>
                      <m:e>
                        <m:r>
                          <a:rPr lang="en-US" sz="1800" b="0" i="0" dirty="0" smtClean="0">
                            <a:solidFill>
                              <a:schemeClr val="tx1"/>
                            </a:solidFill>
                            <a:latin typeface="Cambria Math" panose="02040503050406030204" pitchFamily="18" charset="0"/>
                          </a:rPr>
                          <m:t>10</m:t>
                        </m:r>
                      </m:e>
                      <m:sup>
                        <m:r>
                          <a:rPr lang="en-US" sz="1800" b="0" i="0" dirty="0" smtClean="0">
                            <a:solidFill>
                              <a:schemeClr val="tx1"/>
                            </a:solidFill>
                            <a:latin typeface="Cambria Math" panose="02040503050406030204" pitchFamily="18" charset="0"/>
                          </a:rPr>
                          <m:t>7</m:t>
                        </m:r>
                      </m:sup>
                    </m:sSup>
                  </m:oMath>
                </a14:m>
                <a:r>
                  <a:rPr lang="en-US" sz="1800" dirty="0">
                    <a:solidFill>
                      <a:schemeClr val="tx1"/>
                    </a:solidFill>
                  </a:rPr>
                  <a:t>m, compute the distance of the moon from the earth.</a:t>
                </a: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0" y="471951"/>
                <a:ext cx="8826544" cy="4338862"/>
              </a:xfrm>
              <a:blipFill>
                <a:blip r:embed="rId4"/>
                <a:stretch>
                  <a:fillRect r="-552"/>
                </a:stretch>
              </a:blipFill>
            </p:spPr>
            <p:txBody>
              <a:bodyPr/>
              <a:lstStyle/>
              <a:p>
                <a:r>
                  <a:rPr lang="en-IN">
                    <a:noFill/>
                  </a:rPr>
                  <a:t> </a:t>
                </a:r>
              </a:p>
            </p:txBody>
          </p:sp>
        </mc:Fallback>
      </mc:AlternateContent>
      <p:grpSp>
        <p:nvGrpSpPr>
          <p:cNvPr id="5" name="Group 4">
            <a:extLst>
              <a:ext uri="{FF2B5EF4-FFF2-40B4-BE49-F238E27FC236}">
                <a16:creationId xmlns:a16="http://schemas.microsoft.com/office/drawing/2014/main" id="{367A44F0-4D99-4A39-B142-A0FFAE75D27C}"/>
              </a:ext>
            </a:extLst>
          </p:cNvPr>
          <p:cNvGrpSpPr>
            <a:grpSpLocks noChangeAspect="1"/>
          </p:cNvGrpSpPr>
          <p:nvPr/>
        </p:nvGrpSpPr>
        <p:grpSpPr>
          <a:xfrm>
            <a:off x="6168734" y="1979051"/>
            <a:ext cx="1371600" cy="2814123"/>
            <a:chOff x="3644645" y="1050046"/>
            <a:chExt cx="1756934" cy="3604715"/>
          </a:xfrm>
        </p:grpSpPr>
        <p:sp>
          <p:nvSpPr>
            <p:cNvPr id="6" name="TextBox 19">
              <a:extLst>
                <a:ext uri="{FF2B5EF4-FFF2-40B4-BE49-F238E27FC236}">
                  <a16:creationId xmlns:a16="http://schemas.microsoft.com/office/drawing/2014/main" id="{45178782-0139-4B8B-A944-ABEA21AD4062}"/>
                </a:ext>
              </a:extLst>
            </p:cNvPr>
            <p:cNvSpPr txBox="1">
              <a:spLocks noChangeArrowheads="1"/>
            </p:cNvSpPr>
            <p:nvPr/>
          </p:nvSpPr>
          <p:spPr bwMode="auto">
            <a:xfrm>
              <a:off x="4842270" y="2295524"/>
              <a:ext cx="216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latin typeface="+mn-lt"/>
                </a:rPr>
                <a:t>S</a:t>
              </a:r>
              <a:endParaRPr lang="en-IN" altLang="en-US" b="1" dirty="0">
                <a:latin typeface="+mn-lt"/>
              </a:endParaRPr>
            </a:p>
          </p:txBody>
        </p:sp>
        <p:sp>
          <p:nvSpPr>
            <p:cNvPr id="7" name="TextBox 20">
              <a:extLst>
                <a:ext uri="{FF2B5EF4-FFF2-40B4-BE49-F238E27FC236}">
                  <a16:creationId xmlns:a16="http://schemas.microsoft.com/office/drawing/2014/main" id="{D5029D3F-8663-433E-BF65-6A32B9251B16}"/>
                </a:ext>
              </a:extLst>
            </p:cNvPr>
            <p:cNvSpPr txBox="1">
              <a:spLocks noChangeArrowheads="1"/>
            </p:cNvSpPr>
            <p:nvPr/>
          </p:nvSpPr>
          <p:spPr bwMode="auto">
            <a:xfrm>
              <a:off x="4032645" y="2299096"/>
              <a:ext cx="2155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b="1" dirty="0">
                  <a:latin typeface="+mn-lt"/>
                </a:rPr>
                <a:t>S</a:t>
              </a:r>
            </a:p>
          </p:txBody>
        </p:sp>
        <p:sp>
          <p:nvSpPr>
            <p:cNvPr id="9" name="TextBox 21">
              <a:extLst>
                <a:ext uri="{FF2B5EF4-FFF2-40B4-BE49-F238E27FC236}">
                  <a16:creationId xmlns:a16="http://schemas.microsoft.com/office/drawing/2014/main" id="{573ED23F-9A3B-4F11-ABFD-C3D06781FDB7}"/>
                </a:ext>
              </a:extLst>
            </p:cNvPr>
            <p:cNvSpPr txBox="1">
              <a:spLocks noChangeArrowheads="1"/>
            </p:cNvSpPr>
            <p:nvPr/>
          </p:nvSpPr>
          <p:spPr bwMode="auto">
            <a:xfrm>
              <a:off x="5186076" y="3603723"/>
              <a:ext cx="2155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latin typeface="+mn-lt"/>
                </a:rPr>
                <a:t>B</a:t>
              </a:r>
              <a:endParaRPr lang="en-IN" altLang="en-US" b="1" dirty="0">
                <a:latin typeface="+mn-lt"/>
              </a:endParaRPr>
            </a:p>
          </p:txBody>
        </p:sp>
        <p:sp>
          <p:nvSpPr>
            <p:cNvPr id="10" name="TextBox 22">
              <a:extLst>
                <a:ext uri="{FF2B5EF4-FFF2-40B4-BE49-F238E27FC236}">
                  <a16:creationId xmlns:a16="http://schemas.microsoft.com/office/drawing/2014/main" id="{F836209F-7C6C-484C-AF4C-39EB763048D0}"/>
                </a:ext>
              </a:extLst>
            </p:cNvPr>
            <p:cNvSpPr txBox="1">
              <a:spLocks noChangeArrowheads="1"/>
            </p:cNvSpPr>
            <p:nvPr/>
          </p:nvSpPr>
          <p:spPr bwMode="auto">
            <a:xfrm>
              <a:off x="3644645" y="3603722"/>
              <a:ext cx="216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latin typeface="+mn-lt"/>
                </a:rPr>
                <a:t>A</a:t>
              </a:r>
              <a:endParaRPr lang="en-IN" altLang="en-US" b="1" dirty="0">
                <a:latin typeface="+mn-lt"/>
              </a:endParaRPr>
            </a:p>
          </p:txBody>
        </p:sp>
        <p:sp>
          <p:nvSpPr>
            <p:cNvPr id="11" name="Isosceles Triangle 10">
              <a:extLst>
                <a:ext uri="{FF2B5EF4-FFF2-40B4-BE49-F238E27FC236}">
                  <a16:creationId xmlns:a16="http://schemas.microsoft.com/office/drawing/2014/main" id="{72FE758B-19C7-40C3-B0CB-AEF7B024659A}"/>
                </a:ext>
              </a:extLst>
            </p:cNvPr>
            <p:cNvSpPr/>
            <p:nvPr/>
          </p:nvSpPr>
          <p:spPr bwMode="auto">
            <a:xfrm>
              <a:off x="3979068" y="1385887"/>
              <a:ext cx="1188244" cy="2371725"/>
            </a:xfrm>
            <a:prstGeom prst="triangl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2" name="TextBox 23">
              <a:extLst>
                <a:ext uri="{FF2B5EF4-FFF2-40B4-BE49-F238E27FC236}">
                  <a16:creationId xmlns:a16="http://schemas.microsoft.com/office/drawing/2014/main" id="{AF736D2C-2389-4745-89D7-E7A670F95F19}"/>
                </a:ext>
              </a:extLst>
            </p:cNvPr>
            <p:cNvSpPr txBox="1">
              <a:spLocks noChangeArrowheads="1"/>
            </p:cNvSpPr>
            <p:nvPr/>
          </p:nvSpPr>
          <p:spPr bwMode="auto">
            <a:xfrm>
              <a:off x="4423170" y="3773826"/>
              <a:ext cx="2155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b="1" dirty="0">
                  <a:latin typeface="+mn-lt"/>
                </a:rPr>
                <a:t>d</a:t>
              </a:r>
            </a:p>
          </p:txBody>
        </p:sp>
        <p:sp>
          <p:nvSpPr>
            <p:cNvPr id="13" name="Rectangle 298">
              <a:extLst>
                <a:ext uri="{FF2B5EF4-FFF2-40B4-BE49-F238E27FC236}">
                  <a16:creationId xmlns:a16="http://schemas.microsoft.com/office/drawing/2014/main" id="{6A833403-A529-453E-A286-52725E57BF09}"/>
                </a:ext>
              </a:extLst>
            </p:cNvPr>
            <p:cNvSpPr>
              <a:spLocks noChangeArrowheads="1"/>
            </p:cNvSpPr>
            <p:nvPr/>
          </p:nvSpPr>
          <p:spPr bwMode="auto">
            <a:xfrm rot="10585552">
              <a:off x="4363640" y="1744563"/>
              <a:ext cx="3345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a:latin typeface="+mn-lt"/>
                  <a:cs typeface="Arial" panose="020B0604020202020204" pitchFamily="34" charset="0"/>
                </a:rPr>
                <a:t>θ</a:t>
              </a:r>
            </a:p>
          </p:txBody>
        </p:sp>
        <p:sp>
          <p:nvSpPr>
            <p:cNvPr id="14" name="Arc 299">
              <a:extLst>
                <a:ext uri="{FF2B5EF4-FFF2-40B4-BE49-F238E27FC236}">
                  <a16:creationId xmlns:a16="http://schemas.microsoft.com/office/drawing/2014/main" id="{C7161B08-6B12-40C4-9737-2EB09BA8EFDA}"/>
                </a:ext>
              </a:extLst>
            </p:cNvPr>
            <p:cNvSpPr>
              <a:spLocks/>
            </p:cNvSpPr>
            <p:nvPr/>
          </p:nvSpPr>
          <p:spPr bwMode="auto">
            <a:xfrm rot="8661361">
              <a:off x="4488655" y="1639491"/>
              <a:ext cx="170260" cy="179784"/>
            </a:xfrm>
            <a:custGeom>
              <a:avLst/>
              <a:gdLst>
                <a:gd name="T0" fmla="*/ 2147483647 w 20030"/>
                <a:gd name="T1" fmla="*/ 0 h 21186"/>
                <a:gd name="T2" fmla="*/ 2147483647 w 20030"/>
                <a:gd name="T3" fmla="*/ 2147483647 h 21186"/>
                <a:gd name="T4" fmla="*/ 0 w 20030"/>
                <a:gd name="T5" fmla="*/ 2147483647 h 21186"/>
                <a:gd name="T6" fmla="*/ 0 60000 65536"/>
                <a:gd name="T7" fmla="*/ 0 60000 65536"/>
                <a:gd name="T8" fmla="*/ 0 60000 65536"/>
              </a:gdLst>
              <a:ahLst/>
              <a:cxnLst>
                <a:cxn ang="T6">
                  <a:pos x="T0" y="T1"/>
                </a:cxn>
                <a:cxn ang="T7">
                  <a:pos x="T2" y="T3"/>
                </a:cxn>
                <a:cxn ang="T8">
                  <a:pos x="T4" y="T5"/>
                </a:cxn>
              </a:cxnLst>
              <a:rect l="0" t="0" r="r" b="b"/>
              <a:pathLst>
                <a:path w="20030" h="21186" fill="none" extrusionOk="0">
                  <a:moveTo>
                    <a:pt x="4210" y="0"/>
                  </a:moveTo>
                  <a:cubicBezTo>
                    <a:pt x="11355" y="1420"/>
                    <a:pt x="17303" y="6346"/>
                    <a:pt x="20030" y="13101"/>
                  </a:cubicBezTo>
                </a:path>
                <a:path w="20030" h="21186" stroke="0" extrusionOk="0">
                  <a:moveTo>
                    <a:pt x="4210" y="0"/>
                  </a:moveTo>
                  <a:cubicBezTo>
                    <a:pt x="11355" y="1420"/>
                    <a:pt x="17303" y="6346"/>
                    <a:pt x="20030" y="13101"/>
                  </a:cubicBezTo>
                  <a:lnTo>
                    <a:pt x="0" y="21186"/>
                  </a:lnTo>
                  <a:lnTo>
                    <a:pt x="4210"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latin typeface="+mn-lt"/>
              </a:endParaRPr>
            </a:p>
          </p:txBody>
        </p:sp>
        <p:sp>
          <p:nvSpPr>
            <p:cNvPr id="15" name="Oval 14">
              <a:extLst>
                <a:ext uri="{FF2B5EF4-FFF2-40B4-BE49-F238E27FC236}">
                  <a16:creationId xmlns:a16="http://schemas.microsoft.com/office/drawing/2014/main" id="{9DA5CFD8-7A7A-4C1E-BE38-36A97A89818B}"/>
                </a:ext>
              </a:extLst>
            </p:cNvPr>
            <p:cNvSpPr/>
            <p:nvPr/>
          </p:nvSpPr>
          <p:spPr bwMode="auto">
            <a:xfrm>
              <a:off x="4520814" y="1344216"/>
              <a:ext cx="108347" cy="103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7" name="TextBox 16">
              <a:extLst>
                <a:ext uri="{FF2B5EF4-FFF2-40B4-BE49-F238E27FC236}">
                  <a16:creationId xmlns:a16="http://schemas.microsoft.com/office/drawing/2014/main" id="{15879BCF-ABE3-4BF7-B08A-7D3E4780F3C1}"/>
                </a:ext>
              </a:extLst>
            </p:cNvPr>
            <p:cNvSpPr txBox="1"/>
            <p:nvPr/>
          </p:nvSpPr>
          <p:spPr>
            <a:xfrm>
              <a:off x="4248149" y="1050046"/>
              <a:ext cx="660758" cy="307777"/>
            </a:xfrm>
            <a:prstGeom prst="rect">
              <a:avLst/>
            </a:prstGeom>
            <a:noFill/>
          </p:spPr>
          <p:txBody>
            <a:bodyPr wrap="none" rtlCol="0">
              <a:spAutoFit/>
            </a:bodyPr>
            <a:lstStyle/>
            <a:p>
              <a:pPr algn="ctr"/>
              <a:r>
                <a:rPr lang="en-US" b="1" dirty="0">
                  <a:latin typeface="+mn-lt"/>
                </a:rPr>
                <a:t>Moon</a:t>
              </a:r>
            </a:p>
          </p:txBody>
        </p:sp>
        <p:sp>
          <p:nvSpPr>
            <p:cNvPr id="18" name="Oval 17">
              <a:extLst>
                <a:ext uri="{FF2B5EF4-FFF2-40B4-BE49-F238E27FC236}">
                  <a16:creationId xmlns:a16="http://schemas.microsoft.com/office/drawing/2014/main" id="{5B73F2F8-49B6-4997-AAF0-1AB946EC5E6A}"/>
                </a:ext>
              </a:extLst>
            </p:cNvPr>
            <p:cNvSpPr>
              <a:spLocks noChangeAspect="1"/>
            </p:cNvSpPr>
            <p:nvPr/>
          </p:nvSpPr>
          <p:spPr>
            <a:xfrm>
              <a:off x="3979068" y="3154108"/>
              <a:ext cx="1207008" cy="1207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827EABD-6722-4CB6-880F-F236B38696FB}"/>
                </a:ext>
              </a:extLst>
            </p:cNvPr>
            <p:cNvSpPr txBox="1"/>
            <p:nvPr/>
          </p:nvSpPr>
          <p:spPr>
            <a:xfrm>
              <a:off x="4209359" y="4346984"/>
              <a:ext cx="643125" cy="307777"/>
            </a:xfrm>
            <a:prstGeom prst="rect">
              <a:avLst/>
            </a:prstGeom>
            <a:noFill/>
          </p:spPr>
          <p:txBody>
            <a:bodyPr wrap="none" rtlCol="0">
              <a:spAutoFit/>
            </a:bodyPr>
            <a:lstStyle/>
            <a:p>
              <a:pPr algn="ctr"/>
              <a:r>
                <a:rPr lang="en-US" b="1" dirty="0">
                  <a:latin typeface="+mn-lt"/>
                </a:rPr>
                <a:t>Earth</a:t>
              </a:r>
            </a:p>
          </p:txBody>
        </p:sp>
      </p:grpSp>
    </p:spTree>
    <p:extLst>
      <p:ext uri="{BB962C8B-B14F-4D97-AF65-F5344CB8AC3E}">
        <p14:creationId xmlns:p14="http://schemas.microsoft.com/office/powerpoint/2010/main" val="2160719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NUMERICALS</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0" y="471951"/>
                <a:ext cx="8826544" cy="4338862"/>
              </a:xfrm>
            </p:spPr>
            <p:txBody>
              <a:bodyPr/>
              <a:lstStyle/>
              <a:p>
                <a:pPr marL="152400" indent="0" algn="just">
                  <a:lnSpc>
                    <a:spcPct val="100000"/>
                  </a:lnSpc>
                  <a:spcAft>
                    <a:spcPts val="600"/>
                  </a:spcAft>
                  <a:buNone/>
                </a:pPr>
                <a:r>
                  <a:rPr lang="en-US" sz="1800" b="1" dirty="0">
                    <a:solidFill>
                      <a:schemeClr val="tx1"/>
                    </a:solidFill>
                  </a:rPr>
                  <a:t>Question</a:t>
                </a:r>
                <a:r>
                  <a:rPr lang="en-US" sz="1800" dirty="0">
                    <a:solidFill>
                      <a:schemeClr val="tx1"/>
                    </a:solidFill>
                  </a:rPr>
                  <a:t>: The moon is observed from two diametrically opposite points A and B on earth. The angle </a:t>
                </a:r>
                <a14:m>
                  <m:oMath xmlns:m="http://schemas.openxmlformats.org/officeDocument/2006/math">
                    <m:r>
                      <m:rPr>
                        <m:sty m:val="p"/>
                      </m:rPr>
                      <a:rPr lang="en-US" sz="1800" i="0">
                        <a:solidFill>
                          <a:schemeClr val="tx1"/>
                        </a:solidFill>
                        <a:latin typeface="Cambria Math" panose="02040503050406030204" pitchFamily="18" charset="0"/>
                        <a:ea typeface="Cambria Math" panose="02040503050406030204" pitchFamily="18" charset="0"/>
                      </a:rPr>
                      <m:t>θ</m:t>
                    </m:r>
                  </m:oMath>
                </a14:m>
                <a:r>
                  <a:rPr lang="en-US" sz="1800" dirty="0">
                    <a:solidFill>
                      <a:schemeClr val="tx1"/>
                    </a:solidFill>
                  </a:rPr>
                  <a:t> subtended at the moon by the two directions of observation is 1°54'. Given the diameter of the earth to be about </a:t>
                </a:r>
                <a14:m>
                  <m:oMath xmlns:m="http://schemas.openxmlformats.org/officeDocument/2006/math">
                    <m:r>
                      <a:rPr lang="en-US" sz="1800" b="0" i="0" dirty="0" smtClean="0">
                        <a:solidFill>
                          <a:schemeClr val="tx1"/>
                        </a:solidFill>
                        <a:latin typeface="Cambria Math" panose="02040503050406030204" pitchFamily="18" charset="0"/>
                      </a:rPr>
                      <m:t>1.276</m:t>
                    </m:r>
                    <m:r>
                      <m:rPr>
                        <m:sty m:val="p"/>
                      </m:rPr>
                      <a:rPr lang="en-US" sz="1800" b="0" i="0" dirty="0" smtClean="0">
                        <a:solidFill>
                          <a:schemeClr val="tx1"/>
                        </a:solidFill>
                        <a:latin typeface="Cambria Math" panose="02040503050406030204" pitchFamily="18" charset="0"/>
                      </a:rPr>
                      <m:t>x</m:t>
                    </m:r>
                    <m:sSup>
                      <m:sSupPr>
                        <m:ctrlPr>
                          <a:rPr lang="en-US" sz="1800" i="1" dirty="0" smtClean="0">
                            <a:solidFill>
                              <a:schemeClr val="tx1"/>
                            </a:solidFill>
                            <a:latin typeface="Cambria Math" panose="02040503050406030204" pitchFamily="18" charset="0"/>
                          </a:rPr>
                        </m:ctrlPr>
                      </m:sSupPr>
                      <m:e>
                        <m:r>
                          <a:rPr lang="en-US" sz="1800" b="0" i="0" dirty="0" smtClean="0">
                            <a:solidFill>
                              <a:schemeClr val="tx1"/>
                            </a:solidFill>
                            <a:latin typeface="Cambria Math" panose="02040503050406030204" pitchFamily="18" charset="0"/>
                          </a:rPr>
                          <m:t>10</m:t>
                        </m:r>
                      </m:e>
                      <m:sup>
                        <m:r>
                          <a:rPr lang="en-US" sz="1800" b="0" i="0" dirty="0" smtClean="0">
                            <a:solidFill>
                              <a:schemeClr val="tx1"/>
                            </a:solidFill>
                            <a:latin typeface="Cambria Math" panose="02040503050406030204" pitchFamily="18" charset="0"/>
                          </a:rPr>
                          <m:t>7</m:t>
                        </m:r>
                      </m:sup>
                    </m:sSup>
                  </m:oMath>
                </a14:m>
                <a:r>
                  <a:rPr lang="en-US" sz="1800" dirty="0">
                    <a:solidFill>
                      <a:schemeClr val="tx1"/>
                    </a:solidFill>
                  </a:rPr>
                  <a:t>m, compute the distance of the moon from the earth.</a:t>
                </a:r>
              </a:p>
              <a:p>
                <a:pPr marL="152400" indent="0" algn="just">
                  <a:lnSpc>
                    <a:spcPct val="100000"/>
                  </a:lnSpc>
                  <a:spcAft>
                    <a:spcPts val="600"/>
                  </a:spcAft>
                  <a:buNone/>
                </a:pPr>
                <a:r>
                  <a:rPr lang="en-US" sz="1800" b="1" dirty="0">
                    <a:solidFill>
                      <a:schemeClr val="tx1"/>
                    </a:solidFill>
                  </a:rPr>
                  <a:t>Solution</a:t>
                </a:r>
                <a:r>
                  <a:rPr lang="en-US" sz="1800" dirty="0">
                    <a:solidFill>
                      <a:schemeClr val="tx1"/>
                    </a:solidFill>
                  </a:rPr>
                  <a:t>:</a:t>
                </a:r>
              </a:p>
              <a:p>
                <a:pPr marL="152400" indent="0" algn="just">
                  <a:lnSpc>
                    <a:spcPct val="100000"/>
                  </a:lnSpc>
                  <a:spcAft>
                    <a:spcPts val="600"/>
                  </a:spcAft>
                  <a:buNone/>
                </a:pPr>
                <a14:m>
                  <m:oMathPara xmlns:m="http://schemas.openxmlformats.org/officeDocument/2006/math">
                    <m:oMathParaPr>
                      <m:jc m:val="left"/>
                    </m:oMathParaPr>
                    <m:oMath xmlns:m="http://schemas.openxmlformats.org/officeDocument/2006/math">
                      <m:r>
                        <m:rPr>
                          <m:sty m:val="p"/>
                        </m:rPr>
                        <a:rPr lang="en-US" sz="1800" i="0">
                          <a:solidFill>
                            <a:schemeClr val="tx1"/>
                          </a:solidFill>
                          <a:latin typeface="Cambria Math" panose="02040503050406030204" pitchFamily="18" charset="0"/>
                          <a:ea typeface="Cambria Math" panose="02040503050406030204" pitchFamily="18" charset="0"/>
                        </a:rPr>
                        <m:t>θ</m:t>
                      </m:r>
                      <m:r>
                        <a:rPr lang="en-US" sz="1800" b="0" i="0" smtClean="0">
                          <a:solidFill>
                            <a:schemeClr val="tx1"/>
                          </a:solidFill>
                          <a:latin typeface="Cambria Math" panose="02040503050406030204" pitchFamily="18" charset="0"/>
                          <a:ea typeface="Cambria Math" panose="02040503050406030204" pitchFamily="18" charset="0"/>
                        </a:rPr>
                        <m:t>=</m:t>
                      </m:r>
                      <m:sSup>
                        <m:sSupPr>
                          <m:ctrlPr>
                            <a:rPr lang="en-US" sz="1800" b="0" i="1" smtClean="0">
                              <a:solidFill>
                                <a:schemeClr val="tx1"/>
                              </a:solidFill>
                              <a:latin typeface="Cambria Math" panose="02040503050406030204" pitchFamily="18" charset="0"/>
                              <a:ea typeface="Cambria Math" panose="02040503050406030204" pitchFamily="18" charset="0"/>
                            </a:rPr>
                          </m:ctrlPr>
                        </m:sSupPr>
                        <m:e>
                          <m:r>
                            <a:rPr lang="en-US" sz="1800" b="0" i="0" smtClean="0">
                              <a:solidFill>
                                <a:schemeClr val="tx1"/>
                              </a:solidFill>
                              <a:latin typeface="Cambria Math" panose="02040503050406030204" pitchFamily="18" charset="0"/>
                              <a:ea typeface="Cambria Math" panose="02040503050406030204" pitchFamily="18" charset="0"/>
                            </a:rPr>
                            <m:t>1</m:t>
                          </m:r>
                        </m:e>
                        <m:sup>
                          <m:r>
                            <a:rPr lang="en-US" sz="1800" b="0" i="0" smtClean="0">
                              <a:solidFill>
                                <a:schemeClr val="tx1"/>
                              </a:solidFill>
                              <a:latin typeface="Cambria Math" panose="02040503050406030204" pitchFamily="18" charset="0"/>
                              <a:ea typeface="Cambria Math" panose="02040503050406030204" pitchFamily="18" charset="0"/>
                            </a:rPr>
                            <m:t>0</m:t>
                          </m:r>
                        </m:sup>
                      </m:sSup>
                      <m:sSup>
                        <m:sSupPr>
                          <m:ctrlPr>
                            <a:rPr lang="en-US" sz="1800" b="0" i="1" smtClean="0">
                              <a:solidFill>
                                <a:schemeClr val="tx1"/>
                              </a:solidFill>
                              <a:latin typeface="Cambria Math" panose="02040503050406030204" pitchFamily="18" charset="0"/>
                              <a:ea typeface="Cambria Math" panose="02040503050406030204" pitchFamily="18" charset="0"/>
                            </a:rPr>
                          </m:ctrlPr>
                        </m:sSupPr>
                        <m:e>
                          <m:r>
                            <a:rPr lang="en-US" sz="1800" b="0" i="0" smtClean="0">
                              <a:solidFill>
                                <a:schemeClr val="tx1"/>
                              </a:solidFill>
                              <a:latin typeface="Cambria Math" panose="02040503050406030204" pitchFamily="18" charset="0"/>
                              <a:ea typeface="Cambria Math" panose="02040503050406030204" pitchFamily="18" charset="0"/>
                            </a:rPr>
                            <m:t>54</m:t>
                          </m:r>
                        </m:e>
                        <m:sup>
                          <m:r>
                            <a:rPr lang="en-US" sz="1800" b="0" i="0" smtClean="0">
                              <a:solidFill>
                                <a:schemeClr val="tx1"/>
                              </a:solidFill>
                              <a:latin typeface="Cambria Math" panose="02040503050406030204" pitchFamily="18" charset="0"/>
                              <a:ea typeface="Cambria Math" panose="02040503050406030204" pitchFamily="18" charset="0"/>
                            </a:rPr>
                            <m:t>′</m:t>
                          </m:r>
                        </m:sup>
                      </m:sSup>
                      <m:r>
                        <a:rPr lang="en-US" sz="1800" b="0" i="0" smtClean="0">
                          <a:solidFill>
                            <a:schemeClr val="tx1"/>
                          </a:solidFill>
                          <a:latin typeface="Cambria Math" panose="02040503050406030204" pitchFamily="18" charset="0"/>
                          <a:ea typeface="Cambria Math" panose="02040503050406030204" pitchFamily="18" charset="0"/>
                        </a:rPr>
                        <m:t>=</m:t>
                      </m:r>
                      <m:sSup>
                        <m:sSupPr>
                          <m:ctrlPr>
                            <a:rPr lang="en-US" sz="1800" b="0" i="1" smtClean="0">
                              <a:solidFill>
                                <a:schemeClr val="tx1"/>
                              </a:solidFill>
                              <a:latin typeface="Cambria Math" panose="02040503050406030204" pitchFamily="18" charset="0"/>
                              <a:ea typeface="Cambria Math" panose="02040503050406030204" pitchFamily="18" charset="0"/>
                            </a:rPr>
                          </m:ctrlPr>
                        </m:sSupPr>
                        <m:e>
                          <m:r>
                            <a:rPr lang="en-US" sz="1800" b="0" i="0" smtClean="0">
                              <a:solidFill>
                                <a:schemeClr val="tx1"/>
                              </a:solidFill>
                              <a:latin typeface="Cambria Math" panose="02040503050406030204" pitchFamily="18" charset="0"/>
                              <a:ea typeface="Cambria Math" panose="02040503050406030204" pitchFamily="18" charset="0"/>
                            </a:rPr>
                            <m:t>60</m:t>
                          </m:r>
                        </m:e>
                        <m:sup>
                          <m:r>
                            <a:rPr lang="en-US" sz="1800" b="0" i="0" smtClean="0">
                              <a:solidFill>
                                <a:schemeClr val="tx1"/>
                              </a:solidFill>
                              <a:latin typeface="Cambria Math" panose="02040503050406030204" pitchFamily="18" charset="0"/>
                              <a:ea typeface="Cambria Math" panose="02040503050406030204" pitchFamily="18" charset="0"/>
                            </a:rPr>
                            <m:t>′</m:t>
                          </m:r>
                        </m:sup>
                      </m:sSup>
                      <m:r>
                        <a:rPr lang="en-US" sz="1800" b="0" i="0" smtClean="0">
                          <a:solidFill>
                            <a:schemeClr val="tx1"/>
                          </a:solidFill>
                          <a:latin typeface="Cambria Math" panose="02040503050406030204" pitchFamily="18" charset="0"/>
                          <a:ea typeface="Cambria Math" panose="02040503050406030204" pitchFamily="18" charset="0"/>
                        </a:rPr>
                        <m:t>+</m:t>
                      </m:r>
                      <m:sSup>
                        <m:sSupPr>
                          <m:ctrlPr>
                            <a:rPr lang="en-US" sz="1800" b="0" i="1" smtClean="0">
                              <a:solidFill>
                                <a:schemeClr val="tx1"/>
                              </a:solidFill>
                              <a:latin typeface="Cambria Math" panose="02040503050406030204" pitchFamily="18" charset="0"/>
                              <a:ea typeface="Cambria Math" panose="02040503050406030204" pitchFamily="18" charset="0"/>
                            </a:rPr>
                          </m:ctrlPr>
                        </m:sSupPr>
                        <m:e>
                          <m:r>
                            <a:rPr lang="en-US" sz="1800" b="0" i="0" smtClean="0">
                              <a:solidFill>
                                <a:schemeClr val="tx1"/>
                              </a:solidFill>
                              <a:latin typeface="Cambria Math" panose="02040503050406030204" pitchFamily="18" charset="0"/>
                              <a:ea typeface="Cambria Math" panose="02040503050406030204" pitchFamily="18" charset="0"/>
                            </a:rPr>
                            <m:t>54</m:t>
                          </m:r>
                        </m:e>
                        <m:sup>
                          <m:r>
                            <a:rPr lang="en-US" sz="1800" b="0" i="0" smtClean="0">
                              <a:solidFill>
                                <a:schemeClr val="tx1"/>
                              </a:solidFill>
                              <a:latin typeface="Cambria Math" panose="02040503050406030204" pitchFamily="18" charset="0"/>
                              <a:ea typeface="Cambria Math" panose="02040503050406030204" pitchFamily="18" charset="0"/>
                            </a:rPr>
                            <m:t>′</m:t>
                          </m:r>
                        </m:sup>
                      </m:sSup>
                      <m:r>
                        <a:rPr lang="en-US" sz="1800" b="0" i="0" smtClean="0">
                          <a:solidFill>
                            <a:schemeClr val="tx1"/>
                          </a:solidFill>
                          <a:latin typeface="Cambria Math" panose="02040503050406030204" pitchFamily="18" charset="0"/>
                          <a:ea typeface="Cambria Math" panose="02040503050406030204" pitchFamily="18" charset="0"/>
                        </a:rPr>
                        <m:t>=</m:t>
                      </m:r>
                      <m:sSup>
                        <m:sSupPr>
                          <m:ctrlPr>
                            <a:rPr lang="en-US" sz="1800" b="0" i="1" smtClean="0">
                              <a:solidFill>
                                <a:schemeClr val="tx1"/>
                              </a:solidFill>
                              <a:latin typeface="Cambria Math" panose="02040503050406030204" pitchFamily="18" charset="0"/>
                              <a:ea typeface="Cambria Math" panose="02040503050406030204" pitchFamily="18" charset="0"/>
                            </a:rPr>
                          </m:ctrlPr>
                        </m:sSupPr>
                        <m:e>
                          <m:r>
                            <a:rPr lang="en-US" sz="1800" b="0" i="0" smtClean="0">
                              <a:solidFill>
                                <a:schemeClr val="tx1"/>
                              </a:solidFill>
                              <a:latin typeface="Cambria Math" panose="02040503050406030204" pitchFamily="18" charset="0"/>
                              <a:ea typeface="Cambria Math" panose="02040503050406030204" pitchFamily="18" charset="0"/>
                            </a:rPr>
                            <m:t>114</m:t>
                          </m:r>
                        </m:e>
                        <m:sup>
                          <m:r>
                            <a:rPr lang="en-US" sz="1800" b="0" i="0" smtClean="0">
                              <a:solidFill>
                                <a:schemeClr val="tx1"/>
                              </a:solidFill>
                              <a:latin typeface="Cambria Math" panose="02040503050406030204" pitchFamily="18" charset="0"/>
                              <a:ea typeface="Cambria Math" panose="02040503050406030204" pitchFamily="18" charset="0"/>
                            </a:rPr>
                            <m:t>′</m:t>
                          </m:r>
                        </m:sup>
                      </m:sSup>
                    </m:oMath>
                  </m:oMathPara>
                </a14:m>
                <a:endParaRPr lang="en-US" sz="1800" b="0" dirty="0">
                  <a:solidFill>
                    <a:schemeClr val="tx1"/>
                  </a:solidFill>
                  <a:latin typeface="Cambria Math" panose="02040503050406030204" pitchFamily="18" charset="0"/>
                  <a:ea typeface="Cambria Math" panose="02040503050406030204" pitchFamily="18" charset="0"/>
                </a:endParaRPr>
              </a:p>
              <a:p>
                <a:pPr marL="152400" indent="0" algn="just">
                  <a:lnSpc>
                    <a:spcPct val="100000"/>
                  </a:lnSpc>
                  <a:spcAft>
                    <a:spcPts val="600"/>
                  </a:spcAft>
                  <a:buNone/>
                </a:pPr>
                <a:r>
                  <a:rPr lang="en-US" sz="1800" b="0" dirty="0">
                    <a:solidFill>
                      <a:schemeClr val="tx1"/>
                    </a:solidFill>
                    <a:ea typeface="Cambria Math" panose="02040503050406030204" pitchFamily="18" charset="0"/>
                  </a:rPr>
                  <a:t>   </a:t>
                </a:r>
                <a14:m>
                  <m:oMath xmlns:m="http://schemas.openxmlformats.org/officeDocument/2006/math">
                    <m:r>
                      <a:rPr lang="en-US" sz="1800" b="0" i="0" smtClean="0">
                        <a:solidFill>
                          <a:schemeClr val="tx1"/>
                        </a:solidFill>
                        <a:latin typeface="Cambria Math" panose="02040503050406030204" pitchFamily="18" charset="0"/>
                        <a:ea typeface="Cambria Math" panose="02040503050406030204" pitchFamily="18" charset="0"/>
                      </a:rPr>
                      <m:t>=</m:t>
                    </m:r>
                    <m:sSup>
                      <m:sSupPr>
                        <m:ctrlPr>
                          <a:rPr lang="en-US" sz="1800" b="0" i="1" smtClean="0">
                            <a:solidFill>
                              <a:schemeClr val="tx1"/>
                            </a:solidFill>
                            <a:latin typeface="Cambria Math" panose="02040503050406030204" pitchFamily="18" charset="0"/>
                            <a:ea typeface="Cambria Math" panose="02040503050406030204" pitchFamily="18" charset="0"/>
                          </a:rPr>
                        </m:ctrlPr>
                      </m:sSupPr>
                      <m:e>
                        <m:d>
                          <m:dPr>
                            <m:ctrlPr>
                              <a:rPr lang="en-US" sz="1800" b="0" i="1" smtClean="0">
                                <a:solidFill>
                                  <a:schemeClr val="tx1"/>
                                </a:solidFill>
                                <a:latin typeface="Cambria Math" panose="02040503050406030204" pitchFamily="18" charset="0"/>
                                <a:ea typeface="Cambria Math" panose="02040503050406030204" pitchFamily="18" charset="0"/>
                              </a:rPr>
                            </m:ctrlPr>
                          </m:dPr>
                          <m:e>
                            <m:r>
                              <a:rPr lang="en-US" sz="1800" b="0" i="0" smtClean="0">
                                <a:solidFill>
                                  <a:schemeClr val="tx1"/>
                                </a:solidFill>
                                <a:latin typeface="Cambria Math" panose="02040503050406030204" pitchFamily="18" charset="0"/>
                                <a:ea typeface="Cambria Math" panose="02040503050406030204" pitchFamily="18" charset="0"/>
                              </a:rPr>
                              <m:t>114</m:t>
                            </m:r>
                            <m:r>
                              <m:rPr>
                                <m:sty m:val="p"/>
                              </m:rPr>
                              <a:rPr lang="en-US" sz="1800" b="0" i="0" smtClean="0">
                                <a:solidFill>
                                  <a:schemeClr val="tx1"/>
                                </a:solidFill>
                                <a:latin typeface="Cambria Math" panose="02040503050406030204" pitchFamily="18" charset="0"/>
                                <a:ea typeface="Cambria Math" panose="02040503050406030204" pitchFamily="18" charset="0"/>
                              </a:rPr>
                              <m:t>x</m:t>
                            </m:r>
                            <m:r>
                              <a:rPr lang="en-US" sz="1800" b="0" i="0" smtClean="0">
                                <a:solidFill>
                                  <a:schemeClr val="tx1"/>
                                </a:solidFill>
                                <a:latin typeface="Cambria Math" panose="02040503050406030204" pitchFamily="18" charset="0"/>
                                <a:ea typeface="Cambria Math" panose="02040503050406030204" pitchFamily="18" charset="0"/>
                              </a:rPr>
                              <m:t>60</m:t>
                            </m:r>
                          </m:e>
                        </m:d>
                      </m:e>
                      <m:sup>
                        <m:r>
                          <a:rPr lang="en-US" sz="1800" b="0" i="0" smtClean="0">
                            <a:solidFill>
                              <a:schemeClr val="tx1"/>
                            </a:solidFill>
                            <a:latin typeface="Cambria Math" panose="02040503050406030204" pitchFamily="18" charset="0"/>
                            <a:ea typeface="Cambria Math" panose="02040503050406030204" pitchFamily="18" charset="0"/>
                          </a:rPr>
                          <m:t>′′</m:t>
                        </m:r>
                      </m:sup>
                    </m:sSup>
                    <m:r>
                      <a:rPr lang="en-US" sz="1800" b="0" i="0" smtClean="0">
                        <a:solidFill>
                          <a:schemeClr val="tx1"/>
                        </a:solidFill>
                        <a:latin typeface="Cambria Math" panose="02040503050406030204" pitchFamily="18" charset="0"/>
                        <a:ea typeface="Cambria Math" panose="02040503050406030204" pitchFamily="18" charset="0"/>
                      </a:rPr>
                      <m:t>=</m:t>
                    </m:r>
                    <m:d>
                      <m:dPr>
                        <m:ctrlPr>
                          <a:rPr lang="en-US" sz="1800" i="1">
                            <a:solidFill>
                              <a:schemeClr val="tx1"/>
                            </a:solidFill>
                            <a:latin typeface="Cambria Math" panose="02040503050406030204" pitchFamily="18" charset="0"/>
                            <a:ea typeface="Cambria Math" panose="02040503050406030204" pitchFamily="18" charset="0"/>
                          </a:rPr>
                        </m:ctrlPr>
                      </m:dPr>
                      <m:e>
                        <m:r>
                          <a:rPr lang="en-US" sz="1800">
                            <a:solidFill>
                              <a:schemeClr val="tx1"/>
                            </a:solidFill>
                            <a:latin typeface="Cambria Math" panose="02040503050406030204" pitchFamily="18" charset="0"/>
                            <a:ea typeface="Cambria Math" panose="02040503050406030204" pitchFamily="18" charset="0"/>
                          </a:rPr>
                          <m:t>114</m:t>
                        </m:r>
                        <m:r>
                          <m:rPr>
                            <m:sty m:val="p"/>
                          </m:rPr>
                          <a:rPr lang="en-US" sz="1800">
                            <a:solidFill>
                              <a:schemeClr val="tx1"/>
                            </a:solidFill>
                            <a:latin typeface="Cambria Math" panose="02040503050406030204" pitchFamily="18" charset="0"/>
                            <a:ea typeface="Cambria Math" panose="02040503050406030204" pitchFamily="18" charset="0"/>
                          </a:rPr>
                          <m:t>x</m:t>
                        </m:r>
                        <m:r>
                          <a:rPr lang="en-US" sz="1800">
                            <a:solidFill>
                              <a:schemeClr val="tx1"/>
                            </a:solidFill>
                            <a:latin typeface="Cambria Math" panose="02040503050406030204" pitchFamily="18" charset="0"/>
                            <a:ea typeface="Cambria Math" panose="02040503050406030204" pitchFamily="18" charset="0"/>
                          </a:rPr>
                          <m:t>60</m:t>
                        </m:r>
                      </m:e>
                    </m:d>
                  </m:oMath>
                </a14:m>
                <a:r>
                  <a:rPr lang="en-US" sz="1800" b="0" dirty="0">
                    <a:solidFill>
                      <a:schemeClr val="tx1"/>
                    </a:solidFill>
                    <a:latin typeface="Cambria Math" panose="02040503050406030204" pitchFamily="18" charset="0"/>
                    <a:ea typeface="Cambria Math" panose="02040503050406030204" pitchFamily="18" charset="0"/>
                  </a:rPr>
                  <a:t>x(4.85x</a:t>
                </a:r>
                <a:r>
                  <a:rPr lang="en-US" sz="1800" dirty="0">
                    <a:solidFill>
                      <a:schemeClr val="tx1"/>
                    </a:solidFill>
                    <a:ea typeface="Cambria Math" panose="02040503050406030204" pitchFamily="18" charset="0"/>
                  </a:rPr>
                  <a:t> </a:t>
                </a:r>
                <a14:m>
                  <m:oMath xmlns:m="http://schemas.openxmlformats.org/officeDocument/2006/math">
                    <m:sSup>
                      <m:sSupPr>
                        <m:ctrlPr>
                          <a:rPr lang="en-US" sz="1800" i="1">
                            <a:solidFill>
                              <a:schemeClr val="tx1"/>
                            </a:solidFill>
                            <a:latin typeface="Cambria Math" panose="02040503050406030204" pitchFamily="18" charset="0"/>
                            <a:ea typeface="Cambria Math" panose="02040503050406030204" pitchFamily="18" charset="0"/>
                          </a:rPr>
                        </m:ctrlPr>
                      </m:sSupPr>
                      <m:e>
                        <m:r>
                          <a:rPr lang="en-US" sz="1800" i="0">
                            <a:solidFill>
                              <a:schemeClr val="tx1"/>
                            </a:solidFill>
                            <a:latin typeface="Cambria Math" panose="02040503050406030204" pitchFamily="18" charset="0"/>
                            <a:ea typeface="Cambria Math" panose="02040503050406030204" pitchFamily="18" charset="0"/>
                          </a:rPr>
                          <m:t>1</m:t>
                        </m:r>
                        <m:r>
                          <a:rPr lang="en-US" sz="1800" b="0" i="0" smtClean="0">
                            <a:solidFill>
                              <a:schemeClr val="tx1"/>
                            </a:solidFill>
                            <a:latin typeface="Cambria Math" panose="02040503050406030204" pitchFamily="18" charset="0"/>
                            <a:ea typeface="Cambria Math" panose="02040503050406030204" pitchFamily="18" charset="0"/>
                          </a:rPr>
                          <m:t>0</m:t>
                        </m:r>
                      </m:e>
                      <m:sup>
                        <m:r>
                          <a:rPr lang="en-US" sz="1800" b="0" i="0" smtClean="0">
                            <a:solidFill>
                              <a:schemeClr val="tx1"/>
                            </a:solidFill>
                            <a:latin typeface="Cambria Math" panose="02040503050406030204" pitchFamily="18" charset="0"/>
                            <a:ea typeface="Cambria Math" panose="02040503050406030204" pitchFamily="18" charset="0"/>
                          </a:rPr>
                          <m:t>−5</m:t>
                        </m:r>
                      </m:sup>
                    </m:sSup>
                    <m:r>
                      <a:rPr lang="en-US" sz="1800" b="0" i="0" smtClean="0">
                        <a:solidFill>
                          <a:schemeClr val="tx1"/>
                        </a:solidFill>
                        <a:latin typeface="Cambria Math" panose="02040503050406030204" pitchFamily="18" charset="0"/>
                        <a:ea typeface="Cambria Math" panose="02040503050406030204" pitchFamily="18" charset="0"/>
                      </a:rPr>
                      <m:t>) </m:t>
                    </m:r>
                    <m:r>
                      <m:rPr>
                        <m:sty m:val="p"/>
                      </m:rPr>
                      <a:rPr lang="en-US" sz="1800" b="0" i="0" smtClean="0">
                        <a:solidFill>
                          <a:schemeClr val="tx1"/>
                        </a:solidFill>
                        <a:latin typeface="Cambria Math" panose="02040503050406030204" pitchFamily="18" charset="0"/>
                        <a:ea typeface="Cambria Math" panose="02040503050406030204" pitchFamily="18" charset="0"/>
                      </a:rPr>
                      <m:t>rad</m:t>
                    </m:r>
                  </m:oMath>
                </a14:m>
                <a:endParaRPr lang="en-US" sz="1800" b="0" dirty="0">
                  <a:solidFill>
                    <a:schemeClr val="tx1"/>
                  </a:solidFill>
                  <a:latin typeface="Cambria Math" panose="02040503050406030204" pitchFamily="18" charset="0"/>
                  <a:ea typeface="Cambria Math" panose="02040503050406030204" pitchFamily="18" charset="0"/>
                </a:endParaRPr>
              </a:p>
              <a:p>
                <a:pPr marL="152400" indent="0" algn="just">
                  <a:lnSpc>
                    <a:spcPct val="100000"/>
                  </a:lnSpc>
                  <a:spcAft>
                    <a:spcPts val="600"/>
                  </a:spcAft>
                  <a:buNone/>
                </a:pPr>
                <a:r>
                  <a:rPr lang="en-US" sz="1800" dirty="0">
                    <a:solidFill>
                      <a:schemeClr val="tx1"/>
                    </a:solidFill>
                    <a:ea typeface="Cambria Math" panose="02040503050406030204" pitchFamily="18" charset="0"/>
                  </a:rPr>
                  <a:t>   </a:t>
                </a:r>
                <a14:m>
                  <m:oMath xmlns:m="http://schemas.openxmlformats.org/officeDocument/2006/math">
                    <m:r>
                      <a:rPr lang="en-US" sz="1800">
                        <a:solidFill>
                          <a:schemeClr val="tx1"/>
                        </a:solidFill>
                        <a:latin typeface="Cambria Math" panose="02040503050406030204" pitchFamily="18" charset="0"/>
                        <a:ea typeface="Cambria Math" panose="02040503050406030204" pitchFamily="18" charset="0"/>
                      </a:rPr>
                      <m:t>=</m:t>
                    </m:r>
                    <m:r>
                      <a:rPr lang="en-US" sz="1800" i="1">
                        <a:solidFill>
                          <a:schemeClr val="tx1"/>
                        </a:solidFill>
                        <a:latin typeface="Cambria Math" panose="02040503050406030204" pitchFamily="18" charset="0"/>
                        <a:ea typeface="Cambria Math" panose="02040503050406030204" pitchFamily="18" charset="0"/>
                      </a:rPr>
                      <m:t>3.32</m:t>
                    </m:r>
                    <m:r>
                      <m:rPr>
                        <m:sty m:val="p"/>
                      </m:rPr>
                      <a:rPr lang="en-US" sz="1800">
                        <a:solidFill>
                          <a:schemeClr val="tx1"/>
                        </a:solidFill>
                        <a:latin typeface="Cambria Math" panose="02040503050406030204" pitchFamily="18" charset="0"/>
                        <a:ea typeface="Cambria Math" panose="02040503050406030204" pitchFamily="18" charset="0"/>
                      </a:rPr>
                      <m:t>x</m:t>
                    </m:r>
                    <m:sSup>
                      <m:sSupPr>
                        <m:ctrlPr>
                          <a:rPr lang="en-US" sz="1800" i="1">
                            <a:solidFill>
                              <a:schemeClr val="tx1"/>
                            </a:solidFill>
                            <a:latin typeface="Cambria Math" panose="02040503050406030204" pitchFamily="18" charset="0"/>
                            <a:ea typeface="Cambria Math" panose="02040503050406030204" pitchFamily="18" charset="0"/>
                          </a:rPr>
                        </m:ctrlPr>
                      </m:sSupPr>
                      <m:e>
                        <m:r>
                          <a:rPr lang="en-US" sz="1800">
                            <a:solidFill>
                              <a:schemeClr val="tx1"/>
                            </a:solidFill>
                            <a:latin typeface="Cambria Math" panose="02040503050406030204" pitchFamily="18" charset="0"/>
                            <a:ea typeface="Cambria Math" panose="02040503050406030204" pitchFamily="18" charset="0"/>
                          </a:rPr>
                          <m:t>10</m:t>
                        </m:r>
                      </m:e>
                      <m:sup>
                        <m:r>
                          <a:rPr lang="en-US" sz="1800">
                            <a:solidFill>
                              <a:schemeClr val="tx1"/>
                            </a:solidFill>
                            <a:latin typeface="Cambria Math" panose="02040503050406030204" pitchFamily="18" charset="0"/>
                            <a:ea typeface="Cambria Math" panose="02040503050406030204" pitchFamily="18" charset="0"/>
                          </a:rPr>
                          <m:t>−2</m:t>
                        </m:r>
                      </m:sup>
                    </m:sSup>
                    <m:r>
                      <a:rPr lang="en-US" sz="1800">
                        <a:solidFill>
                          <a:schemeClr val="tx1"/>
                        </a:solidFill>
                        <a:latin typeface="Cambria Math" panose="02040503050406030204" pitchFamily="18" charset="0"/>
                        <a:ea typeface="Cambria Math" panose="02040503050406030204" pitchFamily="18" charset="0"/>
                      </a:rPr>
                      <m:t> </m:t>
                    </m:r>
                    <m:r>
                      <m:rPr>
                        <m:sty m:val="p"/>
                      </m:rPr>
                      <a:rPr lang="en-US" sz="1800">
                        <a:solidFill>
                          <a:schemeClr val="tx1"/>
                        </a:solidFill>
                        <a:latin typeface="Cambria Math" panose="02040503050406030204" pitchFamily="18" charset="0"/>
                        <a:ea typeface="Cambria Math" panose="02040503050406030204" pitchFamily="18" charset="0"/>
                      </a:rPr>
                      <m:t>rad</m:t>
                    </m:r>
                  </m:oMath>
                </a14:m>
                <a:endParaRPr lang="en-US" sz="1800" b="0" dirty="0">
                  <a:solidFill>
                    <a:schemeClr val="tx1"/>
                  </a:solidFill>
                  <a:latin typeface="Cambria Math" panose="02040503050406030204" pitchFamily="18" charset="0"/>
                  <a:ea typeface="Cambria Math" panose="02040503050406030204" pitchFamily="18" charset="0"/>
                </a:endParaRPr>
              </a:p>
              <a:p>
                <a:pPr marL="152400" indent="0" algn="just">
                  <a:lnSpc>
                    <a:spcPct val="100000"/>
                  </a:lnSpc>
                  <a:spcAft>
                    <a:spcPts val="600"/>
                  </a:spcAft>
                  <a:buNone/>
                </a:pPr>
                <a:r>
                  <a:rPr lang="en-US" sz="1800" dirty="0">
                    <a:solidFill>
                      <a:schemeClr val="tx1"/>
                    </a:solidFill>
                    <a:latin typeface="Cambria Math" panose="02040503050406030204" pitchFamily="18" charset="0"/>
                    <a:ea typeface="Cambria Math" panose="02040503050406030204" pitchFamily="18" charset="0"/>
                  </a:rPr>
                  <a:t>AB=</a:t>
                </a:r>
                <a:r>
                  <a:rPr lang="en-US" sz="1800" dirty="0">
                    <a:solidFill>
                      <a:schemeClr val="tx1"/>
                    </a:solidFill>
                    <a:ea typeface="Cambria Math" panose="02040503050406030204" pitchFamily="18" charset="0"/>
                  </a:rPr>
                  <a:t> </a:t>
                </a:r>
                <a14:m>
                  <m:oMath xmlns:m="http://schemas.openxmlformats.org/officeDocument/2006/math">
                    <m:sSup>
                      <m:sSupPr>
                        <m:ctrlPr>
                          <a:rPr lang="en-US" sz="1800" i="1">
                            <a:solidFill>
                              <a:schemeClr val="tx1"/>
                            </a:solidFill>
                            <a:latin typeface="Cambria Math" panose="02040503050406030204" pitchFamily="18" charset="0"/>
                            <a:ea typeface="Cambria Math" panose="02040503050406030204" pitchFamily="18" charset="0"/>
                          </a:rPr>
                        </m:ctrlPr>
                      </m:sSupPr>
                      <m:e>
                        <m:r>
                          <a:rPr lang="en-US" sz="1800" i="0">
                            <a:solidFill>
                              <a:schemeClr val="tx1"/>
                            </a:solidFill>
                            <a:latin typeface="Cambria Math" panose="02040503050406030204" pitchFamily="18" charset="0"/>
                            <a:ea typeface="Cambria Math" panose="02040503050406030204" pitchFamily="18" charset="0"/>
                          </a:rPr>
                          <m:t>1</m:t>
                        </m:r>
                        <m:r>
                          <a:rPr lang="en-US" sz="1800" b="0" i="0" smtClean="0">
                            <a:solidFill>
                              <a:schemeClr val="tx1"/>
                            </a:solidFill>
                            <a:latin typeface="Cambria Math" panose="02040503050406030204" pitchFamily="18" charset="0"/>
                            <a:ea typeface="Cambria Math" panose="02040503050406030204" pitchFamily="18" charset="0"/>
                          </a:rPr>
                          <m:t>.276</m:t>
                        </m:r>
                        <m:r>
                          <m:rPr>
                            <m:sty m:val="p"/>
                          </m:rPr>
                          <a:rPr lang="en-US" sz="1800" b="0" i="0" smtClean="0">
                            <a:solidFill>
                              <a:schemeClr val="tx1"/>
                            </a:solidFill>
                            <a:latin typeface="Cambria Math" panose="02040503050406030204" pitchFamily="18" charset="0"/>
                            <a:ea typeface="Cambria Math" panose="02040503050406030204" pitchFamily="18" charset="0"/>
                          </a:rPr>
                          <m:t>x</m:t>
                        </m:r>
                        <m:r>
                          <a:rPr lang="en-US" sz="1800" b="0" i="0" smtClean="0">
                            <a:solidFill>
                              <a:schemeClr val="tx1"/>
                            </a:solidFill>
                            <a:latin typeface="Cambria Math" panose="02040503050406030204" pitchFamily="18" charset="0"/>
                            <a:ea typeface="Cambria Math" panose="02040503050406030204" pitchFamily="18" charset="0"/>
                          </a:rPr>
                          <m:t>10</m:t>
                        </m:r>
                      </m:e>
                      <m:sup>
                        <m:r>
                          <a:rPr lang="en-US" sz="1800" b="0" i="0" smtClean="0">
                            <a:solidFill>
                              <a:schemeClr val="tx1"/>
                            </a:solidFill>
                            <a:latin typeface="Cambria Math" panose="02040503050406030204" pitchFamily="18" charset="0"/>
                            <a:ea typeface="Cambria Math" panose="02040503050406030204" pitchFamily="18" charset="0"/>
                          </a:rPr>
                          <m:t>7</m:t>
                        </m:r>
                      </m:sup>
                    </m:sSup>
                    <m:r>
                      <m:rPr>
                        <m:sty m:val="p"/>
                      </m:rPr>
                      <a:rPr lang="en-US" sz="1800" b="0" i="0" smtClean="0">
                        <a:solidFill>
                          <a:schemeClr val="tx1"/>
                        </a:solidFill>
                        <a:latin typeface="Cambria Math" panose="02040503050406030204" pitchFamily="18" charset="0"/>
                        <a:ea typeface="Cambria Math" panose="02040503050406030204" pitchFamily="18" charset="0"/>
                      </a:rPr>
                      <m:t>m</m:t>
                    </m:r>
                  </m:oMath>
                </a14:m>
                <a:endParaRPr lang="en-US" sz="1800" b="0" dirty="0">
                  <a:solidFill>
                    <a:schemeClr val="tx1"/>
                  </a:solidFill>
                  <a:ea typeface="Cambria Math" panose="02040503050406030204" pitchFamily="18" charset="0"/>
                </a:endParaRPr>
              </a:p>
              <a:p>
                <a:pPr marL="152400" indent="0" algn="just">
                  <a:lnSpc>
                    <a:spcPct val="100000"/>
                  </a:lnSpc>
                  <a:spcAft>
                    <a:spcPts val="600"/>
                  </a:spcAft>
                  <a:buNone/>
                </a:pPr>
                <a14:m>
                  <m:oMathPara xmlns:m="http://schemas.openxmlformats.org/officeDocument/2006/math">
                    <m:oMathParaPr>
                      <m:jc m:val="left"/>
                    </m:oMathParaPr>
                    <m:oMath xmlns:m="http://schemas.openxmlformats.org/officeDocument/2006/math">
                      <m:r>
                        <m:rPr>
                          <m:sty m:val="p"/>
                        </m:rPr>
                        <a:rPr lang="en-US" sz="1800" i="0">
                          <a:solidFill>
                            <a:schemeClr val="tx1"/>
                          </a:solidFill>
                          <a:latin typeface="Cambria Math" panose="02040503050406030204" pitchFamily="18" charset="0"/>
                          <a:ea typeface="Cambria Math" panose="02040503050406030204" pitchFamily="18" charset="0"/>
                        </a:rPr>
                        <m:t>θ</m:t>
                      </m:r>
                      <m:r>
                        <a:rPr lang="en-US" sz="1800" b="0" i="0" smtClean="0">
                          <a:solidFill>
                            <a:schemeClr val="tx1"/>
                          </a:solidFill>
                          <a:latin typeface="Cambria Math" panose="02040503050406030204" pitchFamily="18" charset="0"/>
                          <a:ea typeface="Cambria Math" panose="02040503050406030204" pitchFamily="18" charset="0"/>
                        </a:rPr>
                        <m:t>=</m:t>
                      </m:r>
                      <m:f>
                        <m:fPr>
                          <m:ctrlPr>
                            <a:rPr lang="en-US" sz="1800" b="0" i="1" smtClean="0">
                              <a:solidFill>
                                <a:schemeClr val="tx1"/>
                              </a:solidFill>
                              <a:latin typeface="Cambria Math" panose="02040503050406030204" pitchFamily="18" charset="0"/>
                              <a:ea typeface="Cambria Math" panose="02040503050406030204" pitchFamily="18" charset="0"/>
                            </a:rPr>
                          </m:ctrlPr>
                        </m:fPr>
                        <m:num>
                          <m:r>
                            <m:rPr>
                              <m:sty m:val="p"/>
                            </m:rPr>
                            <a:rPr lang="en-US" sz="1800" b="0" i="0" smtClean="0">
                              <a:solidFill>
                                <a:schemeClr val="tx1"/>
                              </a:solidFill>
                              <a:latin typeface="Cambria Math" panose="02040503050406030204" pitchFamily="18" charset="0"/>
                              <a:ea typeface="Cambria Math" panose="02040503050406030204" pitchFamily="18" charset="0"/>
                            </a:rPr>
                            <m:t>d</m:t>
                          </m:r>
                        </m:num>
                        <m:den>
                          <m:r>
                            <m:rPr>
                              <m:sty m:val="p"/>
                            </m:rPr>
                            <a:rPr lang="en-US" sz="1800" b="0" i="0" smtClean="0">
                              <a:solidFill>
                                <a:schemeClr val="tx1"/>
                              </a:solidFill>
                              <a:latin typeface="Cambria Math" panose="02040503050406030204" pitchFamily="18" charset="0"/>
                              <a:ea typeface="Cambria Math" panose="02040503050406030204" pitchFamily="18" charset="0"/>
                            </a:rPr>
                            <m:t>S</m:t>
                          </m:r>
                        </m:den>
                      </m:f>
                    </m:oMath>
                  </m:oMathPara>
                </a14:m>
                <a:endParaRPr lang="en-US" sz="1800" dirty="0">
                  <a:solidFill>
                    <a:schemeClr val="tx1"/>
                  </a:solidFill>
                  <a:latin typeface="Cambria Math" panose="02040503050406030204" pitchFamily="18" charset="0"/>
                  <a:ea typeface="Cambria Math" panose="02040503050406030204" pitchFamily="18" charset="0"/>
                </a:endParaRPr>
              </a:p>
              <a:p>
                <a:pPr marL="152400" indent="0" algn="just">
                  <a:lnSpc>
                    <a:spcPct val="100000"/>
                  </a:lnSpc>
                  <a:spcAft>
                    <a:spcPts val="600"/>
                  </a:spcAft>
                  <a:buNone/>
                </a:pPr>
                <a14:m>
                  <m:oMathPara xmlns:m="http://schemas.openxmlformats.org/officeDocument/2006/math">
                    <m:oMathParaPr>
                      <m:jc m:val="left"/>
                    </m:oMathParaPr>
                    <m:oMath xmlns:m="http://schemas.openxmlformats.org/officeDocument/2006/math">
                      <m:r>
                        <m:rPr>
                          <m:sty m:val="p"/>
                        </m:rPr>
                        <a:rPr lang="en-US" sz="1800" b="0" i="0" smtClean="0">
                          <a:solidFill>
                            <a:schemeClr val="tx1"/>
                          </a:solidFill>
                          <a:latin typeface="Cambria Math" panose="02040503050406030204" pitchFamily="18" charset="0"/>
                          <a:ea typeface="Cambria Math" panose="02040503050406030204" pitchFamily="18" charset="0"/>
                        </a:rPr>
                        <m:t>S</m:t>
                      </m:r>
                      <m:r>
                        <a:rPr lang="en-US" sz="1800" i="0">
                          <a:solidFill>
                            <a:schemeClr val="tx1"/>
                          </a:solidFill>
                          <a:latin typeface="Cambria Math" panose="02040503050406030204" pitchFamily="18" charset="0"/>
                          <a:ea typeface="Cambria Math" panose="02040503050406030204" pitchFamily="18" charset="0"/>
                        </a:rPr>
                        <m:t>=</m:t>
                      </m:r>
                      <m:f>
                        <m:fPr>
                          <m:ctrlPr>
                            <a:rPr lang="en-US" sz="1800" i="1">
                              <a:solidFill>
                                <a:schemeClr val="tx1"/>
                              </a:solidFill>
                              <a:latin typeface="Cambria Math" panose="02040503050406030204" pitchFamily="18" charset="0"/>
                              <a:ea typeface="Cambria Math" panose="02040503050406030204" pitchFamily="18" charset="0"/>
                            </a:rPr>
                          </m:ctrlPr>
                        </m:fPr>
                        <m:num>
                          <m:r>
                            <m:rPr>
                              <m:sty m:val="p"/>
                            </m:rPr>
                            <a:rPr lang="en-US" sz="1800" b="0" i="0" smtClean="0">
                              <a:solidFill>
                                <a:schemeClr val="tx1"/>
                              </a:solidFill>
                              <a:latin typeface="Cambria Math" panose="02040503050406030204" pitchFamily="18" charset="0"/>
                              <a:ea typeface="Cambria Math" panose="02040503050406030204" pitchFamily="18" charset="0"/>
                            </a:rPr>
                            <m:t>d</m:t>
                          </m:r>
                        </m:num>
                        <m:den>
                          <m:r>
                            <m:rPr>
                              <m:sty m:val="p"/>
                            </m:rPr>
                            <a:rPr lang="en-US" sz="1800" i="0">
                              <a:solidFill>
                                <a:schemeClr val="tx1"/>
                              </a:solidFill>
                              <a:latin typeface="Cambria Math" panose="02040503050406030204" pitchFamily="18" charset="0"/>
                              <a:ea typeface="Cambria Math" panose="02040503050406030204" pitchFamily="18" charset="0"/>
                            </a:rPr>
                            <m:t>θ</m:t>
                          </m:r>
                        </m:den>
                      </m:f>
                      <m:r>
                        <a:rPr lang="en-US" sz="1800" b="0" i="0" smtClean="0">
                          <a:solidFill>
                            <a:schemeClr val="tx1"/>
                          </a:solidFill>
                          <a:latin typeface="Cambria Math" panose="02040503050406030204" pitchFamily="18" charset="0"/>
                          <a:ea typeface="Cambria Math" panose="02040503050406030204" pitchFamily="18" charset="0"/>
                        </a:rPr>
                        <m:t>=</m:t>
                      </m:r>
                      <m:f>
                        <m:fPr>
                          <m:ctrlPr>
                            <a:rPr lang="en-US" sz="1800" i="1">
                              <a:solidFill>
                                <a:schemeClr val="tx1"/>
                              </a:solidFill>
                              <a:latin typeface="Cambria Math" panose="02040503050406030204" pitchFamily="18" charset="0"/>
                              <a:ea typeface="Cambria Math" panose="02040503050406030204" pitchFamily="18" charset="0"/>
                            </a:rPr>
                          </m:ctrlPr>
                        </m:fPr>
                        <m:num>
                          <m:r>
                            <a:rPr lang="en-US" sz="1800" i="0" dirty="0">
                              <a:solidFill>
                                <a:schemeClr val="tx1"/>
                              </a:solidFill>
                              <a:latin typeface="Cambria Math" panose="02040503050406030204" pitchFamily="18" charset="0"/>
                            </a:rPr>
                            <m:t>1.276</m:t>
                          </m:r>
                          <m:r>
                            <m:rPr>
                              <m:sty m:val="p"/>
                            </m:rPr>
                            <a:rPr lang="en-US" sz="1800" i="0" dirty="0">
                              <a:solidFill>
                                <a:schemeClr val="tx1"/>
                              </a:solidFill>
                              <a:latin typeface="Cambria Math" panose="02040503050406030204" pitchFamily="18" charset="0"/>
                            </a:rPr>
                            <m:t>x</m:t>
                          </m:r>
                          <m:sSup>
                            <m:sSupPr>
                              <m:ctrlPr>
                                <a:rPr lang="en-US" sz="1800" i="1" dirty="0">
                                  <a:solidFill>
                                    <a:schemeClr val="tx1"/>
                                  </a:solidFill>
                                  <a:latin typeface="Cambria Math" panose="02040503050406030204" pitchFamily="18" charset="0"/>
                                </a:rPr>
                              </m:ctrlPr>
                            </m:sSupPr>
                            <m:e>
                              <m:r>
                                <a:rPr lang="en-US" sz="1800" i="0" dirty="0">
                                  <a:solidFill>
                                    <a:schemeClr val="tx1"/>
                                  </a:solidFill>
                                  <a:latin typeface="Cambria Math" panose="02040503050406030204" pitchFamily="18" charset="0"/>
                                </a:rPr>
                                <m:t>10</m:t>
                              </m:r>
                            </m:e>
                            <m:sup>
                              <m:r>
                                <a:rPr lang="en-US" sz="1800" i="0" dirty="0">
                                  <a:solidFill>
                                    <a:schemeClr val="tx1"/>
                                  </a:solidFill>
                                  <a:latin typeface="Cambria Math" panose="02040503050406030204" pitchFamily="18" charset="0"/>
                                </a:rPr>
                                <m:t>7</m:t>
                              </m:r>
                            </m:sup>
                          </m:sSup>
                          <m:r>
                            <m:rPr>
                              <m:sty m:val="p"/>
                            </m:rPr>
                            <a:rPr lang="en-US" sz="1800" b="0" i="0" dirty="0" smtClean="0">
                              <a:solidFill>
                                <a:schemeClr val="tx1"/>
                              </a:solidFill>
                              <a:latin typeface="Cambria Math" panose="02040503050406030204" pitchFamily="18" charset="0"/>
                            </a:rPr>
                            <m:t>m</m:t>
                          </m:r>
                        </m:num>
                        <m:den>
                          <m:r>
                            <a:rPr lang="en-US" sz="1800" b="0" i="0" smtClean="0">
                              <a:solidFill>
                                <a:schemeClr val="tx1"/>
                              </a:solidFill>
                              <a:latin typeface="Cambria Math" panose="02040503050406030204" pitchFamily="18" charset="0"/>
                              <a:ea typeface="Cambria Math" panose="02040503050406030204" pitchFamily="18" charset="0"/>
                            </a:rPr>
                            <m:t>3.32</m:t>
                          </m:r>
                          <m:r>
                            <m:rPr>
                              <m:sty m:val="p"/>
                            </m:rPr>
                            <a:rPr lang="en-US" sz="1800" b="0" i="0" smtClean="0">
                              <a:solidFill>
                                <a:schemeClr val="tx1"/>
                              </a:solidFill>
                              <a:latin typeface="Cambria Math" panose="02040503050406030204" pitchFamily="18" charset="0"/>
                              <a:ea typeface="Cambria Math" panose="02040503050406030204" pitchFamily="18" charset="0"/>
                            </a:rPr>
                            <m:t>x</m:t>
                          </m:r>
                          <m:sSup>
                            <m:sSupPr>
                              <m:ctrlPr>
                                <a:rPr lang="en-US" sz="1800" b="0" i="1" smtClean="0">
                                  <a:solidFill>
                                    <a:schemeClr val="tx1"/>
                                  </a:solidFill>
                                  <a:latin typeface="Cambria Math" panose="02040503050406030204" pitchFamily="18" charset="0"/>
                                  <a:ea typeface="Cambria Math" panose="02040503050406030204" pitchFamily="18" charset="0"/>
                                </a:rPr>
                              </m:ctrlPr>
                            </m:sSupPr>
                            <m:e>
                              <m:r>
                                <a:rPr lang="en-US" sz="1800" b="0" i="0" smtClean="0">
                                  <a:solidFill>
                                    <a:schemeClr val="tx1"/>
                                  </a:solidFill>
                                  <a:latin typeface="Cambria Math" panose="02040503050406030204" pitchFamily="18" charset="0"/>
                                  <a:ea typeface="Cambria Math" panose="02040503050406030204" pitchFamily="18" charset="0"/>
                                </a:rPr>
                                <m:t>10</m:t>
                              </m:r>
                            </m:e>
                            <m:sup>
                              <m:r>
                                <a:rPr lang="en-US" sz="1800" b="0" i="0" smtClean="0">
                                  <a:solidFill>
                                    <a:schemeClr val="tx1"/>
                                  </a:solidFill>
                                  <a:latin typeface="Cambria Math" panose="02040503050406030204" pitchFamily="18" charset="0"/>
                                  <a:ea typeface="Cambria Math" panose="02040503050406030204" pitchFamily="18" charset="0"/>
                                </a:rPr>
                                <m:t>−2</m:t>
                              </m:r>
                            </m:sup>
                          </m:sSup>
                          <m:r>
                            <a:rPr lang="en-US" sz="1800" b="0" i="0" smtClean="0">
                              <a:solidFill>
                                <a:schemeClr val="tx1"/>
                              </a:solidFill>
                              <a:latin typeface="Cambria Math" panose="02040503050406030204" pitchFamily="18" charset="0"/>
                              <a:ea typeface="Cambria Math" panose="02040503050406030204" pitchFamily="18" charset="0"/>
                            </a:rPr>
                            <m:t> </m:t>
                          </m:r>
                          <m:r>
                            <m:rPr>
                              <m:sty m:val="p"/>
                            </m:rPr>
                            <a:rPr lang="en-US" sz="1800" b="0" i="0" smtClean="0">
                              <a:solidFill>
                                <a:schemeClr val="tx1"/>
                              </a:solidFill>
                              <a:latin typeface="Cambria Math" panose="02040503050406030204" pitchFamily="18" charset="0"/>
                              <a:ea typeface="Cambria Math" panose="02040503050406030204" pitchFamily="18" charset="0"/>
                            </a:rPr>
                            <m:t>rad</m:t>
                          </m:r>
                        </m:den>
                      </m:f>
                      <m:r>
                        <a:rPr lang="en-US" sz="1800" b="0" i="0" smtClean="0">
                          <a:solidFill>
                            <a:schemeClr val="tx1"/>
                          </a:solidFill>
                          <a:latin typeface="Cambria Math" panose="02040503050406030204" pitchFamily="18" charset="0"/>
                          <a:ea typeface="Cambria Math" panose="02040503050406030204" pitchFamily="18" charset="0"/>
                        </a:rPr>
                        <m:t>=3.84</m:t>
                      </m:r>
                      <m:r>
                        <m:rPr>
                          <m:sty m:val="p"/>
                        </m:rPr>
                        <a:rPr lang="en-US" sz="1800" b="0" i="0" smtClean="0">
                          <a:solidFill>
                            <a:schemeClr val="tx1"/>
                          </a:solidFill>
                          <a:latin typeface="Cambria Math" panose="02040503050406030204" pitchFamily="18" charset="0"/>
                          <a:ea typeface="Cambria Math" panose="02040503050406030204" pitchFamily="18" charset="0"/>
                        </a:rPr>
                        <m:t>x</m:t>
                      </m:r>
                      <m:sSup>
                        <m:sSupPr>
                          <m:ctrlPr>
                            <a:rPr lang="en-US" sz="1800" i="1" dirty="0">
                              <a:solidFill>
                                <a:schemeClr val="tx1"/>
                              </a:solidFill>
                              <a:latin typeface="Cambria Math" panose="02040503050406030204" pitchFamily="18" charset="0"/>
                            </a:rPr>
                          </m:ctrlPr>
                        </m:sSupPr>
                        <m:e>
                          <m:r>
                            <a:rPr lang="en-US" sz="1800" i="0" dirty="0">
                              <a:solidFill>
                                <a:schemeClr val="tx1"/>
                              </a:solidFill>
                              <a:latin typeface="Cambria Math" panose="02040503050406030204" pitchFamily="18" charset="0"/>
                            </a:rPr>
                            <m:t>10</m:t>
                          </m:r>
                        </m:e>
                        <m:sup>
                          <m:r>
                            <a:rPr lang="en-US" sz="1800" b="0" i="0" dirty="0" smtClean="0">
                              <a:solidFill>
                                <a:schemeClr val="tx1"/>
                              </a:solidFill>
                              <a:latin typeface="Cambria Math" panose="02040503050406030204" pitchFamily="18" charset="0"/>
                            </a:rPr>
                            <m:t>8</m:t>
                          </m:r>
                        </m:sup>
                      </m:sSup>
                      <m:r>
                        <m:rPr>
                          <m:sty m:val="p"/>
                        </m:rPr>
                        <a:rPr lang="en-US" sz="1800" b="0" i="0" dirty="0" smtClean="0">
                          <a:solidFill>
                            <a:schemeClr val="tx1"/>
                          </a:solidFill>
                          <a:latin typeface="Cambria Math" panose="02040503050406030204" pitchFamily="18" charset="0"/>
                        </a:rPr>
                        <m:t>m</m:t>
                      </m:r>
                    </m:oMath>
                  </m:oMathPara>
                </a14:m>
                <a:endParaRPr lang="en-US" sz="1800" dirty="0">
                  <a:solidFill>
                    <a:schemeClr val="tx1"/>
                  </a:solidFill>
                </a:endParaRP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0" y="471951"/>
                <a:ext cx="8826544" cy="4338862"/>
              </a:xfrm>
              <a:blipFill>
                <a:blip r:embed="rId4"/>
                <a:stretch>
                  <a:fillRect r="-552"/>
                </a:stretch>
              </a:blipFill>
            </p:spPr>
            <p:txBody>
              <a:bodyPr/>
              <a:lstStyle/>
              <a:p>
                <a:r>
                  <a:rPr lang="en-IN">
                    <a:noFill/>
                  </a:rPr>
                  <a:t> </a:t>
                </a:r>
              </a:p>
            </p:txBody>
          </p:sp>
        </mc:Fallback>
      </mc:AlternateContent>
      <p:grpSp>
        <p:nvGrpSpPr>
          <p:cNvPr id="5" name="Group 4">
            <a:extLst>
              <a:ext uri="{FF2B5EF4-FFF2-40B4-BE49-F238E27FC236}">
                <a16:creationId xmlns:a16="http://schemas.microsoft.com/office/drawing/2014/main" id="{367A44F0-4D99-4A39-B142-A0FFAE75D27C}"/>
              </a:ext>
            </a:extLst>
          </p:cNvPr>
          <p:cNvGrpSpPr>
            <a:grpSpLocks noChangeAspect="1"/>
          </p:cNvGrpSpPr>
          <p:nvPr/>
        </p:nvGrpSpPr>
        <p:grpSpPr>
          <a:xfrm>
            <a:off x="6168734" y="1979051"/>
            <a:ext cx="1371600" cy="2814123"/>
            <a:chOff x="3644645" y="1050046"/>
            <a:chExt cx="1756934" cy="3604715"/>
          </a:xfrm>
        </p:grpSpPr>
        <p:sp>
          <p:nvSpPr>
            <p:cNvPr id="6" name="TextBox 19">
              <a:extLst>
                <a:ext uri="{FF2B5EF4-FFF2-40B4-BE49-F238E27FC236}">
                  <a16:creationId xmlns:a16="http://schemas.microsoft.com/office/drawing/2014/main" id="{45178782-0139-4B8B-A944-ABEA21AD4062}"/>
                </a:ext>
              </a:extLst>
            </p:cNvPr>
            <p:cNvSpPr txBox="1">
              <a:spLocks noChangeArrowheads="1"/>
            </p:cNvSpPr>
            <p:nvPr/>
          </p:nvSpPr>
          <p:spPr bwMode="auto">
            <a:xfrm>
              <a:off x="4842270" y="2295524"/>
              <a:ext cx="216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latin typeface="+mn-lt"/>
                </a:rPr>
                <a:t>S</a:t>
              </a:r>
              <a:endParaRPr lang="en-IN" altLang="en-US" b="1" dirty="0">
                <a:latin typeface="+mn-lt"/>
              </a:endParaRPr>
            </a:p>
          </p:txBody>
        </p:sp>
        <p:sp>
          <p:nvSpPr>
            <p:cNvPr id="7" name="TextBox 20">
              <a:extLst>
                <a:ext uri="{FF2B5EF4-FFF2-40B4-BE49-F238E27FC236}">
                  <a16:creationId xmlns:a16="http://schemas.microsoft.com/office/drawing/2014/main" id="{D5029D3F-8663-433E-BF65-6A32B9251B16}"/>
                </a:ext>
              </a:extLst>
            </p:cNvPr>
            <p:cNvSpPr txBox="1">
              <a:spLocks noChangeArrowheads="1"/>
            </p:cNvSpPr>
            <p:nvPr/>
          </p:nvSpPr>
          <p:spPr bwMode="auto">
            <a:xfrm>
              <a:off x="4032645" y="2299096"/>
              <a:ext cx="2155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b="1" dirty="0">
                  <a:latin typeface="+mn-lt"/>
                </a:rPr>
                <a:t>S</a:t>
              </a:r>
            </a:p>
          </p:txBody>
        </p:sp>
        <p:sp>
          <p:nvSpPr>
            <p:cNvPr id="9" name="TextBox 21">
              <a:extLst>
                <a:ext uri="{FF2B5EF4-FFF2-40B4-BE49-F238E27FC236}">
                  <a16:creationId xmlns:a16="http://schemas.microsoft.com/office/drawing/2014/main" id="{573ED23F-9A3B-4F11-ABFD-C3D06781FDB7}"/>
                </a:ext>
              </a:extLst>
            </p:cNvPr>
            <p:cNvSpPr txBox="1">
              <a:spLocks noChangeArrowheads="1"/>
            </p:cNvSpPr>
            <p:nvPr/>
          </p:nvSpPr>
          <p:spPr bwMode="auto">
            <a:xfrm>
              <a:off x="5186076" y="3603723"/>
              <a:ext cx="2155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latin typeface="+mn-lt"/>
                </a:rPr>
                <a:t>B</a:t>
              </a:r>
              <a:endParaRPr lang="en-IN" altLang="en-US" b="1" dirty="0">
                <a:latin typeface="+mn-lt"/>
              </a:endParaRPr>
            </a:p>
          </p:txBody>
        </p:sp>
        <p:sp>
          <p:nvSpPr>
            <p:cNvPr id="10" name="TextBox 22">
              <a:extLst>
                <a:ext uri="{FF2B5EF4-FFF2-40B4-BE49-F238E27FC236}">
                  <a16:creationId xmlns:a16="http://schemas.microsoft.com/office/drawing/2014/main" id="{F836209F-7C6C-484C-AF4C-39EB763048D0}"/>
                </a:ext>
              </a:extLst>
            </p:cNvPr>
            <p:cNvSpPr txBox="1">
              <a:spLocks noChangeArrowheads="1"/>
            </p:cNvSpPr>
            <p:nvPr/>
          </p:nvSpPr>
          <p:spPr bwMode="auto">
            <a:xfrm>
              <a:off x="3644645" y="3603722"/>
              <a:ext cx="216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latin typeface="+mn-lt"/>
                </a:rPr>
                <a:t>A</a:t>
              </a:r>
              <a:endParaRPr lang="en-IN" altLang="en-US" b="1" dirty="0">
                <a:latin typeface="+mn-lt"/>
              </a:endParaRPr>
            </a:p>
          </p:txBody>
        </p:sp>
        <p:sp>
          <p:nvSpPr>
            <p:cNvPr id="11" name="Isosceles Triangle 10">
              <a:extLst>
                <a:ext uri="{FF2B5EF4-FFF2-40B4-BE49-F238E27FC236}">
                  <a16:creationId xmlns:a16="http://schemas.microsoft.com/office/drawing/2014/main" id="{72FE758B-19C7-40C3-B0CB-AEF7B024659A}"/>
                </a:ext>
              </a:extLst>
            </p:cNvPr>
            <p:cNvSpPr/>
            <p:nvPr/>
          </p:nvSpPr>
          <p:spPr bwMode="auto">
            <a:xfrm>
              <a:off x="3979068" y="1385887"/>
              <a:ext cx="1188244" cy="2371725"/>
            </a:xfrm>
            <a:prstGeom prst="triangl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2" name="TextBox 23">
              <a:extLst>
                <a:ext uri="{FF2B5EF4-FFF2-40B4-BE49-F238E27FC236}">
                  <a16:creationId xmlns:a16="http://schemas.microsoft.com/office/drawing/2014/main" id="{AF736D2C-2389-4745-89D7-E7A670F95F19}"/>
                </a:ext>
              </a:extLst>
            </p:cNvPr>
            <p:cNvSpPr txBox="1">
              <a:spLocks noChangeArrowheads="1"/>
            </p:cNvSpPr>
            <p:nvPr/>
          </p:nvSpPr>
          <p:spPr bwMode="auto">
            <a:xfrm>
              <a:off x="4423170" y="3773826"/>
              <a:ext cx="2155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b="1" dirty="0">
                  <a:latin typeface="+mn-lt"/>
                </a:rPr>
                <a:t>d</a:t>
              </a:r>
            </a:p>
          </p:txBody>
        </p:sp>
        <p:sp>
          <p:nvSpPr>
            <p:cNvPr id="13" name="Rectangle 298">
              <a:extLst>
                <a:ext uri="{FF2B5EF4-FFF2-40B4-BE49-F238E27FC236}">
                  <a16:creationId xmlns:a16="http://schemas.microsoft.com/office/drawing/2014/main" id="{6A833403-A529-453E-A286-52725E57BF09}"/>
                </a:ext>
              </a:extLst>
            </p:cNvPr>
            <p:cNvSpPr>
              <a:spLocks noChangeArrowheads="1"/>
            </p:cNvSpPr>
            <p:nvPr/>
          </p:nvSpPr>
          <p:spPr bwMode="auto">
            <a:xfrm rot="10585552">
              <a:off x="4363640" y="1744563"/>
              <a:ext cx="3345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a:latin typeface="+mn-lt"/>
                  <a:cs typeface="Arial" panose="020B0604020202020204" pitchFamily="34" charset="0"/>
                </a:rPr>
                <a:t>θ</a:t>
              </a:r>
            </a:p>
          </p:txBody>
        </p:sp>
        <p:sp>
          <p:nvSpPr>
            <p:cNvPr id="14" name="Arc 299">
              <a:extLst>
                <a:ext uri="{FF2B5EF4-FFF2-40B4-BE49-F238E27FC236}">
                  <a16:creationId xmlns:a16="http://schemas.microsoft.com/office/drawing/2014/main" id="{C7161B08-6B12-40C4-9737-2EB09BA8EFDA}"/>
                </a:ext>
              </a:extLst>
            </p:cNvPr>
            <p:cNvSpPr>
              <a:spLocks/>
            </p:cNvSpPr>
            <p:nvPr/>
          </p:nvSpPr>
          <p:spPr bwMode="auto">
            <a:xfrm rot="8661361">
              <a:off x="4488655" y="1639491"/>
              <a:ext cx="170260" cy="179784"/>
            </a:xfrm>
            <a:custGeom>
              <a:avLst/>
              <a:gdLst>
                <a:gd name="T0" fmla="*/ 2147483647 w 20030"/>
                <a:gd name="T1" fmla="*/ 0 h 21186"/>
                <a:gd name="T2" fmla="*/ 2147483647 w 20030"/>
                <a:gd name="T3" fmla="*/ 2147483647 h 21186"/>
                <a:gd name="T4" fmla="*/ 0 w 20030"/>
                <a:gd name="T5" fmla="*/ 2147483647 h 21186"/>
                <a:gd name="T6" fmla="*/ 0 60000 65536"/>
                <a:gd name="T7" fmla="*/ 0 60000 65536"/>
                <a:gd name="T8" fmla="*/ 0 60000 65536"/>
              </a:gdLst>
              <a:ahLst/>
              <a:cxnLst>
                <a:cxn ang="T6">
                  <a:pos x="T0" y="T1"/>
                </a:cxn>
                <a:cxn ang="T7">
                  <a:pos x="T2" y="T3"/>
                </a:cxn>
                <a:cxn ang="T8">
                  <a:pos x="T4" y="T5"/>
                </a:cxn>
              </a:cxnLst>
              <a:rect l="0" t="0" r="r" b="b"/>
              <a:pathLst>
                <a:path w="20030" h="21186" fill="none" extrusionOk="0">
                  <a:moveTo>
                    <a:pt x="4210" y="0"/>
                  </a:moveTo>
                  <a:cubicBezTo>
                    <a:pt x="11355" y="1420"/>
                    <a:pt x="17303" y="6346"/>
                    <a:pt x="20030" y="13101"/>
                  </a:cubicBezTo>
                </a:path>
                <a:path w="20030" h="21186" stroke="0" extrusionOk="0">
                  <a:moveTo>
                    <a:pt x="4210" y="0"/>
                  </a:moveTo>
                  <a:cubicBezTo>
                    <a:pt x="11355" y="1420"/>
                    <a:pt x="17303" y="6346"/>
                    <a:pt x="20030" y="13101"/>
                  </a:cubicBezTo>
                  <a:lnTo>
                    <a:pt x="0" y="21186"/>
                  </a:lnTo>
                  <a:lnTo>
                    <a:pt x="4210"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latin typeface="+mn-lt"/>
              </a:endParaRPr>
            </a:p>
          </p:txBody>
        </p:sp>
        <p:sp>
          <p:nvSpPr>
            <p:cNvPr id="15" name="Oval 14">
              <a:extLst>
                <a:ext uri="{FF2B5EF4-FFF2-40B4-BE49-F238E27FC236}">
                  <a16:creationId xmlns:a16="http://schemas.microsoft.com/office/drawing/2014/main" id="{9DA5CFD8-7A7A-4C1E-BE38-36A97A89818B}"/>
                </a:ext>
              </a:extLst>
            </p:cNvPr>
            <p:cNvSpPr/>
            <p:nvPr/>
          </p:nvSpPr>
          <p:spPr bwMode="auto">
            <a:xfrm>
              <a:off x="4520814" y="1344216"/>
              <a:ext cx="108347" cy="103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7" name="TextBox 16">
              <a:extLst>
                <a:ext uri="{FF2B5EF4-FFF2-40B4-BE49-F238E27FC236}">
                  <a16:creationId xmlns:a16="http://schemas.microsoft.com/office/drawing/2014/main" id="{15879BCF-ABE3-4BF7-B08A-7D3E4780F3C1}"/>
                </a:ext>
              </a:extLst>
            </p:cNvPr>
            <p:cNvSpPr txBox="1"/>
            <p:nvPr/>
          </p:nvSpPr>
          <p:spPr>
            <a:xfrm>
              <a:off x="4248149" y="1050046"/>
              <a:ext cx="660758" cy="307777"/>
            </a:xfrm>
            <a:prstGeom prst="rect">
              <a:avLst/>
            </a:prstGeom>
            <a:noFill/>
          </p:spPr>
          <p:txBody>
            <a:bodyPr wrap="none" rtlCol="0">
              <a:spAutoFit/>
            </a:bodyPr>
            <a:lstStyle/>
            <a:p>
              <a:pPr algn="ctr"/>
              <a:r>
                <a:rPr lang="en-US" b="1" dirty="0">
                  <a:latin typeface="+mn-lt"/>
                </a:rPr>
                <a:t>Moon</a:t>
              </a:r>
            </a:p>
          </p:txBody>
        </p:sp>
        <p:sp>
          <p:nvSpPr>
            <p:cNvPr id="18" name="Oval 17">
              <a:extLst>
                <a:ext uri="{FF2B5EF4-FFF2-40B4-BE49-F238E27FC236}">
                  <a16:creationId xmlns:a16="http://schemas.microsoft.com/office/drawing/2014/main" id="{5B73F2F8-49B6-4997-AAF0-1AB946EC5E6A}"/>
                </a:ext>
              </a:extLst>
            </p:cNvPr>
            <p:cNvSpPr>
              <a:spLocks noChangeAspect="1"/>
            </p:cNvSpPr>
            <p:nvPr/>
          </p:nvSpPr>
          <p:spPr>
            <a:xfrm>
              <a:off x="3979068" y="3154108"/>
              <a:ext cx="1207008" cy="1207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827EABD-6722-4CB6-880F-F236B38696FB}"/>
                </a:ext>
              </a:extLst>
            </p:cNvPr>
            <p:cNvSpPr txBox="1"/>
            <p:nvPr/>
          </p:nvSpPr>
          <p:spPr>
            <a:xfrm>
              <a:off x="4209359" y="4346984"/>
              <a:ext cx="643125" cy="307777"/>
            </a:xfrm>
            <a:prstGeom prst="rect">
              <a:avLst/>
            </a:prstGeom>
            <a:noFill/>
          </p:spPr>
          <p:txBody>
            <a:bodyPr wrap="none" rtlCol="0">
              <a:spAutoFit/>
            </a:bodyPr>
            <a:lstStyle/>
            <a:p>
              <a:pPr algn="ctr"/>
              <a:r>
                <a:rPr lang="en-US" b="1" dirty="0">
                  <a:latin typeface="+mn-lt"/>
                </a:rPr>
                <a:t>Earth</a:t>
              </a:r>
            </a:p>
          </p:txBody>
        </p:sp>
      </p:grpSp>
    </p:spTree>
    <p:extLst>
      <p:ext uri="{BB962C8B-B14F-4D97-AF65-F5344CB8AC3E}">
        <p14:creationId xmlns:p14="http://schemas.microsoft.com/office/powerpoint/2010/main" val="702075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1002BFA-442E-423D-90B5-91B70CC1913A}"/>
              </a:ext>
            </a:extLst>
          </p:cNvPr>
          <p:cNvGrpSpPr>
            <a:grpSpLocks/>
          </p:cNvGrpSpPr>
          <p:nvPr/>
        </p:nvGrpSpPr>
        <p:grpSpPr bwMode="auto">
          <a:xfrm>
            <a:off x="6115050" y="947738"/>
            <a:ext cx="971550" cy="917972"/>
            <a:chOff x="6629400" y="1264443"/>
            <a:chExt cx="1295400" cy="1223963"/>
          </a:xfrm>
        </p:grpSpPr>
        <p:sp>
          <p:nvSpPr>
            <p:cNvPr id="5" name="Oval 4">
              <a:extLst>
                <a:ext uri="{FF2B5EF4-FFF2-40B4-BE49-F238E27FC236}">
                  <a16:creationId xmlns:a16="http://schemas.microsoft.com/office/drawing/2014/main" id="{21224FAD-F018-4B4D-A002-5CB6B70281D8}"/>
                </a:ext>
              </a:extLst>
            </p:cNvPr>
            <p:cNvSpPr/>
            <p:nvPr/>
          </p:nvSpPr>
          <p:spPr>
            <a:xfrm>
              <a:off x="6629400" y="1264443"/>
              <a:ext cx="1295400" cy="1223963"/>
            </a:xfrm>
            <a:prstGeom prst="ellipse">
              <a:avLst/>
            </a:prstGeom>
            <a:solidFill>
              <a:srgbClr val="FF9966"/>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50">
                <a:solidFill>
                  <a:schemeClr val="tx1"/>
                </a:solidFill>
              </a:endParaRPr>
            </a:p>
          </p:txBody>
        </p:sp>
        <p:cxnSp>
          <p:nvCxnSpPr>
            <p:cNvPr id="9" name="Straight Connector 8">
              <a:extLst>
                <a:ext uri="{FF2B5EF4-FFF2-40B4-BE49-F238E27FC236}">
                  <a16:creationId xmlns:a16="http://schemas.microsoft.com/office/drawing/2014/main" id="{94D1F00C-2DE6-4830-AA6E-355CE29CDE97}"/>
                </a:ext>
              </a:extLst>
            </p:cNvPr>
            <p:cNvCxnSpPr>
              <a:stCxn id="5" idx="2"/>
              <a:endCxn id="5" idx="6"/>
            </p:cNvCxnSpPr>
            <p:nvPr/>
          </p:nvCxnSpPr>
          <p:spPr>
            <a:xfrm>
              <a:off x="6629400" y="1875631"/>
              <a:ext cx="129540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15384" name="Rectangle 18">
              <a:extLst>
                <a:ext uri="{FF2B5EF4-FFF2-40B4-BE49-F238E27FC236}">
                  <a16:creationId xmlns:a16="http://schemas.microsoft.com/office/drawing/2014/main" id="{15BB5EB1-9326-42F7-B782-16635E97AD71}"/>
                </a:ext>
              </a:extLst>
            </p:cNvPr>
            <p:cNvSpPr>
              <a:spLocks noChangeArrowheads="1"/>
            </p:cNvSpPr>
            <p:nvPr/>
          </p:nvSpPr>
          <p:spPr bwMode="auto">
            <a:xfrm>
              <a:off x="7159625" y="1543843"/>
              <a:ext cx="355227"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i="1"/>
                <a:t>d</a:t>
              </a:r>
              <a:endParaRPr lang="en-IN" altLang="en-US" sz="1050"/>
            </a:p>
          </p:txBody>
        </p:sp>
      </p:grpSp>
      <p:sp>
        <p:nvSpPr>
          <p:cNvPr id="15362" name="Rectangle 2">
            <a:extLst>
              <a:ext uri="{FF2B5EF4-FFF2-40B4-BE49-F238E27FC236}">
                <a16:creationId xmlns:a16="http://schemas.microsoft.com/office/drawing/2014/main" id="{7412C923-17CA-498B-A141-5B8BF8B545A5}"/>
              </a:ext>
            </a:extLst>
          </p:cNvPr>
          <p:cNvSpPr>
            <a:spLocks noChangeArrowheads="1"/>
          </p:cNvSpPr>
          <p:nvPr/>
        </p:nvSpPr>
        <p:spPr bwMode="auto">
          <a:xfrm>
            <a:off x="163114" y="654756"/>
            <a:ext cx="497919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latin typeface="+mn-lt"/>
              </a:rPr>
              <a:t> If ‘</a:t>
            </a:r>
            <a:r>
              <a:rPr lang="en-US" altLang="en-US" sz="1600" i="1" dirty="0">
                <a:latin typeface="+mn-lt"/>
              </a:rPr>
              <a:t>d’  </a:t>
            </a:r>
            <a:r>
              <a:rPr lang="en-US" altLang="en-US" sz="1600" dirty="0">
                <a:latin typeface="+mn-lt"/>
              </a:rPr>
              <a:t>is the diameter of the planet and ‘α’ is the angular size of the planet (the angle subtended by </a:t>
            </a:r>
            <a:r>
              <a:rPr lang="en-US" altLang="en-US" sz="1600" i="1" dirty="0">
                <a:latin typeface="+mn-lt"/>
              </a:rPr>
              <a:t>d </a:t>
            </a:r>
            <a:r>
              <a:rPr lang="en-US" altLang="en-US" sz="1600" dirty="0">
                <a:latin typeface="+mn-lt"/>
              </a:rPr>
              <a:t>at the Earth E), then</a:t>
            </a:r>
            <a:endParaRPr lang="en-IN" altLang="en-US" sz="1600" dirty="0">
              <a:latin typeface="+mn-lt"/>
            </a:endParaRPr>
          </a:p>
          <a:p>
            <a:pPr eaLnBrk="1" hangingPunct="1"/>
            <a:r>
              <a:rPr lang="en-US" altLang="en-US" sz="1600" dirty="0">
                <a:latin typeface="+mn-lt"/>
              </a:rPr>
              <a:t>  	</a:t>
            </a:r>
          </a:p>
          <a:p>
            <a:pPr eaLnBrk="1" hangingPunct="1"/>
            <a:r>
              <a:rPr lang="en-US" altLang="en-US" sz="1600" dirty="0">
                <a:latin typeface="+mn-lt"/>
              </a:rPr>
              <a:t>	α = </a:t>
            </a:r>
            <a:r>
              <a:rPr lang="en-US" altLang="en-US" sz="1600" i="1" dirty="0">
                <a:latin typeface="+mn-lt"/>
              </a:rPr>
              <a:t>d/D       (angular diameter)</a:t>
            </a:r>
          </a:p>
          <a:p>
            <a:pPr eaLnBrk="1" hangingPunct="1"/>
            <a:endParaRPr lang="en-IN" altLang="en-US" sz="1600" dirty="0">
              <a:latin typeface="+mn-lt"/>
            </a:endParaRPr>
          </a:p>
          <a:p>
            <a:pPr eaLnBrk="1" hangingPunct="1"/>
            <a:r>
              <a:rPr lang="en-US" altLang="en-US" sz="1600" dirty="0">
                <a:latin typeface="+mn-lt"/>
              </a:rPr>
              <a:t>The angle α can be measured from the same location on the earth.</a:t>
            </a:r>
          </a:p>
          <a:p>
            <a:pPr eaLnBrk="1" hangingPunct="1"/>
            <a:endParaRPr lang="en-US" altLang="en-US" sz="1600" dirty="0">
              <a:latin typeface="+mn-lt"/>
            </a:endParaRPr>
          </a:p>
          <a:p>
            <a:pPr eaLnBrk="1" hangingPunct="1"/>
            <a:r>
              <a:rPr lang="en-US" altLang="en-US" sz="1600" dirty="0">
                <a:latin typeface="+mn-lt"/>
              </a:rPr>
              <a:t> It is the angle between the two directions when two diametrically opposite points of the planet are viewed through the telescope. </a:t>
            </a:r>
          </a:p>
          <a:p>
            <a:pPr eaLnBrk="1" hangingPunct="1"/>
            <a:endParaRPr lang="en-IN" altLang="en-US" sz="1600" dirty="0">
              <a:latin typeface="+mn-lt"/>
            </a:endParaRPr>
          </a:p>
          <a:p>
            <a:pPr eaLnBrk="1" hangingPunct="1"/>
            <a:r>
              <a:rPr lang="en-US" altLang="en-US" sz="1600" dirty="0">
                <a:latin typeface="+mn-lt"/>
              </a:rPr>
              <a:t>Since </a:t>
            </a:r>
            <a:r>
              <a:rPr lang="en-US" altLang="en-US" sz="1600" i="1" dirty="0">
                <a:latin typeface="+mn-lt"/>
              </a:rPr>
              <a:t>D </a:t>
            </a:r>
            <a:r>
              <a:rPr lang="en-US" altLang="en-US" sz="1600" dirty="0">
                <a:latin typeface="+mn-lt"/>
              </a:rPr>
              <a:t>is known, the diameter </a:t>
            </a:r>
            <a:r>
              <a:rPr lang="en-US" altLang="en-US" sz="1600" i="1" dirty="0">
                <a:latin typeface="+mn-lt"/>
              </a:rPr>
              <a:t>d </a:t>
            </a:r>
            <a:r>
              <a:rPr lang="en-US" altLang="en-US" sz="1600" dirty="0">
                <a:latin typeface="+mn-lt"/>
              </a:rPr>
              <a:t>of the planet can be determined from </a:t>
            </a:r>
            <a:endParaRPr lang="en-IN" altLang="en-US" sz="1600" dirty="0">
              <a:latin typeface="+mn-lt"/>
            </a:endParaRPr>
          </a:p>
        </p:txBody>
      </p:sp>
      <p:grpSp>
        <p:nvGrpSpPr>
          <p:cNvPr id="19" name="Group 18">
            <a:extLst>
              <a:ext uri="{FF2B5EF4-FFF2-40B4-BE49-F238E27FC236}">
                <a16:creationId xmlns:a16="http://schemas.microsoft.com/office/drawing/2014/main" id="{68802C4A-DEE4-41BF-89B6-57A7D4E334F2}"/>
              </a:ext>
            </a:extLst>
          </p:cNvPr>
          <p:cNvGrpSpPr>
            <a:grpSpLocks/>
          </p:cNvGrpSpPr>
          <p:nvPr/>
        </p:nvGrpSpPr>
        <p:grpSpPr bwMode="auto">
          <a:xfrm>
            <a:off x="6462708" y="2824163"/>
            <a:ext cx="268022" cy="448866"/>
            <a:chOff x="7092950" y="3766343"/>
            <a:chExt cx="357363" cy="598488"/>
          </a:xfrm>
        </p:grpSpPr>
        <p:sp>
          <p:nvSpPr>
            <p:cNvPr id="15380" name="Arc 299">
              <a:extLst>
                <a:ext uri="{FF2B5EF4-FFF2-40B4-BE49-F238E27FC236}">
                  <a16:creationId xmlns:a16="http://schemas.microsoft.com/office/drawing/2014/main" id="{5F7D6FFF-A1F1-477C-A5D6-B673124E5BBD}"/>
                </a:ext>
              </a:extLst>
            </p:cNvPr>
            <p:cNvSpPr>
              <a:spLocks/>
            </p:cNvSpPr>
            <p:nvPr/>
          </p:nvSpPr>
          <p:spPr bwMode="auto">
            <a:xfrm rot="8661361" flipH="1" flipV="1">
              <a:off x="7170737" y="4112418"/>
              <a:ext cx="239713" cy="252413"/>
            </a:xfrm>
            <a:custGeom>
              <a:avLst/>
              <a:gdLst>
                <a:gd name="T0" fmla="*/ 2147483647 w 20030"/>
                <a:gd name="T1" fmla="*/ 0 h 21186"/>
                <a:gd name="T2" fmla="*/ 2147483647 w 20030"/>
                <a:gd name="T3" fmla="*/ 2147483647 h 21186"/>
                <a:gd name="T4" fmla="*/ 0 w 20030"/>
                <a:gd name="T5" fmla="*/ 2147483647 h 21186"/>
                <a:gd name="T6" fmla="*/ 0 60000 65536"/>
                <a:gd name="T7" fmla="*/ 0 60000 65536"/>
                <a:gd name="T8" fmla="*/ 0 60000 65536"/>
              </a:gdLst>
              <a:ahLst/>
              <a:cxnLst>
                <a:cxn ang="T6">
                  <a:pos x="T0" y="T1"/>
                </a:cxn>
                <a:cxn ang="T7">
                  <a:pos x="T2" y="T3"/>
                </a:cxn>
                <a:cxn ang="T8">
                  <a:pos x="T4" y="T5"/>
                </a:cxn>
              </a:cxnLst>
              <a:rect l="0" t="0" r="r" b="b"/>
              <a:pathLst>
                <a:path w="20030" h="21186" fill="none" extrusionOk="0">
                  <a:moveTo>
                    <a:pt x="4210" y="0"/>
                  </a:moveTo>
                  <a:cubicBezTo>
                    <a:pt x="11355" y="1420"/>
                    <a:pt x="17303" y="6346"/>
                    <a:pt x="20030" y="13101"/>
                  </a:cubicBezTo>
                </a:path>
                <a:path w="20030" h="21186" stroke="0" extrusionOk="0">
                  <a:moveTo>
                    <a:pt x="4210" y="0"/>
                  </a:moveTo>
                  <a:cubicBezTo>
                    <a:pt x="11355" y="1420"/>
                    <a:pt x="17303" y="6346"/>
                    <a:pt x="20030" y="13101"/>
                  </a:cubicBezTo>
                  <a:lnTo>
                    <a:pt x="0" y="21186"/>
                  </a:lnTo>
                  <a:lnTo>
                    <a:pt x="4210" y="0"/>
                  </a:lnTo>
                  <a:close/>
                </a:path>
              </a:pathLst>
            </a:custGeom>
            <a:noFill/>
            <a:ln w="28575">
              <a:solidFill>
                <a:srgbClr val="FFFF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solidFill>
                  <a:schemeClr val="tx1"/>
                </a:solidFill>
              </a:endParaRPr>
            </a:p>
          </p:txBody>
        </p:sp>
        <p:sp>
          <p:nvSpPr>
            <p:cNvPr id="15381" name="Rectangle 17">
              <a:extLst>
                <a:ext uri="{FF2B5EF4-FFF2-40B4-BE49-F238E27FC236}">
                  <a16:creationId xmlns:a16="http://schemas.microsoft.com/office/drawing/2014/main" id="{C506D17A-F84C-499E-9640-FF17424C59EA}"/>
                </a:ext>
              </a:extLst>
            </p:cNvPr>
            <p:cNvSpPr>
              <a:spLocks noChangeArrowheads="1"/>
            </p:cNvSpPr>
            <p:nvPr/>
          </p:nvSpPr>
          <p:spPr bwMode="auto">
            <a:xfrm>
              <a:off x="7092950" y="3766343"/>
              <a:ext cx="35736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α</a:t>
              </a:r>
              <a:endParaRPr lang="en-IN" altLang="en-US" sz="1050"/>
            </a:p>
          </p:txBody>
        </p:sp>
      </p:grpSp>
      <p:grpSp>
        <p:nvGrpSpPr>
          <p:cNvPr id="17" name="Group 16">
            <a:extLst>
              <a:ext uri="{FF2B5EF4-FFF2-40B4-BE49-F238E27FC236}">
                <a16:creationId xmlns:a16="http://schemas.microsoft.com/office/drawing/2014/main" id="{3269755E-38EF-41E5-984C-63A147C8A2ED}"/>
              </a:ext>
            </a:extLst>
          </p:cNvPr>
          <p:cNvGrpSpPr>
            <a:grpSpLocks/>
          </p:cNvGrpSpPr>
          <p:nvPr/>
        </p:nvGrpSpPr>
        <p:grpSpPr bwMode="auto">
          <a:xfrm>
            <a:off x="6115049" y="1416844"/>
            <a:ext cx="1027803" cy="2133600"/>
            <a:chOff x="6642659" y="1875267"/>
            <a:chExt cx="1370516" cy="2844800"/>
          </a:xfrm>
        </p:grpSpPr>
        <p:cxnSp>
          <p:nvCxnSpPr>
            <p:cNvPr id="11" name="Straight Connector 10">
              <a:extLst>
                <a:ext uri="{FF2B5EF4-FFF2-40B4-BE49-F238E27FC236}">
                  <a16:creationId xmlns:a16="http://schemas.microsoft.com/office/drawing/2014/main" id="{960F4FF4-3428-429F-A841-5FDE62C70A1F}"/>
                </a:ext>
              </a:extLst>
            </p:cNvPr>
            <p:cNvCxnSpPr>
              <a:stCxn id="5" idx="2"/>
            </p:cNvCxnSpPr>
            <p:nvPr/>
          </p:nvCxnSpPr>
          <p:spPr>
            <a:xfrm>
              <a:off x="6642659" y="1875267"/>
              <a:ext cx="647753" cy="2844800"/>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DFE3D5-C191-4CBA-AD31-D0195AB9F9E6}"/>
                </a:ext>
              </a:extLst>
            </p:cNvPr>
            <p:cNvCxnSpPr>
              <a:endCxn id="5" idx="6"/>
            </p:cNvCxnSpPr>
            <p:nvPr/>
          </p:nvCxnSpPr>
          <p:spPr>
            <a:xfrm flipV="1">
              <a:off x="7290412" y="1875267"/>
              <a:ext cx="647753" cy="2844800"/>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sp>
          <p:nvSpPr>
            <p:cNvPr id="15378" name="Rectangle 19">
              <a:extLst>
                <a:ext uri="{FF2B5EF4-FFF2-40B4-BE49-F238E27FC236}">
                  <a16:creationId xmlns:a16="http://schemas.microsoft.com/office/drawing/2014/main" id="{2BE56911-A907-4952-8EFB-C2688784FD31}"/>
                </a:ext>
              </a:extLst>
            </p:cNvPr>
            <p:cNvSpPr>
              <a:spLocks noChangeArrowheads="1"/>
            </p:cNvSpPr>
            <p:nvPr/>
          </p:nvSpPr>
          <p:spPr bwMode="auto">
            <a:xfrm>
              <a:off x="6660232" y="3177811"/>
              <a:ext cx="37663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D</a:t>
              </a:r>
              <a:endParaRPr lang="en-IN" altLang="en-US" sz="1050"/>
            </a:p>
          </p:txBody>
        </p:sp>
        <p:sp>
          <p:nvSpPr>
            <p:cNvPr id="15379" name="Rectangle 25">
              <a:extLst>
                <a:ext uri="{FF2B5EF4-FFF2-40B4-BE49-F238E27FC236}">
                  <a16:creationId xmlns:a16="http://schemas.microsoft.com/office/drawing/2014/main" id="{23176591-9748-4825-BEE9-2D7F1644687B}"/>
                </a:ext>
              </a:extLst>
            </p:cNvPr>
            <p:cNvSpPr>
              <a:spLocks noChangeArrowheads="1"/>
            </p:cNvSpPr>
            <p:nvPr/>
          </p:nvSpPr>
          <p:spPr bwMode="auto">
            <a:xfrm>
              <a:off x="7636544" y="3161936"/>
              <a:ext cx="37663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D</a:t>
              </a:r>
              <a:endParaRPr lang="en-IN" altLang="en-US" sz="1050"/>
            </a:p>
          </p:txBody>
        </p:sp>
      </p:grpSp>
      <p:grpSp>
        <p:nvGrpSpPr>
          <p:cNvPr id="10" name="Group 9">
            <a:extLst>
              <a:ext uri="{FF2B5EF4-FFF2-40B4-BE49-F238E27FC236}">
                <a16:creationId xmlns:a16="http://schemas.microsoft.com/office/drawing/2014/main" id="{DE3D6E49-EE46-4FCB-86B9-F0A1D29FDF65}"/>
              </a:ext>
            </a:extLst>
          </p:cNvPr>
          <p:cNvGrpSpPr>
            <a:grpSpLocks/>
          </p:cNvGrpSpPr>
          <p:nvPr/>
        </p:nvGrpSpPr>
        <p:grpSpPr bwMode="auto">
          <a:xfrm>
            <a:off x="6235364" y="4278736"/>
            <a:ext cx="722709" cy="277416"/>
            <a:chOff x="3059113" y="5876925"/>
            <a:chExt cx="963459" cy="369888"/>
          </a:xfrm>
          <a:noFill/>
        </p:grpSpPr>
        <p:sp>
          <p:nvSpPr>
            <p:cNvPr id="2" name="Rounded Rectangle 1">
              <a:extLst>
                <a:ext uri="{FF2B5EF4-FFF2-40B4-BE49-F238E27FC236}">
                  <a16:creationId xmlns:a16="http://schemas.microsoft.com/office/drawing/2014/main" id="{520C78C5-C1D9-4191-A3FB-C603388BB8EE}"/>
                </a:ext>
              </a:extLst>
            </p:cNvPr>
            <p:cNvSpPr/>
            <p:nvPr/>
          </p:nvSpPr>
          <p:spPr bwMode="auto">
            <a:xfrm>
              <a:off x="3059113" y="5876925"/>
              <a:ext cx="963459" cy="369888"/>
            </a:xfrm>
            <a:prstGeom prst="roundRect">
              <a:avLst/>
            </a:pr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50">
                <a:solidFill>
                  <a:schemeClr val="tx1"/>
                </a:solidFill>
              </a:endParaRPr>
            </a:p>
          </p:txBody>
        </p:sp>
        <p:sp>
          <p:nvSpPr>
            <p:cNvPr id="15375" name="Rectangle 1">
              <a:extLst>
                <a:ext uri="{FF2B5EF4-FFF2-40B4-BE49-F238E27FC236}">
                  <a16:creationId xmlns:a16="http://schemas.microsoft.com/office/drawing/2014/main" id="{57519D52-3C3D-49D0-8ACA-1E953C813F10}"/>
                </a:ext>
              </a:extLst>
            </p:cNvPr>
            <p:cNvSpPr>
              <a:spLocks noChangeArrowheads="1"/>
            </p:cNvSpPr>
            <p:nvPr/>
          </p:nvSpPr>
          <p:spPr bwMode="auto">
            <a:xfrm>
              <a:off x="3076420" y="5876925"/>
              <a:ext cx="848816" cy="3385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i="1"/>
                <a:t>d = </a:t>
              </a:r>
              <a:r>
                <a:rPr lang="en-US" altLang="en-US" sz="1050" b="1"/>
                <a:t>α D</a:t>
              </a:r>
            </a:p>
          </p:txBody>
        </p:sp>
      </p:grpSp>
      <p:grpSp>
        <p:nvGrpSpPr>
          <p:cNvPr id="16" name="Group 15">
            <a:extLst>
              <a:ext uri="{FF2B5EF4-FFF2-40B4-BE49-F238E27FC236}">
                <a16:creationId xmlns:a16="http://schemas.microsoft.com/office/drawing/2014/main" id="{D67CA195-75F1-4705-A4D7-D1681B5004CD}"/>
              </a:ext>
            </a:extLst>
          </p:cNvPr>
          <p:cNvGrpSpPr>
            <a:grpSpLocks/>
          </p:cNvGrpSpPr>
          <p:nvPr/>
        </p:nvGrpSpPr>
        <p:grpSpPr bwMode="auto">
          <a:xfrm>
            <a:off x="5628085" y="3549254"/>
            <a:ext cx="1944290" cy="1439465"/>
            <a:chOff x="5652120" y="4879990"/>
            <a:chExt cx="2592288" cy="1919531"/>
          </a:xfrm>
        </p:grpSpPr>
        <p:sp>
          <p:nvSpPr>
            <p:cNvPr id="15372" name="Rectangle 26">
              <a:extLst>
                <a:ext uri="{FF2B5EF4-FFF2-40B4-BE49-F238E27FC236}">
                  <a16:creationId xmlns:a16="http://schemas.microsoft.com/office/drawing/2014/main" id="{9131583C-8F1D-41CB-BDDB-E10DDCB63E3C}"/>
                </a:ext>
              </a:extLst>
            </p:cNvPr>
            <p:cNvSpPr>
              <a:spLocks noChangeArrowheads="1"/>
            </p:cNvSpPr>
            <p:nvPr/>
          </p:nvSpPr>
          <p:spPr bwMode="auto">
            <a:xfrm>
              <a:off x="6813450" y="4885748"/>
              <a:ext cx="365898" cy="33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E</a:t>
              </a:r>
              <a:endParaRPr lang="en-IN" altLang="en-US" sz="1050"/>
            </a:p>
          </p:txBody>
        </p:sp>
        <p:sp>
          <p:nvSpPr>
            <p:cNvPr id="14" name="Block Arc 13">
              <a:extLst>
                <a:ext uri="{FF2B5EF4-FFF2-40B4-BE49-F238E27FC236}">
                  <a16:creationId xmlns:a16="http://schemas.microsoft.com/office/drawing/2014/main" id="{69A9B568-50D8-42B9-B5E4-8F27461E3ED9}"/>
                </a:ext>
              </a:extLst>
            </p:cNvPr>
            <p:cNvSpPr/>
            <p:nvPr/>
          </p:nvSpPr>
          <p:spPr>
            <a:xfrm>
              <a:off x="5652120" y="4879990"/>
              <a:ext cx="2592288" cy="1919531"/>
            </a:xfrm>
            <a:prstGeom prst="blockArc">
              <a:avLst>
                <a:gd name="adj1" fmla="val 12089343"/>
                <a:gd name="adj2" fmla="val 20422506"/>
                <a:gd name="adj3" fmla="val 0"/>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50">
                <a:solidFill>
                  <a:schemeClr val="tx1"/>
                </a:solidFill>
              </a:endParaRPr>
            </a:p>
          </p:txBody>
        </p:sp>
      </p:grpSp>
      <p:pic>
        <p:nvPicPr>
          <p:cNvPr id="26" name="Google Shape;62;p14">
            <a:extLst>
              <a:ext uri="{FF2B5EF4-FFF2-40B4-BE49-F238E27FC236}">
                <a16:creationId xmlns:a16="http://schemas.microsoft.com/office/drawing/2014/main" id="{3540FA1A-A65D-4477-8275-DD7D74DCB6F2}"/>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27" name="Google Shape;63;p14">
            <a:extLst>
              <a:ext uri="{FF2B5EF4-FFF2-40B4-BE49-F238E27FC236}">
                <a16:creationId xmlns:a16="http://schemas.microsoft.com/office/drawing/2014/main" id="{3AA8EA2E-3F55-401E-984D-BB9941D702AB}"/>
              </a:ext>
            </a:extLst>
          </p:cNvPr>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Measurement of the size or angular diameter of an astronomical object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362">
                                            <p:txEl>
                                              <p:pRg st="0" end="0"/>
                                            </p:txEl>
                                          </p:spTgt>
                                        </p:tgtEl>
                                        <p:attrNameLst>
                                          <p:attrName>style.visibility</p:attrName>
                                        </p:attrNameLst>
                                      </p:cBhvr>
                                      <p:to>
                                        <p:strVal val="visible"/>
                                      </p:to>
                                    </p:set>
                                    <p:animEffect transition="in" filter="wipe(up)">
                                      <p:cBhvr>
                                        <p:cTn id="31" dur="500"/>
                                        <p:tgtEl>
                                          <p:spTgt spid="15362">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5362">
                                            <p:txEl>
                                              <p:pRg st="2" end="2"/>
                                            </p:txEl>
                                          </p:spTgt>
                                        </p:tgtEl>
                                        <p:attrNameLst>
                                          <p:attrName>style.visibility</p:attrName>
                                        </p:attrNameLst>
                                      </p:cBhvr>
                                      <p:to>
                                        <p:strVal val="visible"/>
                                      </p:to>
                                    </p:set>
                                    <p:animEffect transition="in" filter="wipe(up)">
                                      <p:cBhvr>
                                        <p:cTn id="36" dur="500"/>
                                        <p:tgtEl>
                                          <p:spTgt spid="15362">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15362">
                                            <p:txEl>
                                              <p:pRg st="4" end="4"/>
                                            </p:txEl>
                                          </p:spTgt>
                                        </p:tgtEl>
                                        <p:attrNameLst>
                                          <p:attrName>style.visibility</p:attrName>
                                        </p:attrNameLst>
                                      </p:cBhvr>
                                      <p:to>
                                        <p:strVal val="visible"/>
                                      </p:to>
                                    </p:set>
                                    <p:animEffect transition="in" filter="wipe(up)">
                                      <p:cBhvr>
                                        <p:cTn id="41" dur="500"/>
                                        <p:tgtEl>
                                          <p:spTgt spid="15362">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15362">
                                            <p:txEl>
                                              <p:pRg st="6" end="6"/>
                                            </p:txEl>
                                          </p:spTgt>
                                        </p:tgtEl>
                                        <p:attrNameLst>
                                          <p:attrName>style.visibility</p:attrName>
                                        </p:attrNameLst>
                                      </p:cBhvr>
                                      <p:to>
                                        <p:strVal val="visible"/>
                                      </p:to>
                                    </p:set>
                                    <p:animEffect transition="in" filter="wipe(up)">
                                      <p:cBhvr>
                                        <p:cTn id="46" dur="500"/>
                                        <p:tgtEl>
                                          <p:spTgt spid="15362">
                                            <p:txEl>
                                              <p:pRg st="6" end="6"/>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15362">
                                            <p:txEl>
                                              <p:pRg st="8" end="8"/>
                                            </p:txEl>
                                          </p:spTgt>
                                        </p:tgtEl>
                                        <p:attrNameLst>
                                          <p:attrName>style.visibility</p:attrName>
                                        </p:attrNameLst>
                                      </p:cBhvr>
                                      <p:to>
                                        <p:strVal val="visible"/>
                                      </p:to>
                                    </p:set>
                                    <p:animEffect transition="in" filter="wipe(up)">
                                      <p:cBhvr>
                                        <p:cTn id="51" dur="500"/>
                                        <p:tgtEl>
                                          <p:spTgt spid="15362">
                                            <p:txEl>
                                              <p:pRg st="8" end="8"/>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98216" y="0"/>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NUMERICALS</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98216" y="349976"/>
                <a:ext cx="8826544" cy="4338862"/>
              </a:xfrm>
            </p:spPr>
            <p:txBody>
              <a:bodyPr/>
              <a:lstStyle/>
              <a:p>
                <a:pPr marL="152400" indent="0" algn="just">
                  <a:lnSpc>
                    <a:spcPct val="150000"/>
                  </a:lnSpc>
                  <a:spcAft>
                    <a:spcPts val="600"/>
                  </a:spcAft>
                  <a:buNone/>
                </a:pPr>
                <a:r>
                  <a:rPr lang="en-US" sz="1800" b="1" dirty="0">
                    <a:solidFill>
                      <a:schemeClr val="tx1"/>
                    </a:solidFill>
                  </a:rPr>
                  <a:t>Question</a:t>
                </a:r>
                <a:r>
                  <a:rPr lang="en-US" sz="1800" dirty="0">
                    <a:solidFill>
                      <a:schemeClr val="tx1"/>
                    </a:solidFill>
                  </a:rPr>
                  <a:t>: The sun's angular diameter is measured to be 1920". The distance of the sun from the earth is </a:t>
                </a:r>
                <a14:m>
                  <m:oMath xmlns:m="http://schemas.openxmlformats.org/officeDocument/2006/math">
                    <m:r>
                      <a:rPr lang="en-US" sz="1800" dirty="0">
                        <a:solidFill>
                          <a:schemeClr val="tx1"/>
                        </a:solidFill>
                        <a:latin typeface="Cambria Math" panose="02040503050406030204" pitchFamily="18" charset="0"/>
                      </a:rPr>
                      <m:t>1.</m:t>
                    </m:r>
                    <m:r>
                      <a:rPr lang="en-US" sz="1800" b="0" i="0" dirty="0" smtClean="0">
                        <a:solidFill>
                          <a:schemeClr val="tx1"/>
                        </a:solidFill>
                        <a:latin typeface="Cambria Math" panose="02040503050406030204" pitchFamily="18" charset="0"/>
                      </a:rPr>
                      <m:t>49</m:t>
                    </m:r>
                    <m:r>
                      <a:rPr lang="en-US" sz="1800" dirty="0">
                        <a:solidFill>
                          <a:schemeClr val="tx1"/>
                        </a:solidFill>
                        <a:latin typeface="Cambria Math" panose="02040503050406030204" pitchFamily="18" charset="0"/>
                      </a:rPr>
                      <m:t>6</m:t>
                    </m:r>
                    <m:r>
                      <m:rPr>
                        <m:sty m:val="p"/>
                      </m:rPr>
                      <a:rPr lang="en-US" sz="1800" dirty="0">
                        <a:solidFill>
                          <a:schemeClr val="tx1"/>
                        </a:solidFill>
                        <a:latin typeface="Cambria Math" panose="02040503050406030204" pitchFamily="18" charset="0"/>
                      </a:rPr>
                      <m:t>x</m:t>
                    </m:r>
                    <m:sSup>
                      <m:sSupPr>
                        <m:ctrlPr>
                          <a:rPr lang="en-US" sz="1800" i="1" dirty="0">
                            <a:solidFill>
                              <a:schemeClr val="tx1"/>
                            </a:solidFill>
                            <a:latin typeface="Cambria Math" panose="02040503050406030204" pitchFamily="18" charset="0"/>
                          </a:rPr>
                        </m:ctrlPr>
                      </m:sSupPr>
                      <m:e>
                        <m:r>
                          <a:rPr lang="en-US" sz="1800" dirty="0">
                            <a:solidFill>
                              <a:schemeClr val="tx1"/>
                            </a:solidFill>
                            <a:latin typeface="Cambria Math" panose="02040503050406030204" pitchFamily="18" charset="0"/>
                          </a:rPr>
                          <m:t>10</m:t>
                        </m:r>
                      </m:e>
                      <m:sup>
                        <m:r>
                          <a:rPr lang="en-US" sz="1800" b="0" i="0" dirty="0" smtClean="0">
                            <a:solidFill>
                              <a:schemeClr val="tx1"/>
                            </a:solidFill>
                            <a:latin typeface="Cambria Math" panose="02040503050406030204" pitchFamily="18" charset="0"/>
                          </a:rPr>
                          <m:t>11</m:t>
                        </m:r>
                      </m:sup>
                    </m:sSup>
                    <m:r>
                      <m:rPr>
                        <m:sty m:val="p"/>
                      </m:rPr>
                      <a:rPr lang="en-US" sz="1800" dirty="0">
                        <a:solidFill>
                          <a:schemeClr val="tx1"/>
                        </a:solidFill>
                        <a:latin typeface="Cambria Math" panose="02040503050406030204" pitchFamily="18" charset="0"/>
                      </a:rPr>
                      <m:t>m</m:t>
                    </m:r>
                  </m:oMath>
                </a14:m>
                <a:r>
                  <a:rPr lang="en-US" sz="1800" dirty="0">
                    <a:solidFill>
                      <a:schemeClr val="tx1"/>
                    </a:solidFill>
                  </a:rPr>
                  <a:t> . What is the diameter of the sun?</a:t>
                </a:r>
                <a:endParaRPr lang="en-US" sz="1800" b="1" dirty="0">
                  <a:solidFill>
                    <a:schemeClr val="tx1"/>
                  </a:solidFill>
                </a:endParaRP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98216" y="349976"/>
                <a:ext cx="8826544" cy="4338862"/>
              </a:xfrm>
              <a:blipFill>
                <a:blip r:embed="rId4"/>
                <a:stretch>
                  <a:fillRect r="-622"/>
                </a:stretch>
              </a:blipFill>
            </p:spPr>
            <p:txBody>
              <a:bodyPr/>
              <a:lstStyle/>
              <a:p>
                <a:r>
                  <a:rPr lang="en-IN">
                    <a:noFill/>
                  </a:rPr>
                  <a:t> </a:t>
                </a:r>
              </a:p>
            </p:txBody>
          </p:sp>
        </mc:Fallback>
      </mc:AlternateContent>
      <p:sp>
        <p:nvSpPr>
          <p:cNvPr id="24" name="Arc 299">
            <a:extLst>
              <a:ext uri="{FF2B5EF4-FFF2-40B4-BE49-F238E27FC236}">
                <a16:creationId xmlns:a16="http://schemas.microsoft.com/office/drawing/2014/main" id="{726F191B-B306-4AE9-A6A8-EA4EE757FC0A}"/>
              </a:ext>
            </a:extLst>
          </p:cNvPr>
          <p:cNvSpPr>
            <a:spLocks/>
          </p:cNvSpPr>
          <p:nvPr/>
        </p:nvSpPr>
        <p:spPr bwMode="auto">
          <a:xfrm rot="8661361" flipH="1" flipV="1">
            <a:off x="6521061" y="3083723"/>
            <a:ext cx="179785" cy="189310"/>
          </a:xfrm>
          <a:custGeom>
            <a:avLst/>
            <a:gdLst>
              <a:gd name="T0" fmla="*/ 2147483647 w 20030"/>
              <a:gd name="T1" fmla="*/ 0 h 21186"/>
              <a:gd name="T2" fmla="*/ 2147483647 w 20030"/>
              <a:gd name="T3" fmla="*/ 2147483647 h 21186"/>
              <a:gd name="T4" fmla="*/ 0 w 20030"/>
              <a:gd name="T5" fmla="*/ 2147483647 h 21186"/>
              <a:gd name="T6" fmla="*/ 0 60000 65536"/>
              <a:gd name="T7" fmla="*/ 0 60000 65536"/>
              <a:gd name="T8" fmla="*/ 0 60000 65536"/>
            </a:gdLst>
            <a:ahLst/>
            <a:cxnLst>
              <a:cxn ang="T6">
                <a:pos x="T0" y="T1"/>
              </a:cxn>
              <a:cxn ang="T7">
                <a:pos x="T2" y="T3"/>
              </a:cxn>
              <a:cxn ang="T8">
                <a:pos x="T4" y="T5"/>
              </a:cxn>
            </a:cxnLst>
            <a:rect l="0" t="0" r="r" b="b"/>
            <a:pathLst>
              <a:path w="20030" h="21186" fill="none" extrusionOk="0">
                <a:moveTo>
                  <a:pt x="4210" y="0"/>
                </a:moveTo>
                <a:cubicBezTo>
                  <a:pt x="11355" y="1420"/>
                  <a:pt x="17303" y="6346"/>
                  <a:pt x="20030" y="13101"/>
                </a:cubicBezTo>
              </a:path>
              <a:path w="20030" h="21186" stroke="0" extrusionOk="0">
                <a:moveTo>
                  <a:pt x="4210" y="0"/>
                </a:moveTo>
                <a:cubicBezTo>
                  <a:pt x="11355" y="1420"/>
                  <a:pt x="17303" y="6346"/>
                  <a:pt x="20030" y="13101"/>
                </a:cubicBezTo>
                <a:lnTo>
                  <a:pt x="0" y="21186"/>
                </a:lnTo>
                <a:lnTo>
                  <a:pt x="4210" y="0"/>
                </a:lnTo>
                <a:close/>
              </a:path>
            </a:pathLst>
          </a:custGeom>
          <a:noFill/>
          <a:ln w="28575">
            <a:solidFill>
              <a:srgbClr val="FFFF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solidFill>
                <a:schemeClr val="tx1"/>
              </a:solidFill>
            </a:endParaRPr>
          </a:p>
        </p:txBody>
      </p:sp>
      <p:grpSp>
        <p:nvGrpSpPr>
          <p:cNvPr id="31" name="Group 30">
            <a:extLst>
              <a:ext uri="{FF2B5EF4-FFF2-40B4-BE49-F238E27FC236}">
                <a16:creationId xmlns:a16="http://schemas.microsoft.com/office/drawing/2014/main" id="{76245FAF-7F70-4DAA-9F55-5521BC84E908}"/>
              </a:ext>
            </a:extLst>
          </p:cNvPr>
          <p:cNvGrpSpPr>
            <a:grpSpLocks/>
          </p:cNvGrpSpPr>
          <p:nvPr/>
        </p:nvGrpSpPr>
        <p:grpSpPr bwMode="auto">
          <a:xfrm>
            <a:off x="6115050" y="1216695"/>
            <a:ext cx="971550" cy="917972"/>
            <a:chOff x="6629400" y="1264443"/>
            <a:chExt cx="1295400" cy="1223963"/>
          </a:xfrm>
        </p:grpSpPr>
        <p:sp>
          <p:nvSpPr>
            <p:cNvPr id="32" name="Oval 31">
              <a:extLst>
                <a:ext uri="{FF2B5EF4-FFF2-40B4-BE49-F238E27FC236}">
                  <a16:creationId xmlns:a16="http://schemas.microsoft.com/office/drawing/2014/main" id="{56D1AAF1-1639-491A-B886-BE15E51E989B}"/>
                </a:ext>
              </a:extLst>
            </p:cNvPr>
            <p:cNvSpPr/>
            <p:nvPr/>
          </p:nvSpPr>
          <p:spPr>
            <a:xfrm>
              <a:off x="6629400" y="1264443"/>
              <a:ext cx="1295400" cy="1223963"/>
            </a:xfrm>
            <a:prstGeom prst="ellipse">
              <a:avLst/>
            </a:prstGeom>
            <a:solidFill>
              <a:srgbClr val="FF9966"/>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50">
                <a:solidFill>
                  <a:schemeClr val="tx1"/>
                </a:solidFill>
              </a:endParaRPr>
            </a:p>
          </p:txBody>
        </p:sp>
        <p:cxnSp>
          <p:nvCxnSpPr>
            <p:cNvPr id="33" name="Straight Connector 32">
              <a:extLst>
                <a:ext uri="{FF2B5EF4-FFF2-40B4-BE49-F238E27FC236}">
                  <a16:creationId xmlns:a16="http://schemas.microsoft.com/office/drawing/2014/main" id="{E2BDB056-E72A-4546-B55E-92BB9606E70E}"/>
                </a:ext>
              </a:extLst>
            </p:cNvPr>
            <p:cNvCxnSpPr>
              <a:stCxn id="32" idx="2"/>
              <a:endCxn id="32" idx="6"/>
            </p:cNvCxnSpPr>
            <p:nvPr/>
          </p:nvCxnSpPr>
          <p:spPr>
            <a:xfrm>
              <a:off x="6629400" y="1875631"/>
              <a:ext cx="129540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34" name="Rectangle 18">
              <a:extLst>
                <a:ext uri="{FF2B5EF4-FFF2-40B4-BE49-F238E27FC236}">
                  <a16:creationId xmlns:a16="http://schemas.microsoft.com/office/drawing/2014/main" id="{46AB13F5-098E-4792-84C2-AF19A96484FA}"/>
                </a:ext>
              </a:extLst>
            </p:cNvPr>
            <p:cNvSpPr>
              <a:spLocks noChangeArrowheads="1"/>
            </p:cNvSpPr>
            <p:nvPr/>
          </p:nvSpPr>
          <p:spPr bwMode="auto">
            <a:xfrm>
              <a:off x="7159625" y="1543843"/>
              <a:ext cx="355227"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i="1"/>
                <a:t>d</a:t>
              </a:r>
              <a:endParaRPr lang="en-IN" altLang="en-US" sz="1050"/>
            </a:p>
          </p:txBody>
        </p:sp>
      </p:grpSp>
      <p:grpSp>
        <p:nvGrpSpPr>
          <p:cNvPr id="35" name="Group 34">
            <a:extLst>
              <a:ext uri="{FF2B5EF4-FFF2-40B4-BE49-F238E27FC236}">
                <a16:creationId xmlns:a16="http://schemas.microsoft.com/office/drawing/2014/main" id="{2CE124B7-9ABC-4E1D-AA6A-0E13DA84104B}"/>
              </a:ext>
            </a:extLst>
          </p:cNvPr>
          <p:cNvGrpSpPr>
            <a:grpSpLocks/>
          </p:cNvGrpSpPr>
          <p:nvPr/>
        </p:nvGrpSpPr>
        <p:grpSpPr bwMode="auto">
          <a:xfrm>
            <a:off x="6462708" y="3093120"/>
            <a:ext cx="268022" cy="448866"/>
            <a:chOff x="7092950" y="3766343"/>
            <a:chExt cx="357363" cy="598488"/>
          </a:xfrm>
        </p:grpSpPr>
        <p:sp>
          <p:nvSpPr>
            <p:cNvPr id="36" name="Arc 299">
              <a:extLst>
                <a:ext uri="{FF2B5EF4-FFF2-40B4-BE49-F238E27FC236}">
                  <a16:creationId xmlns:a16="http://schemas.microsoft.com/office/drawing/2014/main" id="{84372760-383D-4D96-AE52-58E8915A1051}"/>
                </a:ext>
              </a:extLst>
            </p:cNvPr>
            <p:cNvSpPr>
              <a:spLocks/>
            </p:cNvSpPr>
            <p:nvPr/>
          </p:nvSpPr>
          <p:spPr bwMode="auto">
            <a:xfrm rot="8661361" flipH="1" flipV="1">
              <a:off x="7170737" y="4112418"/>
              <a:ext cx="239713" cy="252413"/>
            </a:xfrm>
            <a:custGeom>
              <a:avLst/>
              <a:gdLst>
                <a:gd name="T0" fmla="*/ 2147483647 w 20030"/>
                <a:gd name="T1" fmla="*/ 0 h 21186"/>
                <a:gd name="T2" fmla="*/ 2147483647 w 20030"/>
                <a:gd name="T3" fmla="*/ 2147483647 h 21186"/>
                <a:gd name="T4" fmla="*/ 0 w 20030"/>
                <a:gd name="T5" fmla="*/ 2147483647 h 21186"/>
                <a:gd name="T6" fmla="*/ 0 60000 65536"/>
                <a:gd name="T7" fmla="*/ 0 60000 65536"/>
                <a:gd name="T8" fmla="*/ 0 60000 65536"/>
              </a:gdLst>
              <a:ahLst/>
              <a:cxnLst>
                <a:cxn ang="T6">
                  <a:pos x="T0" y="T1"/>
                </a:cxn>
                <a:cxn ang="T7">
                  <a:pos x="T2" y="T3"/>
                </a:cxn>
                <a:cxn ang="T8">
                  <a:pos x="T4" y="T5"/>
                </a:cxn>
              </a:cxnLst>
              <a:rect l="0" t="0" r="r" b="b"/>
              <a:pathLst>
                <a:path w="20030" h="21186" fill="none" extrusionOk="0">
                  <a:moveTo>
                    <a:pt x="4210" y="0"/>
                  </a:moveTo>
                  <a:cubicBezTo>
                    <a:pt x="11355" y="1420"/>
                    <a:pt x="17303" y="6346"/>
                    <a:pt x="20030" y="13101"/>
                  </a:cubicBezTo>
                </a:path>
                <a:path w="20030" h="21186" stroke="0" extrusionOk="0">
                  <a:moveTo>
                    <a:pt x="4210" y="0"/>
                  </a:moveTo>
                  <a:cubicBezTo>
                    <a:pt x="11355" y="1420"/>
                    <a:pt x="17303" y="6346"/>
                    <a:pt x="20030" y="13101"/>
                  </a:cubicBezTo>
                  <a:lnTo>
                    <a:pt x="0" y="21186"/>
                  </a:lnTo>
                  <a:lnTo>
                    <a:pt x="4210" y="0"/>
                  </a:lnTo>
                  <a:close/>
                </a:path>
              </a:pathLst>
            </a:custGeom>
            <a:noFill/>
            <a:ln w="28575">
              <a:solidFill>
                <a:srgbClr val="FFFF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solidFill>
                  <a:schemeClr val="tx1"/>
                </a:solidFill>
              </a:endParaRPr>
            </a:p>
          </p:txBody>
        </p:sp>
        <p:sp>
          <p:nvSpPr>
            <p:cNvPr id="37" name="Rectangle 17">
              <a:extLst>
                <a:ext uri="{FF2B5EF4-FFF2-40B4-BE49-F238E27FC236}">
                  <a16:creationId xmlns:a16="http://schemas.microsoft.com/office/drawing/2014/main" id="{31ACC675-7D92-4508-8B80-B8960137AD2C}"/>
                </a:ext>
              </a:extLst>
            </p:cNvPr>
            <p:cNvSpPr>
              <a:spLocks noChangeArrowheads="1"/>
            </p:cNvSpPr>
            <p:nvPr/>
          </p:nvSpPr>
          <p:spPr bwMode="auto">
            <a:xfrm>
              <a:off x="7092950" y="3766343"/>
              <a:ext cx="35736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α</a:t>
              </a:r>
              <a:endParaRPr lang="en-IN" altLang="en-US" sz="1050"/>
            </a:p>
          </p:txBody>
        </p:sp>
      </p:grpSp>
      <p:grpSp>
        <p:nvGrpSpPr>
          <p:cNvPr id="38" name="Group 37">
            <a:extLst>
              <a:ext uri="{FF2B5EF4-FFF2-40B4-BE49-F238E27FC236}">
                <a16:creationId xmlns:a16="http://schemas.microsoft.com/office/drawing/2014/main" id="{E434A18E-EECD-4DFE-BD42-FAABB308DA66}"/>
              </a:ext>
            </a:extLst>
          </p:cNvPr>
          <p:cNvGrpSpPr>
            <a:grpSpLocks/>
          </p:cNvGrpSpPr>
          <p:nvPr/>
        </p:nvGrpSpPr>
        <p:grpSpPr bwMode="auto">
          <a:xfrm>
            <a:off x="6115050" y="1715691"/>
            <a:ext cx="1027803" cy="2133600"/>
            <a:chOff x="6642659" y="2233864"/>
            <a:chExt cx="1370516" cy="2844800"/>
          </a:xfrm>
        </p:grpSpPr>
        <p:cxnSp>
          <p:nvCxnSpPr>
            <p:cNvPr id="39" name="Straight Connector 38">
              <a:extLst>
                <a:ext uri="{FF2B5EF4-FFF2-40B4-BE49-F238E27FC236}">
                  <a16:creationId xmlns:a16="http://schemas.microsoft.com/office/drawing/2014/main" id="{598E8E46-9ECB-42F3-BEFE-4A87984CC146}"/>
                </a:ext>
              </a:extLst>
            </p:cNvPr>
            <p:cNvCxnSpPr>
              <a:stCxn id="32" idx="2"/>
            </p:cNvCxnSpPr>
            <p:nvPr/>
          </p:nvCxnSpPr>
          <p:spPr>
            <a:xfrm>
              <a:off x="6642659" y="2233864"/>
              <a:ext cx="647753" cy="2844800"/>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D41995-84BE-4478-B56F-A8719A68E0AC}"/>
                </a:ext>
              </a:extLst>
            </p:cNvPr>
            <p:cNvCxnSpPr>
              <a:endCxn id="32" idx="6"/>
            </p:cNvCxnSpPr>
            <p:nvPr/>
          </p:nvCxnSpPr>
          <p:spPr>
            <a:xfrm flipV="1">
              <a:off x="7290412" y="2233864"/>
              <a:ext cx="647753" cy="2844800"/>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sp>
          <p:nvSpPr>
            <p:cNvPr id="41" name="Rectangle 19">
              <a:extLst>
                <a:ext uri="{FF2B5EF4-FFF2-40B4-BE49-F238E27FC236}">
                  <a16:creationId xmlns:a16="http://schemas.microsoft.com/office/drawing/2014/main" id="{9708DDD7-A50C-487E-9B07-7191C679922C}"/>
                </a:ext>
              </a:extLst>
            </p:cNvPr>
            <p:cNvSpPr>
              <a:spLocks noChangeArrowheads="1"/>
            </p:cNvSpPr>
            <p:nvPr/>
          </p:nvSpPr>
          <p:spPr bwMode="auto">
            <a:xfrm>
              <a:off x="6660232" y="3177811"/>
              <a:ext cx="37663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D</a:t>
              </a:r>
              <a:endParaRPr lang="en-IN" altLang="en-US" sz="1050"/>
            </a:p>
          </p:txBody>
        </p:sp>
        <p:sp>
          <p:nvSpPr>
            <p:cNvPr id="42" name="Rectangle 25">
              <a:extLst>
                <a:ext uri="{FF2B5EF4-FFF2-40B4-BE49-F238E27FC236}">
                  <a16:creationId xmlns:a16="http://schemas.microsoft.com/office/drawing/2014/main" id="{2D62103C-48D3-4C25-A13A-FA44209291A7}"/>
                </a:ext>
              </a:extLst>
            </p:cNvPr>
            <p:cNvSpPr>
              <a:spLocks noChangeArrowheads="1"/>
            </p:cNvSpPr>
            <p:nvPr/>
          </p:nvSpPr>
          <p:spPr bwMode="auto">
            <a:xfrm>
              <a:off x="7636544" y="3161936"/>
              <a:ext cx="37663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D</a:t>
              </a:r>
              <a:endParaRPr lang="en-IN" altLang="en-US" sz="1050"/>
            </a:p>
          </p:txBody>
        </p:sp>
      </p:grpSp>
      <p:grpSp>
        <p:nvGrpSpPr>
          <p:cNvPr id="43" name="Group 42">
            <a:extLst>
              <a:ext uri="{FF2B5EF4-FFF2-40B4-BE49-F238E27FC236}">
                <a16:creationId xmlns:a16="http://schemas.microsoft.com/office/drawing/2014/main" id="{0354B75A-282B-4333-AEE1-C5394F274980}"/>
              </a:ext>
            </a:extLst>
          </p:cNvPr>
          <p:cNvGrpSpPr>
            <a:grpSpLocks/>
          </p:cNvGrpSpPr>
          <p:nvPr/>
        </p:nvGrpSpPr>
        <p:grpSpPr bwMode="auto">
          <a:xfrm>
            <a:off x="6235364" y="4547693"/>
            <a:ext cx="722709" cy="277416"/>
            <a:chOff x="3059113" y="5876925"/>
            <a:chExt cx="963459" cy="369888"/>
          </a:xfrm>
          <a:noFill/>
        </p:grpSpPr>
        <p:sp>
          <p:nvSpPr>
            <p:cNvPr id="44" name="Rounded Rectangle 1">
              <a:extLst>
                <a:ext uri="{FF2B5EF4-FFF2-40B4-BE49-F238E27FC236}">
                  <a16:creationId xmlns:a16="http://schemas.microsoft.com/office/drawing/2014/main" id="{4D60C57E-84A8-4D68-97CC-452A7330E05A}"/>
                </a:ext>
              </a:extLst>
            </p:cNvPr>
            <p:cNvSpPr/>
            <p:nvPr/>
          </p:nvSpPr>
          <p:spPr bwMode="auto">
            <a:xfrm>
              <a:off x="3059113" y="5876925"/>
              <a:ext cx="963459" cy="369888"/>
            </a:xfrm>
            <a:prstGeom prst="roundRect">
              <a:avLst/>
            </a:pr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50">
                <a:solidFill>
                  <a:schemeClr val="tx1"/>
                </a:solidFill>
              </a:endParaRPr>
            </a:p>
          </p:txBody>
        </p:sp>
        <p:sp>
          <p:nvSpPr>
            <p:cNvPr id="45" name="Rectangle 1">
              <a:extLst>
                <a:ext uri="{FF2B5EF4-FFF2-40B4-BE49-F238E27FC236}">
                  <a16:creationId xmlns:a16="http://schemas.microsoft.com/office/drawing/2014/main" id="{5DDC22ED-5792-42AF-B4D6-7D8D1D90B1B9}"/>
                </a:ext>
              </a:extLst>
            </p:cNvPr>
            <p:cNvSpPr>
              <a:spLocks noChangeArrowheads="1"/>
            </p:cNvSpPr>
            <p:nvPr/>
          </p:nvSpPr>
          <p:spPr bwMode="auto">
            <a:xfrm>
              <a:off x="3076420" y="5876925"/>
              <a:ext cx="848816" cy="3385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i="1"/>
                <a:t>d = </a:t>
              </a:r>
              <a:r>
                <a:rPr lang="en-US" altLang="en-US" sz="1050" b="1"/>
                <a:t>α D</a:t>
              </a:r>
            </a:p>
          </p:txBody>
        </p:sp>
      </p:grpSp>
      <p:grpSp>
        <p:nvGrpSpPr>
          <p:cNvPr id="46" name="Group 45">
            <a:extLst>
              <a:ext uri="{FF2B5EF4-FFF2-40B4-BE49-F238E27FC236}">
                <a16:creationId xmlns:a16="http://schemas.microsoft.com/office/drawing/2014/main" id="{E95481E1-9A27-4E5E-90F2-508BDA5BA849}"/>
              </a:ext>
            </a:extLst>
          </p:cNvPr>
          <p:cNvGrpSpPr>
            <a:grpSpLocks/>
          </p:cNvGrpSpPr>
          <p:nvPr/>
        </p:nvGrpSpPr>
        <p:grpSpPr bwMode="auto">
          <a:xfrm>
            <a:off x="5624573" y="3916083"/>
            <a:ext cx="1944290" cy="1439465"/>
            <a:chOff x="5652120" y="4879990"/>
            <a:chExt cx="2592288" cy="1919531"/>
          </a:xfrm>
        </p:grpSpPr>
        <p:sp>
          <p:nvSpPr>
            <p:cNvPr id="47" name="Rectangle 26">
              <a:extLst>
                <a:ext uri="{FF2B5EF4-FFF2-40B4-BE49-F238E27FC236}">
                  <a16:creationId xmlns:a16="http://schemas.microsoft.com/office/drawing/2014/main" id="{956889AE-A0E8-4A20-8C75-61603D45230A}"/>
                </a:ext>
              </a:extLst>
            </p:cNvPr>
            <p:cNvSpPr>
              <a:spLocks noChangeArrowheads="1"/>
            </p:cNvSpPr>
            <p:nvPr/>
          </p:nvSpPr>
          <p:spPr bwMode="auto">
            <a:xfrm>
              <a:off x="6813450" y="4885748"/>
              <a:ext cx="365898" cy="33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E</a:t>
              </a:r>
              <a:endParaRPr lang="en-IN" altLang="en-US" sz="1050"/>
            </a:p>
          </p:txBody>
        </p:sp>
        <p:sp>
          <p:nvSpPr>
            <p:cNvPr id="48" name="Block Arc 47">
              <a:extLst>
                <a:ext uri="{FF2B5EF4-FFF2-40B4-BE49-F238E27FC236}">
                  <a16:creationId xmlns:a16="http://schemas.microsoft.com/office/drawing/2014/main" id="{E1DD6AAB-6482-4EF0-A5B1-561681F0E7F4}"/>
                </a:ext>
              </a:extLst>
            </p:cNvPr>
            <p:cNvSpPr/>
            <p:nvPr/>
          </p:nvSpPr>
          <p:spPr>
            <a:xfrm>
              <a:off x="5652120" y="4879990"/>
              <a:ext cx="2592288" cy="1919531"/>
            </a:xfrm>
            <a:prstGeom prst="blockArc">
              <a:avLst>
                <a:gd name="adj1" fmla="val 12089343"/>
                <a:gd name="adj2" fmla="val 20422506"/>
                <a:gd name="adj3" fmla="val 0"/>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50">
                <a:solidFill>
                  <a:schemeClr val="tx1"/>
                </a:solidFill>
              </a:endParaRPr>
            </a:p>
          </p:txBody>
        </p:sp>
      </p:grpSp>
    </p:spTree>
    <p:extLst>
      <p:ext uri="{BB962C8B-B14F-4D97-AF65-F5344CB8AC3E}">
        <p14:creationId xmlns:p14="http://schemas.microsoft.com/office/powerpoint/2010/main" val="22225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up)">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98216" y="0"/>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NUMERICALS</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98216" y="349976"/>
                <a:ext cx="8826544" cy="4338862"/>
              </a:xfrm>
            </p:spPr>
            <p:txBody>
              <a:bodyPr/>
              <a:lstStyle/>
              <a:p>
                <a:pPr marL="152400" indent="0" algn="just">
                  <a:lnSpc>
                    <a:spcPct val="150000"/>
                  </a:lnSpc>
                  <a:spcAft>
                    <a:spcPts val="600"/>
                  </a:spcAft>
                  <a:buNone/>
                </a:pPr>
                <a:r>
                  <a:rPr lang="en-US" sz="1800" b="1" dirty="0">
                    <a:solidFill>
                      <a:schemeClr val="tx1"/>
                    </a:solidFill>
                  </a:rPr>
                  <a:t>Question</a:t>
                </a:r>
                <a:r>
                  <a:rPr lang="en-US" sz="1800" dirty="0">
                    <a:solidFill>
                      <a:schemeClr val="tx1"/>
                    </a:solidFill>
                  </a:rPr>
                  <a:t>: The sun's angular diameter is measured to be 1920". The distance of the sun from the earth is </a:t>
                </a:r>
                <a14:m>
                  <m:oMath xmlns:m="http://schemas.openxmlformats.org/officeDocument/2006/math">
                    <m:r>
                      <a:rPr lang="en-US" sz="1800" dirty="0">
                        <a:solidFill>
                          <a:schemeClr val="tx1"/>
                        </a:solidFill>
                        <a:latin typeface="Cambria Math" panose="02040503050406030204" pitchFamily="18" charset="0"/>
                      </a:rPr>
                      <m:t>1.</m:t>
                    </m:r>
                    <m:r>
                      <a:rPr lang="en-US" sz="1800" b="0" i="0" dirty="0" smtClean="0">
                        <a:solidFill>
                          <a:schemeClr val="tx1"/>
                        </a:solidFill>
                        <a:latin typeface="Cambria Math" panose="02040503050406030204" pitchFamily="18" charset="0"/>
                      </a:rPr>
                      <m:t>49</m:t>
                    </m:r>
                    <m:r>
                      <a:rPr lang="en-US" sz="1800" dirty="0">
                        <a:solidFill>
                          <a:schemeClr val="tx1"/>
                        </a:solidFill>
                        <a:latin typeface="Cambria Math" panose="02040503050406030204" pitchFamily="18" charset="0"/>
                      </a:rPr>
                      <m:t>6</m:t>
                    </m:r>
                    <m:r>
                      <m:rPr>
                        <m:sty m:val="p"/>
                      </m:rPr>
                      <a:rPr lang="en-US" sz="1800" dirty="0">
                        <a:solidFill>
                          <a:schemeClr val="tx1"/>
                        </a:solidFill>
                        <a:latin typeface="Cambria Math" panose="02040503050406030204" pitchFamily="18" charset="0"/>
                      </a:rPr>
                      <m:t>x</m:t>
                    </m:r>
                    <m:sSup>
                      <m:sSupPr>
                        <m:ctrlPr>
                          <a:rPr lang="en-US" sz="1800" i="1" dirty="0">
                            <a:solidFill>
                              <a:schemeClr val="tx1"/>
                            </a:solidFill>
                            <a:latin typeface="Cambria Math" panose="02040503050406030204" pitchFamily="18" charset="0"/>
                          </a:rPr>
                        </m:ctrlPr>
                      </m:sSupPr>
                      <m:e>
                        <m:r>
                          <a:rPr lang="en-US" sz="1800" dirty="0">
                            <a:solidFill>
                              <a:schemeClr val="tx1"/>
                            </a:solidFill>
                            <a:latin typeface="Cambria Math" panose="02040503050406030204" pitchFamily="18" charset="0"/>
                          </a:rPr>
                          <m:t>10</m:t>
                        </m:r>
                      </m:e>
                      <m:sup>
                        <m:r>
                          <a:rPr lang="en-US" sz="1800" b="0" i="0" dirty="0" smtClean="0">
                            <a:solidFill>
                              <a:schemeClr val="tx1"/>
                            </a:solidFill>
                            <a:latin typeface="Cambria Math" panose="02040503050406030204" pitchFamily="18" charset="0"/>
                          </a:rPr>
                          <m:t>11</m:t>
                        </m:r>
                      </m:sup>
                    </m:sSup>
                    <m:r>
                      <m:rPr>
                        <m:sty m:val="p"/>
                      </m:rPr>
                      <a:rPr lang="en-US" sz="1800" dirty="0">
                        <a:solidFill>
                          <a:schemeClr val="tx1"/>
                        </a:solidFill>
                        <a:latin typeface="Cambria Math" panose="02040503050406030204" pitchFamily="18" charset="0"/>
                      </a:rPr>
                      <m:t>m</m:t>
                    </m:r>
                  </m:oMath>
                </a14:m>
                <a:r>
                  <a:rPr lang="en-US" sz="1800" dirty="0">
                    <a:solidFill>
                      <a:schemeClr val="tx1"/>
                    </a:solidFill>
                  </a:rPr>
                  <a:t> . What is the diameter of the sun?</a:t>
                </a:r>
                <a:endParaRPr lang="en-US" sz="1800" b="1" dirty="0">
                  <a:solidFill>
                    <a:schemeClr val="tx1"/>
                  </a:solidFill>
                </a:endParaRPr>
              </a:p>
              <a:p>
                <a:pPr marL="152400" indent="0" algn="just">
                  <a:lnSpc>
                    <a:spcPct val="150000"/>
                  </a:lnSpc>
                  <a:spcAft>
                    <a:spcPts val="600"/>
                  </a:spcAft>
                  <a:buNone/>
                </a:pPr>
                <a:r>
                  <a:rPr lang="en-US" sz="1800" b="1" dirty="0">
                    <a:solidFill>
                      <a:schemeClr val="tx1"/>
                    </a:solidFill>
                  </a:rPr>
                  <a:t>Solution</a:t>
                </a:r>
                <a:r>
                  <a:rPr lang="en-US" sz="1800" dirty="0">
                    <a:solidFill>
                      <a:schemeClr val="tx1"/>
                    </a:solidFill>
                  </a:rPr>
                  <a:t>:</a:t>
                </a:r>
              </a:p>
              <a:p>
                <a:pPr marL="152400" indent="0" algn="just">
                  <a:lnSpc>
                    <a:spcPct val="150000"/>
                  </a:lnSpc>
                  <a:spcAft>
                    <a:spcPts val="600"/>
                  </a:spcAft>
                  <a:buNone/>
                </a:pPr>
                <a:r>
                  <a:rPr lang="en-US" altLang="en-US" sz="1800" dirty="0">
                    <a:latin typeface="+mn-lt"/>
                  </a:rPr>
                  <a:t>α = </a:t>
                </a:r>
                <a:r>
                  <a:rPr lang="en-US" altLang="en-US" sz="1800" i="1" dirty="0">
                    <a:latin typeface="+mn-lt"/>
                  </a:rPr>
                  <a:t>angular diameter</a:t>
                </a:r>
              </a:p>
              <a:p>
                <a:pPr marL="152400" indent="0" algn="just">
                  <a:lnSpc>
                    <a:spcPct val="150000"/>
                  </a:lnSpc>
                  <a:spcAft>
                    <a:spcPts val="600"/>
                  </a:spcAft>
                  <a:buNone/>
                </a:pPr>
                <a:r>
                  <a:rPr lang="en-US" altLang="en-US" sz="1800" i="1" dirty="0">
                    <a:latin typeface="+mn-lt"/>
                  </a:rPr>
                  <a:t>   = </a:t>
                </a:r>
                <a14:m>
                  <m:oMath xmlns:m="http://schemas.openxmlformats.org/officeDocument/2006/math">
                    <m:r>
                      <a:rPr lang="en-US" sz="1800">
                        <a:solidFill>
                          <a:schemeClr val="tx1"/>
                        </a:solidFill>
                        <a:latin typeface="Cambria Math" panose="02040503050406030204" pitchFamily="18" charset="0"/>
                        <a:ea typeface="Cambria Math" panose="02040503050406030204" pitchFamily="18" charset="0"/>
                      </a:rPr>
                      <m:t>1920</m:t>
                    </m:r>
                    <m:r>
                      <a:rPr lang="en-US" sz="1800" i="1">
                        <a:solidFill>
                          <a:schemeClr val="tx1"/>
                        </a:solidFill>
                        <a:latin typeface="Cambria Math" panose="02040503050406030204" pitchFamily="18" charset="0"/>
                        <a:ea typeface="Cambria Math" panose="02040503050406030204" pitchFamily="18" charset="0"/>
                      </a:rPr>
                      <m:t> </m:t>
                    </m:r>
                    <m:r>
                      <m:rPr>
                        <m:sty m:val="p"/>
                      </m:rPr>
                      <a:rPr lang="en-US" sz="1800" b="0" i="0" smtClean="0">
                        <a:solidFill>
                          <a:schemeClr val="tx1"/>
                        </a:solidFill>
                        <a:latin typeface="Cambria Math" panose="02040503050406030204" pitchFamily="18" charset="0"/>
                        <a:ea typeface="Cambria Math" panose="02040503050406030204" pitchFamily="18" charset="0"/>
                      </a:rPr>
                      <m:t>x</m:t>
                    </m:r>
                    <m:r>
                      <a:rPr lang="en-US" sz="1800" b="0" i="0" smtClean="0">
                        <a:solidFill>
                          <a:schemeClr val="tx1"/>
                        </a:solidFill>
                        <a:latin typeface="Cambria Math" panose="02040503050406030204" pitchFamily="18" charset="0"/>
                        <a:ea typeface="Cambria Math" panose="02040503050406030204" pitchFamily="18" charset="0"/>
                      </a:rPr>
                      <m:t>4.85</m:t>
                    </m:r>
                    <m:r>
                      <m:rPr>
                        <m:sty m:val="p"/>
                      </m:rPr>
                      <a:rPr lang="en-US" sz="1800" dirty="0">
                        <a:solidFill>
                          <a:schemeClr val="tx1"/>
                        </a:solidFill>
                        <a:latin typeface="Cambria Math" panose="02040503050406030204" pitchFamily="18" charset="0"/>
                      </a:rPr>
                      <m:t>x</m:t>
                    </m:r>
                    <m:sSup>
                      <m:sSupPr>
                        <m:ctrlPr>
                          <a:rPr lang="en-US" sz="1800" i="1" dirty="0">
                            <a:solidFill>
                              <a:schemeClr val="tx1"/>
                            </a:solidFill>
                            <a:latin typeface="Cambria Math" panose="02040503050406030204" pitchFamily="18" charset="0"/>
                          </a:rPr>
                        </m:ctrlPr>
                      </m:sSupPr>
                      <m:e>
                        <m:r>
                          <a:rPr lang="en-US" sz="1800" dirty="0">
                            <a:solidFill>
                              <a:schemeClr val="tx1"/>
                            </a:solidFill>
                            <a:latin typeface="Cambria Math" panose="02040503050406030204" pitchFamily="18" charset="0"/>
                          </a:rPr>
                          <m:t>10</m:t>
                        </m:r>
                      </m:e>
                      <m:sup>
                        <m:r>
                          <a:rPr lang="en-US" sz="1800" b="0" i="0" dirty="0" smtClean="0">
                            <a:solidFill>
                              <a:schemeClr val="tx1"/>
                            </a:solidFill>
                            <a:latin typeface="Cambria Math" panose="02040503050406030204" pitchFamily="18" charset="0"/>
                          </a:rPr>
                          <m:t>−6</m:t>
                        </m:r>
                      </m:sup>
                    </m:sSup>
                  </m:oMath>
                </a14:m>
                <a:endParaRPr lang="en-US" sz="1800" i="1" dirty="0">
                  <a:solidFill>
                    <a:schemeClr val="tx1"/>
                  </a:solidFill>
                  <a:latin typeface="+mn-lt"/>
                </a:endParaRPr>
              </a:p>
              <a:p>
                <a:pPr marL="152400" indent="0" algn="just">
                  <a:lnSpc>
                    <a:spcPct val="150000"/>
                  </a:lnSpc>
                  <a:spcAft>
                    <a:spcPts val="600"/>
                  </a:spcAft>
                  <a:buNone/>
                </a:pPr>
                <a:r>
                  <a:rPr lang="en-US" altLang="en-US" sz="1800" i="1" dirty="0">
                    <a:latin typeface="+mn-lt"/>
                  </a:rPr>
                  <a:t>   = </a:t>
                </a:r>
                <a14:m>
                  <m:oMath xmlns:m="http://schemas.openxmlformats.org/officeDocument/2006/math">
                    <m:r>
                      <a:rPr lang="en-US" altLang="en-US" sz="1800">
                        <a:solidFill>
                          <a:schemeClr val="tx1"/>
                        </a:solidFill>
                        <a:latin typeface="Cambria Math" panose="02040503050406030204" pitchFamily="18" charset="0"/>
                        <a:ea typeface="Cambria Math" panose="02040503050406030204" pitchFamily="18" charset="0"/>
                      </a:rPr>
                      <m:t>9</m:t>
                    </m:r>
                    <m:r>
                      <a:rPr lang="en-US" altLang="en-US" sz="1800" b="0" i="0" smtClean="0">
                        <a:solidFill>
                          <a:schemeClr val="tx1"/>
                        </a:solidFill>
                        <a:latin typeface="Cambria Math" panose="02040503050406030204" pitchFamily="18" charset="0"/>
                        <a:ea typeface="Cambria Math" panose="02040503050406030204" pitchFamily="18" charset="0"/>
                      </a:rPr>
                      <m:t>.31</m:t>
                    </m:r>
                    <m:r>
                      <m:rPr>
                        <m:sty m:val="p"/>
                      </m:rPr>
                      <a:rPr lang="en-US" sz="1800" dirty="0">
                        <a:solidFill>
                          <a:schemeClr val="tx1"/>
                        </a:solidFill>
                        <a:latin typeface="Cambria Math" panose="02040503050406030204" pitchFamily="18" charset="0"/>
                      </a:rPr>
                      <m:t>x</m:t>
                    </m:r>
                    <m:sSup>
                      <m:sSupPr>
                        <m:ctrlPr>
                          <a:rPr lang="en-US" sz="1800" i="1" dirty="0">
                            <a:solidFill>
                              <a:schemeClr val="tx1"/>
                            </a:solidFill>
                            <a:latin typeface="Cambria Math" panose="02040503050406030204" pitchFamily="18" charset="0"/>
                          </a:rPr>
                        </m:ctrlPr>
                      </m:sSupPr>
                      <m:e>
                        <m:r>
                          <a:rPr lang="en-US" sz="1800" dirty="0">
                            <a:solidFill>
                              <a:schemeClr val="tx1"/>
                            </a:solidFill>
                            <a:latin typeface="Cambria Math" panose="02040503050406030204" pitchFamily="18" charset="0"/>
                          </a:rPr>
                          <m:t>10</m:t>
                        </m:r>
                      </m:e>
                      <m:sup>
                        <m:r>
                          <a:rPr lang="en-US" sz="1800" b="0" i="0" dirty="0" smtClean="0">
                            <a:solidFill>
                              <a:schemeClr val="tx1"/>
                            </a:solidFill>
                            <a:latin typeface="Cambria Math" panose="02040503050406030204" pitchFamily="18" charset="0"/>
                          </a:rPr>
                          <m:t>−3</m:t>
                        </m:r>
                      </m:sup>
                    </m:sSup>
                    <m:r>
                      <a:rPr lang="en-US" sz="1800" b="0" i="1" dirty="0" smtClean="0">
                        <a:solidFill>
                          <a:schemeClr val="tx1"/>
                        </a:solidFill>
                        <a:latin typeface="Cambria Math" panose="02040503050406030204" pitchFamily="18" charset="0"/>
                      </a:rPr>
                      <m:t>𝑟𝑎𝑑</m:t>
                    </m:r>
                  </m:oMath>
                </a14:m>
                <a:endParaRPr lang="en-US" altLang="en-US" sz="1800" i="1" dirty="0">
                  <a:latin typeface="+mn-lt"/>
                </a:endParaRPr>
              </a:p>
              <a:p>
                <a:pPr marL="152400" indent="0" algn="just">
                  <a:lnSpc>
                    <a:spcPct val="150000"/>
                  </a:lnSpc>
                  <a:spcAft>
                    <a:spcPts val="600"/>
                  </a:spcAft>
                  <a:buNone/>
                </a:pPr>
                <a:r>
                  <a:rPr lang="en-US" altLang="en-US" sz="1800" i="1" dirty="0">
                    <a:latin typeface="+mn-lt"/>
                  </a:rPr>
                  <a:t> </a:t>
                </a:r>
                <a:r>
                  <a:rPr lang="en-US" altLang="en-US" sz="1800" dirty="0">
                    <a:latin typeface="+mn-lt"/>
                  </a:rPr>
                  <a:t>α = </a:t>
                </a:r>
                <a:r>
                  <a:rPr lang="en-US" altLang="en-US" sz="1800" i="1" dirty="0">
                    <a:latin typeface="+mn-lt"/>
                  </a:rPr>
                  <a:t>d/D </a:t>
                </a:r>
              </a:p>
              <a:p>
                <a:pPr marL="152400" indent="0" algn="just">
                  <a:lnSpc>
                    <a:spcPct val="150000"/>
                  </a:lnSpc>
                  <a:spcAft>
                    <a:spcPts val="600"/>
                  </a:spcAft>
                  <a:buNone/>
                </a:pPr>
                <a:r>
                  <a:rPr lang="en-US" sz="1800" b="0" i="1" dirty="0">
                    <a:solidFill>
                      <a:schemeClr val="tx1"/>
                    </a:solidFill>
                    <a:latin typeface="+mn-lt"/>
                    <a:ea typeface="Cambria Math" panose="02040503050406030204" pitchFamily="18" charset="0"/>
                  </a:rPr>
                  <a:t> </a:t>
                </a:r>
                <a14:m>
                  <m:oMath xmlns:m="http://schemas.openxmlformats.org/officeDocument/2006/math">
                    <m:r>
                      <m:rPr>
                        <m:sty m:val="p"/>
                      </m:rPr>
                      <a:rPr lang="en-US" sz="1800" b="0" i="0" smtClean="0">
                        <a:solidFill>
                          <a:schemeClr val="tx1"/>
                        </a:solidFill>
                        <a:latin typeface="Cambria Math" panose="02040503050406030204" pitchFamily="18" charset="0"/>
                        <a:ea typeface="Cambria Math" panose="02040503050406030204" pitchFamily="18" charset="0"/>
                      </a:rPr>
                      <m:t>d</m:t>
                    </m:r>
                    <m:r>
                      <a:rPr lang="en-US" sz="1800" b="0" i="0" smtClean="0">
                        <a:solidFill>
                          <a:schemeClr val="tx1"/>
                        </a:solidFill>
                        <a:latin typeface="Cambria Math" panose="02040503050406030204" pitchFamily="18" charset="0"/>
                        <a:ea typeface="Cambria Math" panose="02040503050406030204" pitchFamily="18" charset="0"/>
                      </a:rPr>
                      <m:t>=</m:t>
                    </m:r>
                    <m:r>
                      <m:rPr>
                        <m:sty m:val="p"/>
                      </m:rPr>
                      <a:rPr lang="el-GR" sz="1800" i="1">
                        <a:solidFill>
                          <a:schemeClr val="tx1"/>
                        </a:solidFill>
                        <a:latin typeface="Cambria Math" panose="02040503050406030204" pitchFamily="18" charset="0"/>
                        <a:ea typeface="Cambria Math" panose="02040503050406030204" pitchFamily="18" charset="0"/>
                      </a:rPr>
                      <m:t>α</m:t>
                    </m:r>
                    <m:r>
                      <m:rPr>
                        <m:sty m:val="p"/>
                      </m:rPr>
                      <a:rPr lang="en-US" sz="1800" i="0">
                        <a:solidFill>
                          <a:schemeClr val="tx1"/>
                        </a:solidFill>
                        <a:latin typeface="Cambria Math" panose="02040503050406030204" pitchFamily="18" charset="0"/>
                        <a:ea typeface="Cambria Math" panose="02040503050406030204" pitchFamily="18" charset="0"/>
                      </a:rPr>
                      <m:t>D</m:t>
                    </m:r>
                  </m:oMath>
                </a14:m>
                <a:endParaRPr lang="en-US" sz="1800" i="0" dirty="0">
                  <a:solidFill>
                    <a:schemeClr val="tx1"/>
                  </a:solidFill>
                  <a:latin typeface="Cambria Math" panose="02040503050406030204" pitchFamily="18" charset="0"/>
                  <a:ea typeface="Cambria Math" panose="02040503050406030204" pitchFamily="18" charset="0"/>
                </a:endParaRPr>
              </a:p>
              <a:p>
                <a:pPr marL="152400" indent="0" algn="just">
                  <a:lnSpc>
                    <a:spcPct val="150000"/>
                  </a:lnSpc>
                  <a:spcAft>
                    <a:spcPts val="600"/>
                  </a:spcAft>
                  <a:buNone/>
                </a:pPr>
                <a:r>
                  <a:rPr lang="en-US" sz="1800" dirty="0">
                    <a:solidFill>
                      <a:schemeClr val="tx1"/>
                    </a:solidFill>
                    <a:ea typeface="Cambria Math" panose="02040503050406030204" pitchFamily="18" charset="0"/>
                  </a:rPr>
                  <a:t> d </a:t>
                </a:r>
                <a14:m>
                  <m:oMath xmlns:m="http://schemas.openxmlformats.org/officeDocument/2006/math">
                    <m:r>
                      <a:rPr lang="en-US" sz="1800" i="0">
                        <a:solidFill>
                          <a:schemeClr val="tx1"/>
                        </a:solidFill>
                        <a:latin typeface="Cambria Math" panose="02040503050406030204" pitchFamily="18" charset="0"/>
                        <a:ea typeface="Cambria Math" panose="02040503050406030204" pitchFamily="18" charset="0"/>
                      </a:rPr>
                      <m:t>=</m:t>
                    </m:r>
                    <m:r>
                      <a:rPr lang="en-US" altLang="en-US" sz="1800">
                        <a:solidFill>
                          <a:schemeClr val="tx1"/>
                        </a:solidFill>
                        <a:latin typeface="Cambria Math" panose="02040503050406030204" pitchFamily="18" charset="0"/>
                        <a:ea typeface="Cambria Math" panose="02040503050406030204" pitchFamily="18" charset="0"/>
                      </a:rPr>
                      <m:t>9.31</m:t>
                    </m:r>
                    <m:r>
                      <m:rPr>
                        <m:sty m:val="p"/>
                      </m:rPr>
                      <a:rPr lang="en-US" sz="1800" dirty="0">
                        <a:solidFill>
                          <a:schemeClr val="tx1"/>
                        </a:solidFill>
                        <a:latin typeface="Cambria Math" panose="02040503050406030204" pitchFamily="18" charset="0"/>
                      </a:rPr>
                      <m:t>x</m:t>
                    </m:r>
                    <m:sSup>
                      <m:sSupPr>
                        <m:ctrlPr>
                          <a:rPr lang="en-US" sz="1800" i="1" dirty="0">
                            <a:solidFill>
                              <a:schemeClr val="tx1"/>
                            </a:solidFill>
                            <a:latin typeface="Cambria Math" panose="02040503050406030204" pitchFamily="18" charset="0"/>
                          </a:rPr>
                        </m:ctrlPr>
                      </m:sSupPr>
                      <m:e>
                        <m:r>
                          <a:rPr lang="en-US" sz="1800" dirty="0">
                            <a:solidFill>
                              <a:schemeClr val="tx1"/>
                            </a:solidFill>
                            <a:latin typeface="Cambria Math" panose="02040503050406030204" pitchFamily="18" charset="0"/>
                          </a:rPr>
                          <m:t>10</m:t>
                        </m:r>
                      </m:e>
                      <m:sup>
                        <m:r>
                          <a:rPr lang="en-US" sz="1800" dirty="0">
                            <a:solidFill>
                              <a:schemeClr val="tx1"/>
                            </a:solidFill>
                            <a:latin typeface="Cambria Math" panose="02040503050406030204" pitchFamily="18" charset="0"/>
                          </a:rPr>
                          <m:t>−3</m:t>
                        </m:r>
                      </m:sup>
                    </m:sSup>
                    <m:r>
                      <m:rPr>
                        <m:sty m:val="p"/>
                      </m:rPr>
                      <a:rPr lang="en-US" sz="1800" b="0" i="0" dirty="0" smtClean="0">
                        <a:solidFill>
                          <a:schemeClr val="tx1"/>
                        </a:solidFill>
                        <a:latin typeface="Cambria Math" panose="02040503050406030204" pitchFamily="18" charset="0"/>
                      </a:rPr>
                      <m:t>x</m:t>
                    </m:r>
                    <m:r>
                      <a:rPr lang="en-US" sz="1800" dirty="0">
                        <a:solidFill>
                          <a:schemeClr val="tx1"/>
                        </a:solidFill>
                        <a:latin typeface="Cambria Math" panose="02040503050406030204" pitchFamily="18" charset="0"/>
                      </a:rPr>
                      <m:t>1.496</m:t>
                    </m:r>
                    <m:r>
                      <m:rPr>
                        <m:sty m:val="p"/>
                      </m:rPr>
                      <a:rPr lang="en-US" sz="1800" dirty="0">
                        <a:solidFill>
                          <a:schemeClr val="tx1"/>
                        </a:solidFill>
                        <a:latin typeface="Cambria Math" panose="02040503050406030204" pitchFamily="18" charset="0"/>
                      </a:rPr>
                      <m:t>x</m:t>
                    </m:r>
                    <m:sSup>
                      <m:sSupPr>
                        <m:ctrlPr>
                          <a:rPr lang="en-US" sz="1800" i="1" dirty="0">
                            <a:solidFill>
                              <a:schemeClr val="tx1"/>
                            </a:solidFill>
                            <a:latin typeface="Cambria Math" panose="02040503050406030204" pitchFamily="18" charset="0"/>
                          </a:rPr>
                        </m:ctrlPr>
                      </m:sSupPr>
                      <m:e>
                        <m:r>
                          <a:rPr lang="en-US" sz="1800" dirty="0">
                            <a:solidFill>
                              <a:schemeClr val="tx1"/>
                            </a:solidFill>
                            <a:latin typeface="Cambria Math" panose="02040503050406030204" pitchFamily="18" charset="0"/>
                          </a:rPr>
                          <m:t>10</m:t>
                        </m:r>
                      </m:e>
                      <m:sup>
                        <m:r>
                          <a:rPr lang="en-US" sz="1800" dirty="0">
                            <a:solidFill>
                              <a:schemeClr val="tx1"/>
                            </a:solidFill>
                            <a:latin typeface="Cambria Math" panose="02040503050406030204" pitchFamily="18" charset="0"/>
                          </a:rPr>
                          <m:t>11</m:t>
                        </m:r>
                      </m:sup>
                    </m:sSup>
                    <m:r>
                      <m:rPr>
                        <m:sty m:val="p"/>
                      </m:rPr>
                      <a:rPr lang="en-US" sz="1800" dirty="0">
                        <a:solidFill>
                          <a:schemeClr val="tx1"/>
                        </a:solidFill>
                        <a:latin typeface="Cambria Math" panose="02040503050406030204" pitchFamily="18" charset="0"/>
                      </a:rPr>
                      <m:t>m</m:t>
                    </m:r>
                    <m:r>
                      <a:rPr lang="en-US" sz="1800" b="0" i="0" dirty="0" smtClean="0">
                        <a:solidFill>
                          <a:schemeClr val="tx1"/>
                        </a:solidFill>
                        <a:latin typeface="Cambria Math" panose="02040503050406030204" pitchFamily="18" charset="0"/>
                      </a:rPr>
                      <m:t>=1.39</m:t>
                    </m:r>
                    <m:r>
                      <m:rPr>
                        <m:sty m:val="p"/>
                      </m:rPr>
                      <a:rPr lang="en-US" sz="1800" b="0" i="0" smtClean="0">
                        <a:solidFill>
                          <a:schemeClr val="tx1"/>
                        </a:solidFill>
                        <a:latin typeface="Cambria Math" panose="02040503050406030204" pitchFamily="18" charset="0"/>
                        <a:ea typeface="Cambria Math" panose="02040503050406030204" pitchFamily="18" charset="0"/>
                      </a:rPr>
                      <m:t>x</m:t>
                    </m:r>
                    <m:sSup>
                      <m:sSupPr>
                        <m:ctrlPr>
                          <a:rPr lang="en-US" sz="1800" i="1" dirty="0">
                            <a:solidFill>
                              <a:schemeClr val="tx1"/>
                            </a:solidFill>
                            <a:latin typeface="Cambria Math" panose="02040503050406030204" pitchFamily="18" charset="0"/>
                          </a:rPr>
                        </m:ctrlPr>
                      </m:sSupPr>
                      <m:e>
                        <m:r>
                          <a:rPr lang="en-US" sz="1800" i="0" dirty="0">
                            <a:solidFill>
                              <a:schemeClr val="tx1"/>
                            </a:solidFill>
                            <a:latin typeface="Cambria Math" panose="02040503050406030204" pitchFamily="18" charset="0"/>
                          </a:rPr>
                          <m:t>10</m:t>
                        </m:r>
                      </m:e>
                      <m:sup>
                        <m:r>
                          <a:rPr lang="en-US" sz="1800" b="0" i="0" dirty="0" smtClean="0">
                            <a:solidFill>
                              <a:schemeClr val="tx1"/>
                            </a:solidFill>
                            <a:latin typeface="Cambria Math" panose="02040503050406030204" pitchFamily="18" charset="0"/>
                          </a:rPr>
                          <m:t>9</m:t>
                        </m:r>
                      </m:sup>
                    </m:sSup>
                    <m:r>
                      <m:rPr>
                        <m:sty m:val="p"/>
                      </m:rPr>
                      <a:rPr lang="en-US" sz="1800" b="0" i="0" dirty="0" smtClean="0">
                        <a:solidFill>
                          <a:schemeClr val="tx1"/>
                        </a:solidFill>
                        <a:latin typeface="Cambria Math" panose="02040503050406030204" pitchFamily="18" charset="0"/>
                      </a:rPr>
                      <m:t>m</m:t>
                    </m:r>
                  </m:oMath>
                </a14:m>
                <a:endParaRPr lang="en-US" sz="1800" dirty="0">
                  <a:solidFill>
                    <a:schemeClr val="tx1"/>
                  </a:solidFill>
                </a:endParaRP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98216" y="349976"/>
                <a:ext cx="8826544" cy="4338862"/>
              </a:xfrm>
              <a:blipFill>
                <a:blip r:embed="rId4"/>
                <a:stretch>
                  <a:fillRect r="-622" b="-1966"/>
                </a:stretch>
              </a:blipFill>
            </p:spPr>
            <p:txBody>
              <a:bodyPr/>
              <a:lstStyle/>
              <a:p>
                <a:r>
                  <a:rPr lang="en-IN">
                    <a:noFill/>
                  </a:rPr>
                  <a:t> </a:t>
                </a:r>
              </a:p>
            </p:txBody>
          </p:sp>
        </mc:Fallback>
      </mc:AlternateContent>
      <p:sp>
        <p:nvSpPr>
          <p:cNvPr id="24" name="Arc 299">
            <a:extLst>
              <a:ext uri="{FF2B5EF4-FFF2-40B4-BE49-F238E27FC236}">
                <a16:creationId xmlns:a16="http://schemas.microsoft.com/office/drawing/2014/main" id="{726F191B-B306-4AE9-A6A8-EA4EE757FC0A}"/>
              </a:ext>
            </a:extLst>
          </p:cNvPr>
          <p:cNvSpPr>
            <a:spLocks/>
          </p:cNvSpPr>
          <p:nvPr/>
        </p:nvSpPr>
        <p:spPr bwMode="auto">
          <a:xfrm rot="8661361" flipH="1" flipV="1">
            <a:off x="6521061" y="3083723"/>
            <a:ext cx="179785" cy="189310"/>
          </a:xfrm>
          <a:custGeom>
            <a:avLst/>
            <a:gdLst>
              <a:gd name="T0" fmla="*/ 2147483647 w 20030"/>
              <a:gd name="T1" fmla="*/ 0 h 21186"/>
              <a:gd name="T2" fmla="*/ 2147483647 w 20030"/>
              <a:gd name="T3" fmla="*/ 2147483647 h 21186"/>
              <a:gd name="T4" fmla="*/ 0 w 20030"/>
              <a:gd name="T5" fmla="*/ 2147483647 h 21186"/>
              <a:gd name="T6" fmla="*/ 0 60000 65536"/>
              <a:gd name="T7" fmla="*/ 0 60000 65536"/>
              <a:gd name="T8" fmla="*/ 0 60000 65536"/>
            </a:gdLst>
            <a:ahLst/>
            <a:cxnLst>
              <a:cxn ang="T6">
                <a:pos x="T0" y="T1"/>
              </a:cxn>
              <a:cxn ang="T7">
                <a:pos x="T2" y="T3"/>
              </a:cxn>
              <a:cxn ang="T8">
                <a:pos x="T4" y="T5"/>
              </a:cxn>
            </a:cxnLst>
            <a:rect l="0" t="0" r="r" b="b"/>
            <a:pathLst>
              <a:path w="20030" h="21186" fill="none" extrusionOk="0">
                <a:moveTo>
                  <a:pt x="4210" y="0"/>
                </a:moveTo>
                <a:cubicBezTo>
                  <a:pt x="11355" y="1420"/>
                  <a:pt x="17303" y="6346"/>
                  <a:pt x="20030" y="13101"/>
                </a:cubicBezTo>
              </a:path>
              <a:path w="20030" h="21186" stroke="0" extrusionOk="0">
                <a:moveTo>
                  <a:pt x="4210" y="0"/>
                </a:moveTo>
                <a:cubicBezTo>
                  <a:pt x="11355" y="1420"/>
                  <a:pt x="17303" y="6346"/>
                  <a:pt x="20030" y="13101"/>
                </a:cubicBezTo>
                <a:lnTo>
                  <a:pt x="0" y="21186"/>
                </a:lnTo>
                <a:lnTo>
                  <a:pt x="4210" y="0"/>
                </a:lnTo>
                <a:close/>
              </a:path>
            </a:pathLst>
          </a:custGeom>
          <a:noFill/>
          <a:ln w="28575">
            <a:solidFill>
              <a:srgbClr val="FFFF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solidFill>
                <a:schemeClr val="tx1"/>
              </a:solidFill>
            </a:endParaRPr>
          </a:p>
        </p:txBody>
      </p:sp>
      <p:grpSp>
        <p:nvGrpSpPr>
          <p:cNvPr id="31" name="Group 30">
            <a:extLst>
              <a:ext uri="{FF2B5EF4-FFF2-40B4-BE49-F238E27FC236}">
                <a16:creationId xmlns:a16="http://schemas.microsoft.com/office/drawing/2014/main" id="{76245FAF-7F70-4DAA-9F55-5521BC84E908}"/>
              </a:ext>
            </a:extLst>
          </p:cNvPr>
          <p:cNvGrpSpPr>
            <a:grpSpLocks/>
          </p:cNvGrpSpPr>
          <p:nvPr/>
        </p:nvGrpSpPr>
        <p:grpSpPr bwMode="auto">
          <a:xfrm>
            <a:off x="6115050" y="1216695"/>
            <a:ext cx="971550" cy="917972"/>
            <a:chOff x="6629400" y="1264443"/>
            <a:chExt cx="1295400" cy="1223963"/>
          </a:xfrm>
        </p:grpSpPr>
        <p:sp>
          <p:nvSpPr>
            <p:cNvPr id="32" name="Oval 31">
              <a:extLst>
                <a:ext uri="{FF2B5EF4-FFF2-40B4-BE49-F238E27FC236}">
                  <a16:creationId xmlns:a16="http://schemas.microsoft.com/office/drawing/2014/main" id="{56D1AAF1-1639-491A-B886-BE15E51E989B}"/>
                </a:ext>
              </a:extLst>
            </p:cNvPr>
            <p:cNvSpPr/>
            <p:nvPr/>
          </p:nvSpPr>
          <p:spPr>
            <a:xfrm>
              <a:off x="6629400" y="1264443"/>
              <a:ext cx="1295400" cy="1223963"/>
            </a:xfrm>
            <a:prstGeom prst="ellipse">
              <a:avLst/>
            </a:prstGeom>
            <a:solidFill>
              <a:srgbClr val="FF9966"/>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50">
                <a:solidFill>
                  <a:schemeClr val="tx1"/>
                </a:solidFill>
              </a:endParaRPr>
            </a:p>
          </p:txBody>
        </p:sp>
        <p:cxnSp>
          <p:nvCxnSpPr>
            <p:cNvPr id="33" name="Straight Connector 32">
              <a:extLst>
                <a:ext uri="{FF2B5EF4-FFF2-40B4-BE49-F238E27FC236}">
                  <a16:creationId xmlns:a16="http://schemas.microsoft.com/office/drawing/2014/main" id="{E2BDB056-E72A-4546-B55E-92BB9606E70E}"/>
                </a:ext>
              </a:extLst>
            </p:cNvPr>
            <p:cNvCxnSpPr>
              <a:stCxn id="32" idx="2"/>
              <a:endCxn id="32" idx="6"/>
            </p:cNvCxnSpPr>
            <p:nvPr/>
          </p:nvCxnSpPr>
          <p:spPr>
            <a:xfrm>
              <a:off x="6629400" y="1875631"/>
              <a:ext cx="129540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34" name="Rectangle 18">
              <a:extLst>
                <a:ext uri="{FF2B5EF4-FFF2-40B4-BE49-F238E27FC236}">
                  <a16:creationId xmlns:a16="http://schemas.microsoft.com/office/drawing/2014/main" id="{46AB13F5-098E-4792-84C2-AF19A96484FA}"/>
                </a:ext>
              </a:extLst>
            </p:cNvPr>
            <p:cNvSpPr>
              <a:spLocks noChangeArrowheads="1"/>
            </p:cNvSpPr>
            <p:nvPr/>
          </p:nvSpPr>
          <p:spPr bwMode="auto">
            <a:xfrm>
              <a:off x="7159625" y="1543843"/>
              <a:ext cx="355227"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i="1"/>
                <a:t>d</a:t>
              </a:r>
              <a:endParaRPr lang="en-IN" altLang="en-US" sz="1050"/>
            </a:p>
          </p:txBody>
        </p:sp>
      </p:grpSp>
      <p:grpSp>
        <p:nvGrpSpPr>
          <p:cNvPr id="35" name="Group 34">
            <a:extLst>
              <a:ext uri="{FF2B5EF4-FFF2-40B4-BE49-F238E27FC236}">
                <a16:creationId xmlns:a16="http://schemas.microsoft.com/office/drawing/2014/main" id="{2CE124B7-9ABC-4E1D-AA6A-0E13DA84104B}"/>
              </a:ext>
            </a:extLst>
          </p:cNvPr>
          <p:cNvGrpSpPr>
            <a:grpSpLocks/>
          </p:cNvGrpSpPr>
          <p:nvPr/>
        </p:nvGrpSpPr>
        <p:grpSpPr bwMode="auto">
          <a:xfrm>
            <a:off x="6462708" y="3093120"/>
            <a:ext cx="268022" cy="448866"/>
            <a:chOff x="7092950" y="3766343"/>
            <a:chExt cx="357363" cy="598488"/>
          </a:xfrm>
        </p:grpSpPr>
        <p:sp>
          <p:nvSpPr>
            <p:cNvPr id="36" name="Arc 299">
              <a:extLst>
                <a:ext uri="{FF2B5EF4-FFF2-40B4-BE49-F238E27FC236}">
                  <a16:creationId xmlns:a16="http://schemas.microsoft.com/office/drawing/2014/main" id="{84372760-383D-4D96-AE52-58E8915A1051}"/>
                </a:ext>
              </a:extLst>
            </p:cNvPr>
            <p:cNvSpPr>
              <a:spLocks/>
            </p:cNvSpPr>
            <p:nvPr/>
          </p:nvSpPr>
          <p:spPr bwMode="auto">
            <a:xfrm rot="8661361" flipH="1" flipV="1">
              <a:off x="7170737" y="4112418"/>
              <a:ext cx="239713" cy="252413"/>
            </a:xfrm>
            <a:custGeom>
              <a:avLst/>
              <a:gdLst>
                <a:gd name="T0" fmla="*/ 2147483647 w 20030"/>
                <a:gd name="T1" fmla="*/ 0 h 21186"/>
                <a:gd name="T2" fmla="*/ 2147483647 w 20030"/>
                <a:gd name="T3" fmla="*/ 2147483647 h 21186"/>
                <a:gd name="T4" fmla="*/ 0 w 20030"/>
                <a:gd name="T5" fmla="*/ 2147483647 h 21186"/>
                <a:gd name="T6" fmla="*/ 0 60000 65536"/>
                <a:gd name="T7" fmla="*/ 0 60000 65536"/>
                <a:gd name="T8" fmla="*/ 0 60000 65536"/>
              </a:gdLst>
              <a:ahLst/>
              <a:cxnLst>
                <a:cxn ang="T6">
                  <a:pos x="T0" y="T1"/>
                </a:cxn>
                <a:cxn ang="T7">
                  <a:pos x="T2" y="T3"/>
                </a:cxn>
                <a:cxn ang="T8">
                  <a:pos x="T4" y="T5"/>
                </a:cxn>
              </a:cxnLst>
              <a:rect l="0" t="0" r="r" b="b"/>
              <a:pathLst>
                <a:path w="20030" h="21186" fill="none" extrusionOk="0">
                  <a:moveTo>
                    <a:pt x="4210" y="0"/>
                  </a:moveTo>
                  <a:cubicBezTo>
                    <a:pt x="11355" y="1420"/>
                    <a:pt x="17303" y="6346"/>
                    <a:pt x="20030" y="13101"/>
                  </a:cubicBezTo>
                </a:path>
                <a:path w="20030" h="21186" stroke="0" extrusionOk="0">
                  <a:moveTo>
                    <a:pt x="4210" y="0"/>
                  </a:moveTo>
                  <a:cubicBezTo>
                    <a:pt x="11355" y="1420"/>
                    <a:pt x="17303" y="6346"/>
                    <a:pt x="20030" y="13101"/>
                  </a:cubicBezTo>
                  <a:lnTo>
                    <a:pt x="0" y="21186"/>
                  </a:lnTo>
                  <a:lnTo>
                    <a:pt x="4210" y="0"/>
                  </a:lnTo>
                  <a:close/>
                </a:path>
              </a:pathLst>
            </a:custGeom>
            <a:noFill/>
            <a:ln w="28575">
              <a:solidFill>
                <a:srgbClr val="FFFF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solidFill>
                  <a:schemeClr val="tx1"/>
                </a:solidFill>
              </a:endParaRPr>
            </a:p>
          </p:txBody>
        </p:sp>
        <p:sp>
          <p:nvSpPr>
            <p:cNvPr id="37" name="Rectangle 17">
              <a:extLst>
                <a:ext uri="{FF2B5EF4-FFF2-40B4-BE49-F238E27FC236}">
                  <a16:creationId xmlns:a16="http://schemas.microsoft.com/office/drawing/2014/main" id="{31ACC675-7D92-4508-8B80-B8960137AD2C}"/>
                </a:ext>
              </a:extLst>
            </p:cNvPr>
            <p:cNvSpPr>
              <a:spLocks noChangeArrowheads="1"/>
            </p:cNvSpPr>
            <p:nvPr/>
          </p:nvSpPr>
          <p:spPr bwMode="auto">
            <a:xfrm>
              <a:off x="7092950" y="3766343"/>
              <a:ext cx="35736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α</a:t>
              </a:r>
              <a:endParaRPr lang="en-IN" altLang="en-US" sz="1050"/>
            </a:p>
          </p:txBody>
        </p:sp>
      </p:grpSp>
      <p:grpSp>
        <p:nvGrpSpPr>
          <p:cNvPr id="38" name="Group 37">
            <a:extLst>
              <a:ext uri="{FF2B5EF4-FFF2-40B4-BE49-F238E27FC236}">
                <a16:creationId xmlns:a16="http://schemas.microsoft.com/office/drawing/2014/main" id="{E434A18E-EECD-4DFE-BD42-FAABB308DA66}"/>
              </a:ext>
            </a:extLst>
          </p:cNvPr>
          <p:cNvGrpSpPr>
            <a:grpSpLocks/>
          </p:cNvGrpSpPr>
          <p:nvPr/>
        </p:nvGrpSpPr>
        <p:grpSpPr bwMode="auto">
          <a:xfrm>
            <a:off x="6115050" y="1715691"/>
            <a:ext cx="1027803" cy="2133600"/>
            <a:chOff x="6642659" y="2233864"/>
            <a:chExt cx="1370516" cy="2844800"/>
          </a:xfrm>
        </p:grpSpPr>
        <p:cxnSp>
          <p:nvCxnSpPr>
            <p:cNvPr id="39" name="Straight Connector 38">
              <a:extLst>
                <a:ext uri="{FF2B5EF4-FFF2-40B4-BE49-F238E27FC236}">
                  <a16:creationId xmlns:a16="http://schemas.microsoft.com/office/drawing/2014/main" id="{598E8E46-9ECB-42F3-BEFE-4A87984CC146}"/>
                </a:ext>
              </a:extLst>
            </p:cNvPr>
            <p:cNvCxnSpPr>
              <a:stCxn id="32" idx="2"/>
            </p:cNvCxnSpPr>
            <p:nvPr/>
          </p:nvCxnSpPr>
          <p:spPr>
            <a:xfrm>
              <a:off x="6642659" y="2233864"/>
              <a:ext cx="647753" cy="2844800"/>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D41995-84BE-4478-B56F-A8719A68E0AC}"/>
                </a:ext>
              </a:extLst>
            </p:cNvPr>
            <p:cNvCxnSpPr>
              <a:endCxn id="32" idx="6"/>
            </p:cNvCxnSpPr>
            <p:nvPr/>
          </p:nvCxnSpPr>
          <p:spPr>
            <a:xfrm flipV="1">
              <a:off x="7290412" y="2233864"/>
              <a:ext cx="647753" cy="2844800"/>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sp>
          <p:nvSpPr>
            <p:cNvPr id="41" name="Rectangle 19">
              <a:extLst>
                <a:ext uri="{FF2B5EF4-FFF2-40B4-BE49-F238E27FC236}">
                  <a16:creationId xmlns:a16="http://schemas.microsoft.com/office/drawing/2014/main" id="{9708DDD7-A50C-487E-9B07-7191C679922C}"/>
                </a:ext>
              </a:extLst>
            </p:cNvPr>
            <p:cNvSpPr>
              <a:spLocks noChangeArrowheads="1"/>
            </p:cNvSpPr>
            <p:nvPr/>
          </p:nvSpPr>
          <p:spPr bwMode="auto">
            <a:xfrm>
              <a:off x="6660232" y="3177811"/>
              <a:ext cx="37663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D</a:t>
              </a:r>
              <a:endParaRPr lang="en-IN" altLang="en-US" sz="1050"/>
            </a:p>
          </p:txBody>
        </p:sp>
        <p:sp>
          <p:nvSpPr>
            <p:cNvPr id="42" name="Rectangle 25">
              <a:extLst>
                <a:ext uri="{FF2B5EF4-FFF2-40B4-BE49-F238E27FC236}">
                  <a16:creationId xmlns:a16="http://schemas.microsoft.com/office/drawing/2014/main" id="{2D62103C-48D3-4C25-A13A-FA44209291A7}"/>
                </a:ext>
              </a:extLst>
            </p:cNvPr>
            <p:cNvSpPr>
              <a:spLocks noChangeArrowheads="1"/>
            </p:cNvSpPr>
            <p:nvPr/>
          </p:nvSpPr>
          <p:spPr bwMode="auto">
            <a:xfrm>
              <a:off x="7636544" y="3161936"/>
              <a:ext cx="37663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D</a:t>
              </a:r>
              <a:endParaRPr lang="en-IN" altLang="en-US" sz="1050"/>
            </a:p>
          </p:txBody>
        </p:sp>
      </p:grpSp>
      <p:grpSp>
        <p:nvGrpSpPr>
          <p:cNvPr id="43" name="Group 42">
            <a:extLst>
              <a:ext uri="{FF2B5EF4-FFF2-40B4-BE49-F238E27FC236}">
                <a16:creationId xmlns:a16="http://schemas.microsoft.com/office/drawing/2014/main" id="{0354B75A-282B-4333-AEE1-C5394F274980}"/>
              </a:ext>
            </a:extLst>
          </p:cNvPr>
          <p:cNvGrpSpPr>
            <a:grpSpLocks/>
          </p:cNvGrpSpPr>
          <p:nvPr/>
        </p:nvGrpSpPr>
        <p:grpSpPr bwMode="auto">
          <a:xfrm>
            <a:off x="6235364" y="4547693"/>
            <a:ext cx="722709" cy="277416"/>
            <a:chOff x="3059113" y="5876925"/>
            <a:chExt cx="963459" cy="369888"/>
          </a:xfrm>
          <a:noFill/>
        </p:grpSpPr>
        <p:sp>
          <p:nvSpPr>
            <p:cNvPr id="44" name="Rounded Rectangle 1">
              <a:extLst>
                <a:ext uri="{FF2B5EF4-FFF2-40B4-BE49-F238E27FC236}">
                  <a16:creationId xmlns:a16="http://schemas.microsoft.com/office/drawing/2014/main" id="{4D60C57E-84A8-4D68-97CC-452A7330E05A}"/>
                </a:ext>
              </a:extLst>
            </p:cNvPr>
            <p:cNvSpPr/>
            <p:nvPr/>
          </p:nvSpPr>
          <p:spPr bwMode="auto">
            <a:xfrm>
              <a:off x="3059113" y="5876925"/>
              <a:ext cx="963459" cy="369888"/>
            </a:xfrm>
            <a:prstGeom prst="roundRect">
              <a:avLst/>
            </a:pr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50">
                <a:solidFill>
                  <a:schemeClr val="tx1"/>
                </a:solidFill>
              </a:endParaRPr>
            </a:p>
          </p:txBody>
        </p:sp>
        <p:sp>
          <p:nvSpPr>
            <p:cNvPr id="45" name="Rectangle 1">
              <a:extLst>
                <a:ext uri="{FF2B5EF4-FFF2-40B4-BE49-F238E27FC236}">
                  <a16:creationId xmlns:a16="http://schemas.microsoft.com/office/drawing/2014/main" id="{5DDC22ED-5792-42AF-B4D6-7D8D1D90B1B9}"/>
                </a:ext>
              </a:extLst>
            </p:cNvPr>
            <p:cNvSpPr>
              <a:spLocks noChangeArrowheads="1"/>
            </p:cNvSpPr>
            <p:nvPr/>
          </p:nvSpPr>
          <p:spPr bwMode="auto">
            <a:xfrm>
              <a:off x="3076420" y="5876925"/>
              <a:ext cx="848816" cy="3385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i="1"/>
                <a:t>d = </a:t>
              </a:r>
              <a:r>
                <a:rPr lang="en-US" altLang="en-US" sz="1050" b="1"/>
                <a:t>α D</a:t>
              </a:r>
            </a:p>
          </p:txBody>
        </p:sp>
      </p:grpSp>
      <p:grpSp>
        <p:nvGrpSpPr>
          <p:cNvPr id="46" name="Group 45">
            <a:extLst>
              <a:ext uri="{FF2B5EF4-FFF2-40B4-BE49-F238E27FC236}">
                <a16:creationId xmlns:a16="http://schemas.microsoft.com/office/drawing/2014/main" id="{E95481E1-9A27-4E5E-90F2-508BDA5BA849}"/>
              </a:ext>
            </a:extLst>
          </p:cNvPr>
          <p:cNvGrpSpPr>
            <a:grpSpLocks/>
          </p:cNvGrpSpPr>
          <p:nvPr/>
        </p:nvGrpSpPr>
        <p:grpSpPr bwMode="auto">
          <a:xfrm>
            <a:off x="5624573" y="3916083"/>
            <a:ext cx="1944290" cy="1439465"/>
            <a:chOff x="5652120" y="4879990"/>
            <a:chExt cx="2592288" cy="1919531"/>
          </a:xfrm>
        </p:grpSpPr>
        <p:sp>
          <p:nvSpPr>
            <p:cNvPr id="47" name="Rectangle 26">
              <a:extLst>
                <a:ext uri="{FF2B5EF4-FFF2-40B4-BE49-F238E27FC236}">
                  <a16:creationId xmlns:a16="http://schemas.microsoft.com/office/drawing/2014/main" id="{956889AE-A0E8-4A20-8C75-61603D45230A}"/>
                </a:ext>
              </a:extLst>
            </p:cNvPr>
            <p:cNvSpPr>
              <a:spLocks noChangeArrowheads="1"/>
            </p:cNvSpPr>
            <p:nvPr/>
          </p:nvSpPr>
          <p:spPr bwMode="auto">
            <a:xfrm>
              <a:off x="6813450" y="4885748"/>
              <a:ext cx="365898" cy="33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E</a:t>
              </a:r>
              <a:endParaRPr lang="en-IN" altLang="en-US" sz="1050"/>
            </a:p>
          </p:txBody>
        </p:sp>
        <p:sp>
          <p:nvSpPr>
            <p:cNvPr id="48" name="Block Arc 47">
              <a:extLst>
                <a:ext uri="{FF2B5EF4-FFF2-40B4-BE49-F238E27FC236}">
                  <a16:creationId xmlns:a16="http://schemas.microsoft.com/office/drawing/2014/main" id="{E1DD6AAB-6482-4EF0-A5B1-561681F0E7F4}"/>
                </a:ext>
              </a:extLst>
            </p:cNvPr>
            <p:cNvSpPr/>
            <p:nvPr/>
          </p:nvSpPr>
          <p:spPr>
            <a:xfrm>
              <a:off x="5652120" y="4879990"/>
              <a:ext cx="2592288" cy="1919531"/>
            </a:xfrm>
            <a:prstGeom prst="blockArc">
              <a:avLst>
                <a:gd name="adj1" fmla="val 12089343"/>
                <a:gd name="adj2" fmla="val 20422506"/>
                <a:gd name="adj3" fmla="val 0"/>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50">
                <a:solidFill>
                  <a:schemeClr val="tx1"/>
                </a:solidFill>
              </a:endParaRPr>
            </a:p>
          </p:txBody>
        </p:sp>
      </p:grpSp>
    </p:spTree>
    <p:extLst>
      <p:ext uri="{BB962C8B-B14F-4D97-AF65-F5344CB8AC3E}">
        <p14:creationId xmlns:p14="http://schemas.microsoft.com/office/powerpoint/2010/main" val="359147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up)">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0" y="-24929"/>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Measurement of Lengths</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402319"/>
                <a:ext cx="8826544" cy="4338862"/>
              </a:xfrm>
            </p:spPr>
            <p:txBody>
              <a:bodyPr/>
              <a:lstStyle/>
              <a:p>
                <a:pPr marL="152400" indent="0" algn="just">
                  <a:lnSpc>
                    <a:spcPct val="100000"/>
                  </a:lnSpc>
                  <a:buNone/>
                </a:pPr>
                <a:r>
                  <a:rPr lang="en-US" sz="1600" b="1" dirty="0">
                    <a:solidFill>
                      <a:schemeClr val="tx1"/>
                    </a:solidFill>
                  </a:rPr>
                  <a:t>Astronomical Unit (AU)</a:t>
                </a:r>
              </a:p>
              <a:p>
                <a:pPr algn="just">
                  <a:lnSpc>
                    <a:spcPct val="100000"/>
                  </a:lnSpc>
                </a:pPr>
                <a:r>
                  <a:rPr lang="en-US" sz="1600" dirty="0">
                    <a:solidFill>
                      <a:schemeClr val="tx1"/>
                    </a:solidFill>
                  </a:rPr>
                  <a:t>It is a unit of length used to express astronomical distance. The mean distance between sun and earth. It is equal to </a:t>
                </a:r>
                <a14:m>
                  <m:oMath xmlns:m="http://schemas.openxmlformats.org/officeDocument/2006/math">
                    <m:r>
                      <a:rPr lang="en-US" sz="1600" dirty="0">
                        <a:solidFill>
                          <a:schemeClr val="tx1"/>
                        </a:solidFill>
                        <a:latin typeface="Cambria Math" panose="02040503050406030204" pitchFamily="18" charset="0"/>
                      </a:rPr>
                      <m:t>1.496</m:t>
                    </m:r>
                    <m:r>
                      <m:rPr>
                        <m:sty m:val="p"/>
                      </m:rPr>
                      <a:rPr lang="en-US" sz="1600" dirty="0">
                        <a:solidFill>
                          <a:schemeClr val="tx1"/>
                        </a:solidFill>
                        <a:latin typeface="Cambria Math" panose="02040503050406030204" pitchFamily="18" charset="0"/>
                      </a:rPr>
                      <m:t>x</m:t>
                    </m:r>
                    <m:sSup>
                      <m:sSupPr>
                        <m:ctrlPr>
                          <a:rPr lang="en-US" sz="1600" i="1" dirty="0">
                            <a:solidFill>
                              <a:schemeClr val="tx1"/>
                            </a:solidFill>
                            <a:latin typeface="Cambria Math" panose="02040503050406030204" pitchFamily="18" charset="0"/>
                          </a:rPr>
                        </m:ctrlPr>
                      </m:sSupPr>
                      <m:e>
                        <m:r>
                          <a:rPr lang="en-US" sz="1600" dirty="0">
                            <a:solidFill>
                              <a:schemeClr val="tx1"/>
                            </a:solidFill>
                            <a:latin typeface="Cambria Math" panose="02040503050406030204" pitchFamily="18" charset="0"/>
                          </a:rPr>
                          <m:t>10</m:t>
                        </m:r>
                      </m:e>
                      <m:sup>
                        <m:r>
                          <a:rPr lang="en-US" sz="1600" dirty="0">
                            <a:solidFill>
                              <a:schemeClr val="tx1"/>
                            </a:solidFill>
                            <a:latin typeface="Cambria Math" panose="02040503050406030204" pitchFamily="18" charset="0"/>
                          </a:rPr>
                          <m:t>11</m:t>
                        </m:r>
                      </m:sup>
                    </m:sSup>
                    <m:r>
                      <m:rPr>
                        <m:sty m:val="p"/>
                      </m:rPr>
                      <a:rPr lang="en-US" sz="1600" dirty="0">
                        <a:solidFill>
                          <a:schemeClr val="tx1"/>
                        </a:solidFill>
                        <a:latin typeface="Cambria Math" panose="02040503050406030204" pitchFamily="18" charset="0"/>
                      </a:rPr>
                      <m:t>m</m:t>
                    </m:r>
                  </m:oMath>
                </a14:m>
                <a:r>
                  <a:rPr lang="en-US" sz="1600" dirty="0">
                    <a:solidFill>
                      <a:schemeClr val="tx1"/>
                    </a:solidFill>
                  </a:rPr>
                  <a:t>.</a:t>
                </a:r>
              </a:p>
              <a:p>
                <a:pPr marL="152400" indent="0" algn="just">
                  <a:lnSpc>
                    <a:spcPct val="100000"/>
                  </a:lnSpc>
                  <a:buNone/>
                </a:pPr>
                <a:r>
                  <a:rPr lang="en-US" sz="1600" b="1" dirty="0">
                    <a:solidFill>
                      <a:schemeClr val="tx1"/>
                    </a:solidFill>
                  </a:rPr>
                  <a:t>Parsec</a:t>
                </a:r>
                <a:endParaRPr lang="en-US" sz="1600" dirty="0">
                  <a:solidFill>
                    <a:schemeClr val="tx1"/>
                  </a:solidFill>
                </a:endParaRPr>
              </a:p>
              <a:p>
                <a:pPr algn="just">
                  <a:lnSpc>
                    <a:spcPct val="100000"/>
                  </a:lnSpc>
                </a:pPr>
                <a:r>
                  <a:rPr lang="en-US" sz="1600" dirty="0">
                    <a:solidFill>
                      <a:schemeClr val="tx1"/>
                    </a:solidFill>
                  </a:rPr>
                  <a:t>It is a unit of length used to express astronomical distance. </a:t>
                </a:r>
              </a:p>
              <a:p>
                <a:pPr algn="just">
                  <a:lnSpc>
                    <a:spcPct val="100000"/>
                  </a:lnSpc>
                </a:pPr>
                <a:r>
                  <a:rPr lang="en-US" sz="1600" dirty="0">
                    <a:solidFill>
                      <a:schemeClr val="tx1"/>
                    </a:solidFill>
                  </a:rPr>
                  <a:t>The distance at which the mean radius of earth's orbit subtends an angle of one second of arc. </a:t>
                </a:r>
              </a:p>
              <a:p>
                <a:pPr algn="just">
                  <a:lnSpc>
                    <a:spcPct val="100000"/>
                  </a:lnSpc>
                </a:pPr>
                <a:r>
                  <a:rPr lang="en-US" sz="1600" dirty="0">
                    <a:solidFill>
                      <a:schemeClr val="tx1"/>
                    </a:solidFill>
                  </a:rPr>
                  <a:t>It is equal to </a:t>
                </a:r>
                <a14:m>
                  <m:oMath xmlns:m="http://schemas.openxmlformats.org/officeDocument/2006/math">
                    <m:r>
                      <a:rPr lang="en-US" sz="1600" b="0" i="0" dirty="0" smtClean="0">
                        <a:solidFill>
                          <a:schemeClr val="tx1"/>
                        </a:solidFill>
                        <a:latin typeface="Cambria Math" panose="02040503050406030204" pitchFamily="18" charset="0"/>
                      </a:rPr>
                      <m:t>3</m:t>
                    </m:r>
                    <m:r>
                      <a:rPr lang="en-US" sz="1600" dirty="0">
                        <a:solidFill>
                          <a:schemeClr val="tx1"/>
                        </a:solidFill>
                        <a:latin typeface="Cambria Math" panose="02040503050406030204" pitchFamily="18" charset="0"/>
                      </a:rPr>
                      <m:t>.</m:t>
                    </m:r>
                    <m:r>
                      <a:rPr lang="en-US" sz="1600" b="0" i="0" dirty="0" smtClean="0">
                        <a:solidFill>
                          <a:schemeClr val="tx1"/>
                        </a:solidFill>
                        <a:latin typeface="Cambria Math" panose="02040503050406030204" pitchFamily="18" charset="0"/>
                      </a:rPr>
                      <m:t>0857</m:t>
                    </m:r>
                    <m:r>
                      <m:rPr>
                        <m:sty m:val="p"/>
                      </m:rPr>
                      <a:rPr lang="en-US" sz="1600" dirty="0">
                        <a:solidFill>
                          <a:schemeClr val="tx1"/>
                        </a:solidFill>
                        <a:latin typeface="Cambria Math" panose="02040503050406030204" pitchFamily="18" charset="0"/>
                      </a:rPr>
                      <m:t>x</m:t>
                    </m:r>
                    <m:sSup>
                      <m:sSupPr>
                        <m:ctrlPr>
                          <a:rPr lang="en-US" sz="1600" i="1" dirty="0">
                            <a:solidFill>
                              <a:schemeClr val="tx1"/>
                            </a:solidFill>
                            <a:latin typeface="Cambria Math" panose="02040503050406030204" pitchFamily="18" charset="0"/>
                          </a:rPr>
                        </m:ctrlPr>
                      </m:sSupPr>
                      <m:e>
                        <m:r>
                          <a:rPr lang="en-US" sz="1600" dirty="0">
                            <a:solidFill>
                              <a:schemeClr val="tx1"/>
                            </a:solidFill>
                            <a:latin typeface="Cambria Math" panose="02040503050406030204" pitchFamily="18" charset="0"/>
                          </a:rPr>
                          <m:t>10</m:t>
                        </m:r>
                      </m:e>
                      <m:sup>
                        <m:r>
                          <a:rPr lang="en-US" sz="1600" dirty="0">
                            <a:solidFill>
                              <a:schemeClr val="tx1"/>
                            </a:solidFill>
                            <a:latin typeface="Cambria Math" panose="02040503050406030204" pitchFamily="18" charset="0"/>
                          </a:rPr>
                          <m:t>1</m:t>
                        </m:r>
                        <m:r>
                          <a:rPr lang="en-US" sz="1600" b="0" i="0" dirty="0" smtClean="0">
                            <a:solidFill>
                              <a:schemeClr val="tx1"/>
                            </a:solidFill>
                            <a:latin typeface="Cambria Math" panose="02040503050406030204" pitchFamily="18" charset="0"/>
                          </a:rPr>
                          <m:t>6</m:t>
                        </m:r>
                      </m:sup>
                    </m:sSup>
                    <m:r>
                      <m:rPr>
                        <m:sty m:val="p"/>
                      </m:rPr>
                      <a:rPr lang="en-US" sz="1600" dirty="0">
                        <a:solidFill>
                          <a:schemeClr val="tx1"/>
                        </a:solidFill>
                        <a:latin typeface="Cambria Math" panose="02040503050406030204" pitchFamily="18" charset="0"/>
                      </a:rPr>
                      <m:t>m</m:t>
                    </m:r>
                  </m:oMath>
                </a14:m>
                <a:r>
                  <a:rPr lang="en-US" sz="1600" dirty="0">
                    <a:solidFill>
                      <a:schemeClr val="tx1"/>
                    </a:solidFill>
                  </a:rPr>
                  <a:t>.</a:t>
                </a:r>
              </a:p>
              <a:p>
                <a:pPr marL="152400" indent="0" algn="just">
                  <a:lnSpc>
                    <a:spcPct val="100000"/>
                  </a:lnSpc>
                  <a:buNone/>
                </a:pPr>
                <a:r>
                  <a:rPr lang="en-US" sz="1600" b="1" dirty="0">
                    <a:solidFill>
                      <a:schemeClr val="tx1"/>
                    </a:solidFill>
                  </a:rPr>
                  <a:t>Light Year</a:t>
                </a:r>
              </a:p>
              <a:p>
                <a:pPr algn="just">
                  <a:lnSpc>
                    <a:spcPct val="100000"/>
                  </a:lnSpc>
                </a:pPr>
                <a:r>
                  <a:rPr lang="en-US" sz="1600" dirty="0">
                    <a:solidFill>
                      <a:schemeClr val="tx1"/>
                    </a:solidFill>
                  </a:rPr>
                  <a:t>It is a unit of length used to express astronomical distance.</a:t>
                </a:r>
              </a:p>
              <a:p>
                <a:pPr algn="just">
                  <a:lnSpc>
                    <a:spcPct val="100000"/>
                  </a:lnSpc>
                </a:pPr>
                <a:r>
                  <a:rPr lang="en-US" sz="1600" dirty="0">
                    <a:solidFill>
                      <a:schemeClr val="tx1"/>
                    </a:solidFill>
                  </a:rPr>
                  <a:t>The distance travelled by light in vacuum in one year. </a:t>
                </a:r>
              </a:p>
              <a:p>
                <a:pPr algn="just">
                  <a:lnSpc>
                    <a:spcPct val="100000"/>
                  </a:lnSpc>
                </a:pPr>
                <a:r>
                  <a:rPr lang="en-US" sz="1600" dirty="0">
                    <a:solidFill>
                      <a:schemeClr val="tx1"/>
                    </a:solidFill>
                  </a:rPr>
                  <a:t>It is equal to </a:t>
                </a:r>
                <a14:m>
                  <m:oMath xmlns:m="http://schemas.openxmlformats.org/officeDocument/2006/math">
                    <m:r>
                      <a:rPr lang="en-US" sz="1600" b="0" i="0" dirty="0" smtClean="0">
                        <a:solidFill>
                          <a:schemeClr val="tx1"/>
                        </a:solidFill>
                        <a:latin typeface="Cambria Math" panose="02040503050406030204" pitchFamily="18" charset="0"/>
                      </a:rPr>
                      <m:t>9</m:t>
                    </m:r>
                    <m:r>
                      <a:rPr lang="en-US" sz="1600" dirty="0">
                        <a:solidFill>
                          <a:schemeClr val="tx1"/>
                        </a:solidFill>
                        <a:latin typeface="Cambria Math" panose="02040503050406030204" pitchFamily="18" charset="0"/>
                      </a:rPr>
                      <m:t>.4</m:t>
                    </m:r>
                    <m:r>
                      <a:rPr lang="en-US" sz="1600" b="0" i="0" dirty="0" smtClean="0">
                        <a:solidFill>
                          <a:schemeClr val="tx1"/>
                        </a:solidFill>
                        <a:latin typeface="Cambria Math" panose="02040503050406030204" pitchFamily="18" charset="0"/>
                      </a:rPr>
                      <m:t>650</m:t>
                    </m:r>
                    <m:r>
                      <m:rPr>
                        <m:sty m:val="p"/>
                      </m:rPr>
                      <a:rPr lang="en-US" sz="1600" dirty="0">
                        <a:solidFill>
                          <a:schemeClr val="tx1"/>
                        </a:solidFill>
                        <a:latin typeface="Cambria Math" panose="02040503050406030204" pitchFamily="18" charset="0"/>
                      </a:rPr>
                      <m:t>x</m:t>
                    </m:r>
                    <m:sSup>
                      <m:sSupPr>
                        <m:ctrlPr>
                          <a:rPr lang="en-US" sz="1600" i="1" dirty="0">
                            <a:solidFill>
                              <a:schemeClr val="tx1"/>
                            </a:solidFill>
                            <a:latin typeface="Cambria Math" panose="02040503050406030204" pitchFamily="18" charset="0"/>
                          </a:rPr>
                        </m:ctrlPr>
                      </m:sSupPr>
                      <m:e>
                        <m:r>
                          <a:rPr lang="en-US" sz="1600" dirty="0">
                            <a:solidFill>
                              <a:schemeClr val="tx1"/>
                            </a:solidFill>
                            <a:latin typeface="Cambria Math" panose="02040503050406030204" pitchFamily="18" charset="0"/>
                          </a:rPr>
                          <m:t>10</m:t>
                        </m:r>
                      </m:e>
                      <m:sup>
                        <m:r>
                          <a:rPr lang="en-US" sz="1600" dirty="0">
                            <a:solidFill>
                              <a:schemeClr val="tx1"/>
                            </a:solidFill>
                            <a:latin typeface="Cambria Math" panose="02040503050406030204" pitchFamily="18" charset="0"/>
                          </a:rPr>
                          <m:t>1</m:t>
                        </m:r>
                        <m:r>
                          <a:rPr lang="en-US" sz="1600" b="0" i="0" dirty="0" smtClean="0">
                            <a:solidFill>
                              <a:schemeClr val="tx1"/>
                            </a:solidFill>
                            <a:latin typeface="Cambria Math" panose="02040503050406030204" pitchFamily="18" charset="0"/>
                          </a:rPr>
                          <m:t>5</m:t>
                        </m:r>
                      </m:sup>
                    </m:sSup>
                    <m:r>
                      <m:rPr>
                        <m:sty m:val="p"/>
                      </m:rPr>
                      <a:rPr lang="en-US" sz="1600" dirty="0">
                        <a:solidFill>
                          <a:schemeClr val="tx1"/>
                        </a:solidFill>
                        <a:latin typeface="Cambria Math" panose="02040503050406030204" pitchFamily="18" charset="0"/>
                      </a:rPr>
                      <m:t>m</m:t>
                    </m:r>
                  </m:oMath>
                </a14:m>
                <a:r>
                  <a:rPr lang="en-US" sz="1600" dirty="0">
                    <a:solidFill>
                      <a:schemeClr val="tx1"/>
                    </a:solidFill>
                  </a:rPr>
                  <a:t>.</a:t>
                </a: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158728" y="402319"/>
                <a:ext cx="8826544" cy="4338862"/>
              </a:xfrm>
              <a:blipFill>
                <a:blip r:embed="rId4"/>
                <a:stretch>
                  <a:fillRect r="-414"/>
                </a:stretch>
              </a:blipFill>
            </p:spPr>
            <p:txBody>
              <a:bodyPr/>
              <a:lstStyle/>
              <a:p>
                <a:r>
                  <a:rPr lang="en-IN">
                    <a:noFill/>
                  </a:rPr>
                  <a:t> </a:t>
                </a:r>
              </a:p>
            </p:txBody>
          </p:sp>
        </mc:Fallback>
      </mc:AlternateContent>
      <p:pic>
        <p:nvPicPr>
          <p:cNvPr id="3" name="Picture 2">
            <a:extLst>
              <a:ext uri="{FF2B5EF4-FFF2-40B4-BE49-F238E27FC236}">
                <a16:creationId xmlns:a16="http://schemas.microsoft.com/office/drawing/2014/main" id="{A9029833-DFF4-411D-B3E3-E86C7522BCA0}"/>
              </a:ext>
            </a:extLst>
          </p:cNvPr>
          <p:cNvPicPr>
            <a:picLocks noChangeAspect="1"/>
          </p:cNvPicPr>
          <p:nvPr/>
        </p:nvPicPr>
        <p:blipFill rotWithShape="1">
          <a:blip r:embed="rId5"/>
          <a:srcRect t="8116" r="2688"/>
          <a:stretch/>
        </p:blipFill>
        <p:spPr>
          <a:xfrm>
            <a:off x="206619" y="3556747"/>
            <a:ext cx="5420976" cy="1512468"/>
          </a:xfrm>
          <a:prstGeom prst="rect">
            <a:avLst/>
          </a:prstGeom>
        </p:spPr>
      </p:pic>
    </p:spTree>
    <p:extLst>
      <p:ext uri="{BB962C8B-B14F-4D97-AF65-F5344CB8AC3E}">
        <p14:creationId xmlns:p14="http://schemas.microsoft.com/office/powerpoint/2010/main" val="3691570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oogle Shape;62;p14">
            <a:extLst>
              <a:ext uri="{FF2B5EF4-FFF2-40B4-BE49-F238E27FC236}">
                <a16:creationId xmlns:a16="http://schemas.microsoft.com/office/drawing/2014/main" id="{3540FA1A-A65D-4477-8275-DD7D74DCB6F2}"/>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27" name="Google Shape;63;p14">
            <a:extLst>
              <a:ext uri="{FF2B5EF4-FFF2-40B4-BE49-F238E27FC236}">
                <a16:creationId xmlns:a16="http://schemas.microsoft.com/office/drawing/2014/main" id="{3AA8EA2E-3F55-401E-984D-BB9941D702AB}"/>
              </a:ext>
            </a:extLst>
          </p:cNvPr>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Measurement of the size or angular diameter of an astronomical object</a:t>
            </a:r>
          </a:p>
        </p:txBody>
      </p:sp>
      <mc:AlternateContent xmlns:mc="http://schemas.openxmlformats.org/markup-compatibility/2006" xmlns:a14="http://schemas.microsoft.com/office/drawing/2010/main">
        <mc:Choice Requires="a14">
          <p:sp>
            <p:nvSpPr>
              <p:cNvPr id="23" name="Text Placeholder 7">
                <a:extLst>
                  <a:ext uri="{FF2B5EF4-FFF2-40B4-BE49-F238E27FC236}">
                    <a16:creationId xmlns:a16="http://schemas.microsoft.com/office/drawing/2014/main" id="{CC648CC8-5A5B-4F7E-AC28-0AE53BF036C7}"/>
                  </a:ext>
                </a:extLst>
              </p:cNvPr>
              <p:cNvSpPr txBox="1">
                <a:spLocks/>
              </p:cNvSpPr>
              <p:nvPr/>
            </p:nvSpPr>
            <p:spPr>
              <a:xfrm>
                <a:off x="158728" y="654755"/>
                <a:ext cx="8826544" cy="43388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600"/>
                  </a:spcAft>
                  <a:buClrTx/>
                  <a:buSzPct val="100000"/>
                </a:pPr>
                <a:r>
                  <a:rPr lang="en-US" sz="1600" dirty="0">
                    <a:solidFill>
                      <a:schemeClr val="tx1"/>
                    </a:solidFill>
                  </a:rPr>
                  <a:t>The size of the objects we come across in the Universe varies over a very wide range. </a:t>
                </a:r>
              </a:p>
              <a:p>
                <a:pPr algn="just">
                  <a:spcAft>
                    <a:spcPts val="600"/>
                  </a:spcAft>
                  <a:buClrTx/>
                  <a:buSzPct val="100000"/>
                </a:pPr>
                <a:r>
                  <a:rPr lang="en-US" sz="1600" dirty="0">
                    <a:solidFill>
                      <a:schemeClr val="tx1"/>
                    </a:solidFill>
                  </a:rPr>
                  <a:t>These may vary from the size of the order of </a:t>
                </a:r>
                <a14:m>
                  <m:oMath xmlns:m="http://schemas.openxmlformats.org/officeDocument/2006/math">
                    <m:sSup>
                      <m:sSupPr>
                        <m:ctrlPr>
                          <a:rPr lang="en-US" sz="1600" i="1" dirty="0">
                            <a:solidFill>
                              <a:schemeClr val="tx1"/>
                            </a:solidFill>
                            <a:latin typeface="Cambria Math" panose="02040503050406030204" pitchFamily="18" charset="0"/>
                          </a:rPr>
                        </m:ctrlPr>
                      </m:sSupPr>
                      <m:e>
                        <m:r>
                          <a:rPr lang="en-US" sz="1600" dirty="0">
                            <a:solidFill>
                              <a:schemeClr val="tx1"/>
                            </a:solidFill>
                            <a:latin typeface="Cambria Math" panose="02040503050406030204" pitchFamily="18" charset="0"/>
                          </a:rPr>
                          <m:t>10</m:t>
                        </m:r>
                      </m:e>
                      <m:sup>
                        <m:r>
                          <a:rPr lang="en-US" sz="1600" dirty="0">
                            <a:solidFill>
                              <a:schemeClr val="tx1"/>
                            </a:solidFill>
                            <a:latin typeface="Cambria Math" panose="02040503050406030204" pitchFamily="18" charset="0"/>
                          </a:rPr>
                          <m:t>−14</m:t>
                        </m:r>
                      </m:sup>
                    </m:sSup>
                  </m:oMath>
                </a14:m>
                <a:r>
                  <a:rPr lang="en-US" sz="1600" dirty="0">
                    <a:solidFill>
                      <a:schemeClr val="tx1"/>
                    </a:solidFill>
                  </a:rPr>
                  <a:t> m of the tiny nucleus of an atom to the size of the order of </a:t>
                </a:r>
                <a14:m>
                  <m:oMath xmlns:m="http://schemas.openxmlformats.org/officeDocument/2006/math">
                    <m:sSup>
                      <m:sSupPr>
                        <m:ctrlPr>
                          <a:rPr lang="en-US" sz="1600" i="1" dirty="0">
                            <a:solidFill>
                              <a:schemeClr val="tx1"/>
                            </a:solidFill>
                            <a:latin typeface="Cambria Math" panose="02040503050406030204" pitchFamily="18" charset="0"/>
                          </a:rPr>
                        </m:ctrlPr>
                      </m:sSupPr>
                      <m:e>
                        <m:r>
                          <a:rPr lang="en-US" sz="1600" dirty="0">
                            <a:solidFill>
                              <a:schemeClr val="tx1"/>
                            </a:solidFill>
                            <a:latin typeface="Cambria Math" panose="02040503050406030204" pitchFamily="18" charset="0"/>
                          </a:rPr>
                          <m:t>10</m:t>
                        </m:r>
                      </m:e>
                      <m:sup>
                        <m:r>
                          <a:rPr lang="en-US" sz="1600" b="0" i="0" dirty="0" smtClean="0">
                            <a:solidFill>
                              <a:schemeClr val="tx1"/>
                            </a:solidFill>
                            <a:latin typeface="Cambria Math" panose="02040503050406030204" pitchFamily="18" charset="0"/>
                          </a:rPr>
                          <m:t>26</m:t>
                        </m:r>
                      </m:sup>
                    </m:sSup>
                  </m:oMath>
                </a14:m>
                <a:r>
                  <a:rPr lang="en-US" sz="1600" dirty="0">
                    <a:solidFill>
                      <a:schemeClr val="tx1"/>
                    </a:solidFill>
                  </a:rPr>
                  <a:t> m of the extent of the observable Universe.  </a:t>
                </a:r>
              </a:p>
              <a:p>
                <a:pPr algn="just">
                  <a:spcAft>
                    <a:spcPts val="600"/>
                  </a:spcAft>
                  <a:buClrTx/>
                  <a:buSzPct val="100000"/>
                </a:pPr>
                <a:r>
                  <a:rPr lang="en-US" sz="1600" dirty="0">
                    <a:solidFill>
                      <a:schemeClr val="tx1"/>
                    </a:solidFill>
                  </a:rPr>
                  <a:t>We also use certain special length units for short and large lengths which are given below:</a:t>
                </a:r>
              </a:p>
            </p:txBody>
          </p:sp>
        </mc:Choice>
        <mc:Fallback xmlns="">
          <p:sp>
            <p:nvSpPr>
              <p:cNvPr id="23" name="Text Placeholder 7">
                <a:extLst>
                  <a:ext uri="{FF2B5EF4-FFF2-40B4-BE49-F238E27FC236}">
                    <a16:creationId xmlns:a16="http://schemas.microsoft.com/office/drawing/2014/main" id="{CC648CC8-5A5B-4F7E-AC28-0AE53BF036C7}"/>
                  </a:ext>
                </a:extLst>
              </p:cNvPr>
              <p:cNvSpPr txBox="1">
                <a:spLocks noRot="1" noChangeAspect="1" noMove="1" noResize="1" noEditPoints="1" noAdjustHandles="1" noChangeArrowheads="1" noChangeShapeType="1" noTextEdit="1"/>
              </p:cNvSpPr>
              <p:nvPr/>
            </p:nvSpPr>
            <p:spPr>
              <a:xfrm>
                <a:off x="158728" y="654755"/>
                <a:ext cx="8826544" cy="4338862"/>
              </a:xfrm>
              <a:prstGeom prst="rect">
                <a:avLst/>
              </a:prstGeom>
              <a:blipFill>
                <a:blip r:embed="rId4"/>
                <a:stretch>
                  <a:fillRect l="-345" t="-421" r="-414"/>
                </a:stretch>
              </a:blipFill>
            </p:spPr>
            <p:txBody>
              <a:bodyPr/>
              <a:lstStyle/>
              <a:p>
                <a:r>
                  <a:rPr lang="en-US">
                    <a:noFill/>
                  </a:rPr>
                  <a:t> </a:t>
                </a:r>
              </a:p>
            </p:txBody>
          </p:sp>
        </mc:Fallback>
      </mc:AlternateContent>
      <p:graphicFrame>
        <p:nvGraphicFramePr>
          <p:cNvPr id="24" name="Table 23">
            <a:extLst>
              <a:ext uri="{FF2B5EF4-FFF2-40B4-BE49-F238E27FC236}">
                <a16:creationId xmlns:a16="http://schemas.microsoft.com/office/drawing/2014/main" id="{8E49D2E6-592F-4E34-A541-00FCB373972C}"/>
              </a:ext>
            </a:extLst>
          </p:cNvPr>
          <p:cNvGraphicFramePr>
            <a:graphicFrameLocks noGrp="1"/>
          </p:cNvGraphicFramePr>
          <p:nvPr/>
        </p:nvGraphicFramePr>
        <p:xfrm>
          <a:off x="200047" y="1899582"/>
          <a:ext cx="8785225" cy="2415316"/>
        </p:xfrm>
        <a:graphic>
          <a:graphicData uri="http://schemas.openxmlformats.org/drawingml/2006/table">
            <a:tbl>
              <a:tblPr firstRow="1" bandRow="1">
                <a:tableStyleId>{5C22544A-7EE6-4342-B048-85BDC9FD1C3A}</a:tableStyleId>
              </a:tblPr>
              <a:tblGrid>
                <a:gridCol w="1741642">
                  <a:extLst>
                    <a:ext uri="{9D8B030D-6E8A-4147-A177-3AD203B41FA5}">
                      <a16:colId xmlns:a16="http://schemas.microsoft.com/office/drawing/2014/main" val="20000"/>
                    </a:ext>
                  </a:extLst>
                </a:gridCol>
                <a:gridCol w="846667">
                  <a:extLst>
                    <a:ext uri="{9D8B030D-6E8A-4147-A177-3AD203B41FA5}">
                      <a16:colId xmlns:a16="http://schemas.microsoft.com/office/drawing/2014/main" val="20001"/>
                    </a:ext>
                  </a:extLst>
                </a:gridCol>
                <a:gridCol w="1732293">
                  <a:extLst>
                    <a:ext uri="{9D8B030D-6E8A-4147-A177-3AD203B41FA5}">
                      <a16:colId xmlns:a16="http://schemas.microsoft.com/office/drawing/2014/main" val="20002"/>
                    </a:ext>
                  </a:extLst>
                </a:gridCol>
                <a:gridCol w="4464623">
                  <a:extLst>
                    <a:ext uri="{9D8B030D-6E8A-4147-A177-3AD203B41FA5}">
                      <a16:colId xmlns:a16="http://schemas.microsoft.com/office/drawing/2014/main" val="20003"/>
                    </a:ext>
                  </a:extLst>
                </a:gridCol>
              </a:tblGrid>
              <a:tr h="259921">
                <a:tc>
                  <a:txBody>
                    <a:bodyPr/>
                    <a:lstStyle/>
                    <a:p>
                      <a:pPr algn="ctr"/>
                      <a:r>
                        <a:rPr lang="en-US" sz="1400" b="1" dirty="0">
                          <a:solidFill>
                            <a:schemeClr val="bg1"/>
                          </a:solidFill>
                        </a:rPr>
                        <a:t>Unit </a:t>
                      </a:r>
                      <a:endParaRPr lang="en-IN" sz="1400" b="1" dirty="0">
                        <a:solidFill>
                          <a:schemeClr val="bg1"/>
                        </a:solidFill>
                      </a:endParaRPr>
                    </a:p>
                  </a:txBody>
                  <a:tcPr marL="91443" marR="91443" marT="45725" marB="45725"/>
                </a:tc>
                <a:tc>
                  <a:txBody>
                    <a:bodyPr/>
                    <a:lstStyle/>
                    <a:p>
                      <a:pPr algn="ctr"/>
                      <a:r>
                        <a:rPr lang="en-US" sz="1400" b="1" dirty="0">
                          <a:solidFill>
                            <a:schemeClr val="bg1"/>
                          </a:solidFill>
                        </a:rPr>
                        <a:t>Symbol</a:t>
                      </a:r>
                      <a:endParaRPr lang="en-IN" sz="1400" b="1" dirty="0">
                        <a:solidFill>
                          <a:schemeClr val="bg1"/>
                        </a:solidFill>
                      </a:endParaRPr>
                    </a:p>
                  </a:txBody>
                  <a:tcPr marL="91443" marR="91443" marT="45725" marB="45725"/>
                </a:tc>
                <a:tc>
                  <a:txBody>
                    <a:bodyPr/>
                    <a:lstStyle/>
                    <a:p>
                      <a:pPr algn="ctr"/>
                      <a:r>
                        <a:rPr lang="en-US" sz="1400" b="1" dirty="0">
                          <a:solidFill>
                            <a:schemeClr val="bg1"/>
                          </a:solidFill>
                        </a:rPr>
                        <a:t>Value</a:t>
                      </a:r>
                      <a:endParaRPr lang="en-IN" sz="1400" b="1" dirty="0">
                        <a:solidFill>
                          <a:schemeClr val="bg1"/>
                        </a:solidFill>
                      </a:endParaRPr>
                    </a:p>
                  </a:txBody>
                  <a:tcPr marL="91443" marR="91443" marT="45725" marB="45725"/>
                </a:tc>
                <a:tc>
                  <a:txBody>
                    <a:bodyPr/>
                    <a:lstStyle/>
                    <a:p>
                      <a:pPr algn="ctr"/>
                      <a:r>
                        <a:rPr lang="en-US" sz="1400" b="1" dirty="0">
                          <a:solidFill>
                            <a:schemeClr val="bg1"/>
                          </a:solidFill>
                        </a:rPr>
                        <a:t>Definition</a:t>
                      </a:r>
                      <a:endParaRPr lang="en-IN" sz="1400" b="1" dirty="0">
                        <a:solidFill>
                          <a:schemeClr val="bg1"/>
                        </a:solidFill>
                      </a:endParaRPr>
                    </a:p>
                  </a:txBody>
                  <a:tcPr marL="91443" marR="91443" marT="45725" marB="45725"/>
                </a:tc>
                <a:extLst>
                  <a:ext uri="{0D108BD9-81ED-4DB2-BD59-A6C34878D82A}">
                    <a16:rowId xmlns:a16="http://schemas.microsoft.com/office/drawing/2014/main" val="10000"/>
                  </a:ext>
                </a:extLst>
              </a:tr>
              <a:tr h="259921">
                <a:tc>
                  <a:txBody>
                    <a:bodyPr/>
                    <a:lstStyle/>
                    <a:p>
                      <a:r>
                        <a:rPr lang="en-US" sz="1400" b="0" dirty="0">
                          <a:solidFill>
                            <a:schemeClr val="accent2">
                              <a:lumMod val="75000"/>
                            </a:schemeClr>
                          </a:solidFill>
                        </a:rPr>
                        <a:t>1 </a:t>
                      </a:r>
                      <a:r>
                        <a:rPr lang="en-US" sz="1400" b="0" dirty="0" err="1">
                          <a:solidFill>
                            <a:schemeClr val="accent2">
                              <a:lumMod val="75000"/>
                            </a:schemeClr>
                          </a:solidFill>
                        </a:rPr>
                        <a:t>fermi</a:t>
                      </a:r>
                      <a:r>
                        <a:rPr lang="en-US" sz="1400" b="0" dirty="0">
                          <a:solidFill>
                            <a:schemeClr val="accent2">
                              <a:lumMod val="75000"/>
                            </a:schemeClr>
                          </a:solidFill>
                        </a:rPr>
                        <a:t> </a:t>
                      </a:r>
                      <a:endParaRPr lang="en-IN" sz="1400" b="0" dirty="0">
                        <a:solidFill>
                          <a:schemeClr val="accent2">
                            <a:lumMod val="75000"/>
                          </a:schemeClr>
                        </a:solidFill>
                      </a:endParaRPr>
                    </a:p>
                  </a:txBody>
                  <a:tcPr marL="91443" marR="91443" marT="45725" marB="45725"/>
                </a:tc>
                <a:tc>
                  <a:txBody>
                    <a:bodyPr/>
                    <a:lstStyle/>
                    <a:p>
                      <a:r>
                        <a:rPr lang="en-US" sz="1400" b="0" dirty="0">
                          <a:solidFill>
                            <a:schemeClr val="accent2">
                              <a:lumMod val="75000"/>
                            </a:schemeClr>
                          </a:solidFill>
                        </a:rPr>
                        <a:t>1 f </a:t>
                      </a:r>
                      <a:endParaRPr lang="en-IN" sz="1400" b="0" dirty="0">
                        <a:solidFill>
                          <a:schemeClr val="accent2">
                            <a:lumMod val="75000"/>
                          </a:schemeClr>
                        </a:solidFill>
                      </a:endParaRPr>
                    </a:p>
                  </a:txBody>
                  <a:tcPr marL="91443" marR="91443" marT="45725" marB="45725"/>
                </a:tc>
                <a:tc>
                  <a:txBody>
                    <a:bodyPr/>
                    <a:lstStyle/>
                    <a:p>
                      <a:r>
                        <a:rPr lang="en-US" sz="1400" b="0" dirty="0">
                          <a:solidFill>
                            <a:schemeClr val="accent2">
                              <a:lumMod val="75000"/>
                            </a:schemeClr>
                          </a:solidFill>
                        </a:rPr>
                        <a:t>10</a:t>
                      </a:r>
                      <a:r>
                        <a:rPr lang="en-US" sz="1400" b="0" baseline="30000" dirty="0">
                          <a:solidFill>
                            <a:schemeClr val="accent2">
                              <a:lumMod val="75000"/>
                            </a:schemeClr>
                          </a:solidFill>
                        </a:rPr>
                        <a:t>–15</a:t>
                      </a:r>
                      <a:r>
                        <a:rPr lang="en-US" sz="1400" b="0" dirty="0">
                          <a:solidFill>
                            <a:schemeClr val="accent2">
                              <a:lumMod val="75000"/>
                            </a:schemeClr>
                          </a:solidFill>
                        </a:rPr>
                        <a:t> m</a:t>
                      </a:r>
                      <a:endParaRPr lang="en-IN" sz="1400" b="0" dirty="0">
                        <a:solidFill>
                          <a:schemeClr val="accent2">
                            <a:lumMod val="75000"/>
                          </a:schemeClr>
                        </a:solidFill>
                      </a:endParaRPr>
                    </a:p>
                  </a:txBody>
                  <a:tcPr marL="91443" marR="91443" marT="45725" marB="45725"/>
                </a:tc>
                <a:tc>
                  <a:txBody>
                    <a:bodyPr/>
                    <a:lstStyle/>
                    <a:p>
                      <a:endParaRPr lang="en-IN" sz="1400" b="0" dirty="0">
                        <a:solidFill>
                          <a:schemeClr val="accent2">
                            <a:lumMod val="75000"/>
                          </a:schemeClr>
                        </a:solidFill>
                      </a:endParaRPr>
                    </a:p>
                  </a:txBody>
                  <a:tcPr marL="91443" marR="91443" marT="45725" marB="45725"/>
                </a:tc>
                <a:extLst>
                  <a:ext uri="{0D108BD9-81ED-4DB2-BD59-A6C34878D82A}">
                    <a16:rowId xmlns:a16="http://schemas.microsoft.com/office/drawing/2014/main" val="10001"/>
                  </a:ext>
                </a:extLst>
              </a:tr>
              <a:tr h="259921">
                <a:tc>
                  <a:txBody>
                    <a:bodyPr/>
                    <a:lstStyle/>
                    <a:p>
                      <a:r>
                        <a:rPr lang="en-US" sz="1400" b="0" dirty="0">
                          <a:solidFill>
                            <a:schemeClr val="accent2">
                              <a:lumMod val="75000"/>
                            </a:schemeClr>
                          </a:solidFill>
                        </a:rPr>
                        <a:t>1 angstrom </a:t>
                      </a:r>
                      <a:endParaRPr lang="en-IN" sz="1400" b="0" dirty="0">
                        <a:solidFill>
                          <a:schemeClr val="accent2">
                            <a:lumMod val="75000"/>
                          </a:schemeClr>
                        </a:solidFill>
                      </a:endParaRPr>
                    </a:p>
                  </a:txBody>
                  <a:tcPr marL="91443" marR="91443" marT="45725" marB="45725"/>
                </a:tc>
                <a:tc>
                  <a:txBody>
                    <a:bodyPr/>
                    <a:lstStyle/>
                    <a:p>
                      <a:r>
                        <a:rPr lang="en-US" sz="1400" b="0" dirty="0">
                          <a:solidFill>
                            <a:schemeClr val="accent2">
                              <a:lumMod val="75000"/>
                            </a:schemeClr>
                          </a:solidFill>
                        </a:rPr>
                        <a:t>1 Å</a:t>
                      </a:r>
                      <a:endParaRPr lang="en-IN" sz="1400" b="0" dirty="0">
                        <a:solidFill>
                          <a:schemeClr val="accent2">
                            <a:lumMod val="75000"/>
                          </a:schemeClr>
                        </a:solidFill>
                      </a:endParaRPr>
                    </a:p>
                  </a:txBody>
                  <a:tcPr marL="91443" marR="91443" marT="45725" marB="45725"/>
                </a:tc>
                <a:tc>
                  <a:txBody>
                    <a:bodyPr/>
                    <a:lstStyle/>
                    <a:p>
                      <a:r>
                        <a:rPr lang="en-US" sz="1400" b="0" dirty="0">
                          <a:solidFill>
                            <a:schemeClr val="accent2">
                              <a:lumMod val="75000"/>
                            </a:schemeClr>
                          </a:solidFill>
                        </a:rPr>
                        <a:t>10</a:t>
                      </a:r>
                      <a:r>
                        <a:rPr lang="en-US" sz="1400" b="0" baseline="30000" dirty="0">
                          <a:solidFill>
                            <a:schemeClr val="accent2">
                              <a:lumMod val="75000"/>
                            </a:schemeClr>
                          </a:solidFill>
                        </a:rPr>
                        <a:t>–10</a:t>
                      </a:r>
                      <a:r>
                        <a:rPr lang="en-US" sz="1400" b="0" dirty="0">
                          <a:solidFill>
                            <a:schemeClr val="accent2">
                              <a:lumMod val="75000"/>
                            </a:schemeClr>
                          </a:solidFill>
                        </a:rPr>
                        <a:t> m</a:t>
                      </a:r>
                      <a:endParaRPr lang="en-IN" sz="1400" b="0" dirty="0">
                        <a:solidFill>
                          <a:schemeClr val="accent2">
                            <a:lumMod val="75000"/>
                          </a:schemeClr>
                        </a:solidFill>
                      </a:endParaRPr>
                    </a:p>
                  </a:txBody>
                  <a:tcPr marL="91443" marR="91443" marT="45725" marB="45725"/>
                </a:tc>
                <a:tc>
                  <a:txBody>
                    <a:bodyPr/>
                    <a:lstStyle/>
                    <a:p>
                      <a:endParaRPr lang="en-IN" sz="1400" b="0" dirty="0">
                        <a:solidFill>
                          <a:schemeClr val="accent2">
                            <a:lumMod val="75000"/>
                          </a:schemeClr>
                        </a:solidFill>
                      </a:endParaRPr>
                    </a:p>
                  </a:txBody>
                  <a:tcPr marL="91443" marR="91443" marT="45725" marB="45725"/>
                </a:tc>
                <a:extLst>
                  <a:ext uri="{0D108BD9-81ED-4DB2-BD59-A6C34878D82A}">
                    <a16:rowId xmlns:a16="http://schemas.microsoft.com/office/drawing/2014/main" val="10002"/>
                  </a:ext>
                </a:extLst>
              </a:tr>
              <a:tr h="405904">
                <a:tc>
                  <a:txBody>
                    <a:bodyPr/>
                    <a:lstStyle/>
                    <a:p>
                      <a:r>
                        <a:rPr lang="en-US" sz="1400" b="0" dirty="0">
                          <a:solidFill>
                            <a:schemeClr val="accent2">
                              <a:lumMod val="75000"/>
                            </a:schemeClr>
                          </a:solidFill>
                        </a:rPr>
                        <a:t>1 Astronomical Unit </a:t>
                      </a:r>
                      <a:endParaRPr lang="en-IN" sz="1400" b="0" dirty="0">
                        <a:solidFill>
                          <a:schemeClr val="accent2">
                            <a:lumMod val="75000"/>
                          </a:schemeClr>
                        </a:solidFill>
                      </a:endParaRPr>
                    </a:p>
                  </a:txBody>
                  <a:tcPr marL="91443" marR="91443" marT="45725" marB="45725"/>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2">
                              <a:lumMod val="75000"/>
                            </a:schemeClr>
                          </a:solidFill>
                        </a:rPr>
                        <a:t>1 AU </a:t>
                      </a:r>
                      <a:endParaRPr lang="en-IN" sz="1400" b="0" dirty="0">
                        <a:solidFill>
                          <a:schemeClr val="accent2">
                            <a:lumMod val="75000"/>
                          </a:schemeClr>
                        </a:solidFill>
                      </a:endParaRPr>
                    </a:p>
                  </a:txBody>
                  <a:tcPr marL="91443" marR="91443" marT="45725" marB="45725"/>
                </a:tc>
                <a:tc>
                  <a:txBody>
                    <a:bodyPr/>
                    <a:lstStyle/>
                    <a:p>
                      <a:r>
                        <a:rPr lang="en-US" sz="1400" b="0" dirty="0">
                          <a:solidFill>
                            <a:schemeClr val="accent2">
                              <a:lumMod val="75000"/>
                            </a:schemeClr>
                          </a:solidFill>
                        </a:rPr>
                        <a:t>1.496 × 10</a:t>
                      </a:r>
                      <a:r>
                        <a:rPr lang="en-US" sz="1400" b="0" baseline="30000" dirty="0">
                          <a:solidFill>
                            <a:schemeClr val="accent2">
                              <a:lumMod val="75000"/>
                            </a:schemeClr>
                          </a:solidFill>
                        </a:rPr>
                        <a:t>11</a:t>
                      </a:r>
                      <a:r>
                        <a:rPr lang="en-US" sz="1400" b="0" dirty="0">
                          <a:solidFill>
                            <a:schemeClr val="accent2">
                              <a:lumMod val="75000"/>
                            </a:schemeClr>
                          </a:solidFill>
                        </a:rPr>
                        <a:t> m</a:t>
                      </a:r>
                      <a:endParaRPr lang="en-IN" sz="1400" b="0" dirty="0">
                        <a:solidFill>
                          <a:schemeClr val="accent2">
                            <a:lumMod val="75000"/>
                          </a:schemeClr>
                        </a:solidFill>
                      </a:endParaRPr>
                    </a:p>
                  </a:txBody>
                  <a:tcPr marL="91443" marR="91443"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2">
                              <a:lumMod val="75000"/>
                            </a:schemeClr>
                          </a:solidFill>
                        </a:rPr>
                        <a:t>Average distance of the Sun from the Earth </a:t>
                      </a:r>
                      <a:endParaRPr lang="en-IN" sz="1400" b="0" dirty="0">
                        <a:solidFill>
                          <a:schemeClr val="accent2">
                            <a:lumMod val="75000"/>
                          </a:schemeClr>
                        </a:solidFill>
                      </a:endParaRPr>
                    </a:p>
                  </a:txBody>
                  <a:tcPr marL="91443" marR="91443" marT="45725" marB="45725"/>
                </a:tc>
                <a:extLst>
                  <a:ext uri="{0D108BD9-81ED-4DB2-BD59-A6C34878D82A}">
                    <a16:rowId xmlns:a16="http://schemas.microsoft.com/office/drawing/2014/main" val="10003"/>
                  </a:ext>
                </a:extLst>
              </a:tr>
              <a:tr h="405904">
                <a:tc>
                  <a:txBody>
                    <a:bodyPr/>
                    <a:lstStyle/>
                    <a:p>
                      <a:r>
                        <a:rPr lang="en-US" sz="1400" b="0" dirty="0">
                          <a:solidFill>
                            <a:schemeClr val="accent2">
                              <a:lumMod val="75000"/>
                            </a:schemeClr>
                          </a:solidFill>
                        </a:rPr>
                        <a:t>1 light year </a:t>
                      </a:r>
                      <a:endParaRPr lang="en-IN" sz="1400" b="0" dirty="0">
                        <a:solidFill>
                          <a:schemeClr val="accent2">
                            <a:lumMod val="75000"/>
                          </a:schemeClr>
                        </a:solidFill>
                      </a:endParaRPr>
                    </a:p>
                  </a:txBody>
                  <a:tcPr marL="91443" marR="91443" marT="45725" marB="45725"/>
                </a:tc>
                <a:tc>
                  <a:txBody>
                    <a:bodyPr/>
                    <a:lstStyle/>
                    <a:p>
                      <a:r>
                        <a:rPr lang="en-US" sz="1400" b="0" dirty="0">
                          <a:solidFill>
                            <a:schemeClr val="accent2">
                              <a:lumMod val="75000"/>
                            </a:schemeClr>
                          </a:solidFill>
                        </a:rPr>
                        <a:t>1 </a:t>
                      </a:r>
                      <a:r>
                        <a:rPr lang="en-US" sz="1400" b="0" dirty="0" err="1">
                          <a:solidFill>
                            <a:schemeClr val="accent2">
                              <a:lumMod val="75000"/>
                            </a:schemeClr>
                          </a:solidFill>
                        </a:rPr>
                        <a:t>ly</a:t>
                      </a:r>
                      <a:r>
                        <a:rPr lang="en-US" sz="1400" b="0" dirty="0">
                          <a:solidFill>
                            <a:schemeClr val="accent2">
                              <a:lumMod val="75000"/>
                            </a:schemeClr>
                          </a:solidFill>
                        </a:rPr>
                        <a:t> </a:t>
                      </a:r>
                      <a:endParaRPr lang="en-IN" sz="1400" b="0" dirty="0">
                        <a:solidFill>
                          <a:schemeClr val="accent2">
                            <a:lumMod val="75000"/>
                          </a:schemeClr>
                        </a:solidFill>
                      </a:endParaRPr>
                    </a:p>
                  </a:txBody>
                  <a:tcPr marL="91443" marR="91443" marT="45725" marB="45725"/>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2">
                              <a:lumMod val="75000"/>
                            </a:schemeClr>
                          </a:solidFill>
                        </a:rPr>
                        <a:t>9.46 × 10</a:t>
                      </a:r>
                      <a:r>
                        <a:rPr lang="en-US" sz="1400" b="0" baseline="30000" dirty="0">
                          <a:solidFill>
                            <a:schemeClr val="accent2">
                              <a:lumMod val="75000"/>
                            </a:schemeClr>
                          </a:solidFill>
                        </a:rPr>
                        <a:t>15</a:t>
                      </a:r>
                      <a:r>
                        <a:rPr lang="en-US" sz="1400" b="0" dirty="0">
                          <a:solidFill>
                            <a:schemeClr val="accent2">
                              <a:lumMod val="75000"/>
                            </a:schemeClr>
                          </a:solidFill>
                        </a:rPr>
                        <a:t> m</a:t>
                      </a:r>
                      <a:endParaRPr lang="en-IN" sz="1400" b="0" dirty="0">
                        <a:solidFill>
                          <a:schemeClr val="accent2">
                            <a:lumMod val="75000"/>
                          </a:schemeClr>
                        </a:solidFill>
                      </a:endParaRPr>
                    </a:p>
                  </a:txBody>
                  <a:tcPr marL="91443" marR="91443"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2">
                              <a:lumMod val="75000"/>
                            </a:schemeClr>
                          </a:solidFill>
                        </a:rPr>
                        <a:t>The distance that light travels with speed of 3 × 10</a:t>
                      </a:r>
                      <a:r>
                        <a:rPr lang="en-US" sz="1400" b="0" baseline="30000" dirty="0">
                          <a:solidFill>
                            <a:schemeClr val="accent2">
                              <a:lumMod val="75000"/>
                            </a:schemeClr>
                          </a:solidFill>
                        </a:rPr>
                        <a:t>8</a:t>
                      </a:r>
                      <a:r>
                        <a:rPr lang="en-US" sz="1400" b="0" dirty="0">
                          <a:solidFill>
                            <a:schemeClr val="accent2">
                              <a:lumMod val="75000"/>
                            </a:schemeClr>
                          </a:solidFill>
                        </a:rPr>
                        <a:t> m s</a:t>
                      </a:r>
                      <a:r>
                        <a:rPr lang="en-US" sz="1400" b="0" baseline="30000" dirty="0">
                          <a:solidFill>
                            <a:schemeClr val="accent2">
                              <a:lumMod val="75000"/>
                            </a:schemeClr>
                          </a:solidFill>
                        </a:rPr>
                        <a:t>–1</a:t>
                      </a:r>
                      <a:r>
                        <a:rPr lang="en-US" sz="1400" b="0" dirty="0">
                          <a:solidFill>
                            <a:schemeClr val="accent2">
                              <a:lumMod val="75000"/>
                            </a:schemeClr>
                          </a:solidFill>
                        </a:rPr>
                        <a:t> in 1 year</a:t>
                      </a:r>
                      <a:endParaRPr lang="en-IN" sz="1400" b="0" dirty="0">
                        <a:solidFill>
                          <a:schemeClr val="accent2">
                            <a:lumMod val="75000"/>
                          </a:schemeClr>
                        </a:solidFill>
                      </a:endParaRPr>
                    </a:p>
                  </a:txBody>
                  <a:tcPr marL="91443" marR="91443" marT="45725" marB="45725"/>
                </a:tc>
                <a:extLst>
                  <a:ext uri="{0D108BD9-81ED-4DB2-BD59-A6C34878D82A}">
                    <a16:rowId xmlns:a16="http://schemas.microsoft.com/office/drawing/2014/main" val="10004"/>
                  </a:ext>
                </a:extLst>
              </a:tr>
              <a:tr h="576812">
                <a:tc>
                  <a:txBody>
                    <a:bodyPr/>
                    <a:lstStyle/>
                    <a:p>
                      <a:r>
                        <a:rPr lang="en-US" sz="1400" b="0" dirty="0">
                          <a:solidFill>
                            <a:schemeClr val="accent2">
                              <a:lumMod val="75000"/>
                            </a:schemeClr>
                          </a:solidFill>
                        </a:rPr>
                        <a:t>1 parsec </a:t>
                      </a:r>
                      <a:endParaRPr lang="en-IN" sz="1400" b="0" dirty="0">
                        <a:solidFill>
                          <a:schemeClr val="accent2">
                            <a:lumMod val="75000"/>
                          </a:schemeClr>
                        </a:solidFill>
                      </a:endParaRPr>
                    </a:p>
                  </a:txBody>
                  <a:tcPr marL="91443" marR="91443" marT="45725" marB="45725"/>
                </a:tc>
                <a:tc>
                  <a:txBody>
                    <a:bodyPr/>
                    <a:lstStyle/>
                    <a:p>
                      <a:endParaRPr lang="en-IN" sz="1400" b="0" dirty="0">
                        <a:solidFill>
                          <a:schemeClr val="accent2">
                            <a:lumMod val="75000"/>
                          </a:schemeClr>
                        </a:solidFill>
                      </a:endParaRPr>
                    </a:p>
                  </a:txBody>
                  <a:tcPr marL="91443" marR="91443" marT="45725" marB="45725"/>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2">
                              <a:lumMod val="75000"/>
                            </a:schemeClr>
                          </a:solidFill>
                        </a:rPr>
                        <a:t>3.08 × 10</a:t>
                      </a:r>
                      <a:r>
                        <a:rPr lang="en-US" sz="1400" b="0" baseline="30000" dirty="0">
                          <a:solidFill>
                            <a:schemeClr val="accent2">
                              <a:lumMod val="75000"/>
                            </a:schemeClr>
                          </a:solidFill>
                        </a:rPr>
                        <a:t>16</a:t>
                      </a:r>
                      <a:r>
                        <a:rPr lang="en-US" sz="1400" b="0" dirty="0">
                          <a:solidFill>
                            <a:schemeClr val="accent2">
                              <a:lumMod val="75000"/>
                            </a:schemeClr>
                          </a:solidFill>
                        </a:rPr>
                        <a:t> m </a:t>
                      </a:r>
                      <a:endParaRPr lang="en-IN" sz="1400" b="0" dirty="0">
                        <a:solidFill>
                          <a:schemeClr val="accent2">
                            <a:lumMod val="75000"/>
                          </a:schemeClr>
                        </a:solidFill>
                      </a:endParaRPr>
                    </a:p>
                    <a:p>
                      <a:r>
                        <a:rPr lang="en-US" sz="1400" b="0" dirty="0">
                          <a:solidFill>
                            <a:schemeClr val="accent2">
                              <a:lumMod val="75000"/>
                            </a:schemeClr>
                          </a:solidFill>
                        </a:rPr>
                        <a:t>(3.26 </a:t>
                      </a:r>
                      <a:r>
                        <a:rPr lang="en-US" sz="1400" b="0" dirty="0" err="1">
                          <a:solidFill>
                            <a:schemeClr val="accent2">
                              <a:lumMod val="75000"/>
                            </a:schemeClr>
                          </a:solidFill>
                        </a:rPr>
                        <a:t>ly</a:t>
                      </a:r>
                      <a:r>
                        <a:rPr lang="en-US" sz="1400" b="0" dirty="0">
                          <a:solidFill>
                            <a:schemeClr val="accent2">
                              <a:lumMod val="75000"/>
                            </a:schemeClr>
                          </a:solidFill>
                        </a:rPr>
                        <a:t>)</a:t>
                      </a:r>
                      <a:endParaRPr lang="en-IN" sz="1400" b="0" dirty="0">
                        <a:solidFill>
                          <a:schemeClr val="accent2">
                            <a:lumMod val="75000"/>
                          </a:schemeClr>
                        </a:solidFill>
                      </a:endParaRPr>
                    </a:p>
                  </a:txBody>
                  <a:tcPr marL="91443" marR="91443" marT="45725" marB="45725"/>
                </a:tc>
                <a:tc>
                  <a:txBody>
                    <a:bodyPr/>
                    <a:lstStyle/>
                    <a:p>
                      <a:r>
                        <a:rPr lang="en-US" sz="1400" b="0" dirty="0">
                          <a:solidFill>
                            <a:schemeClr val="accent2">
                              <a:lumMod val="75000"/>
                            </a:schemeClr>
                          </a:solidFill>
                        </a:rPr>
                        <a:t>The distance at which average radius of Earth’s orbit  subtends an angle of 1 arc second</a:t>
                      </a:r>
                      <a:endParaRPr lang="en-IN" sz="1400" b="0" dirty="0">
                        <a:solidFill>
                          <a:schemeClr val="accent2">
                            <a:lumMod val="75000"/>
                          </a:schemeClr>
                        </a:solidFill>
                      </a:endParaRPr>
                    </a:p>
                  </a:txBody>
                  <a:tcPr marL="91443" marR="91443"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8646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oogle Shape;62;p14">
            <a:extLst>
              <a:ext uri="{FF2B5EF4-FFF2-40B4-BE49-F238E27FC236}">
                <a16:creationId xmlns:a16="http://schemas.microsoft.com/office/drawing/2014/main" id="{3540FA1A-A65D-4477-8275-DD7D74DCB6F2}"/>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27" name="Google Shape;63;p14">
            <a:extLst>
              <a:ext uri="{FF2B5EF4-FFF2-40B4-BE49-F238E27FC236}">
                <a16:creationId xmlns:a16="http://schemas.microsoft.com/office/drawing/2014/main" id="{3AA8EA2E-3F55-401E-984D-BB9941D702AB}"/>
              </a:ext>
            </a:extLst>
          </p:cNvPr>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Range and Order of Lengths</a:t>
            </a:r>
          </a:p>
        </p:txBody>
      </p:sp>
      <p:sp>
        <p:nvSpPr>
          <p:cNvPr id="2" name="Rectangle 1">
            <a:extLst>
              <a:ext uri="{FF2B5EF4-FFF2-40B4-BE49-F238E27FC236}">
                <a16:creationId xmlns:a16="http://schemas.microsoft.com/office/drawing/2014/main" id="{F47805E8-7198-42BC-8BE3-2A8511618774}"/>
              </a:ext>
            </a:extLst>
          </p:cNvPr>
          <p:cNvSpPr/>
          <p:nvPr/>
        </p:nvSpPr>
        <p:spPr>
          <a:xfrm>
            <a:off x="3934765" y="248430"/>
            <a:ext cx="2254143" cy="307777"/>
          </a:xfrm>
          <a:prstGeom prst="rect">
            <a:avLst/>
          </a:prstGeom>
          <a:solidFill>
            <a:schemeClr val="accent6">
              <a:lumMod val="75000"/>
            </a:schemeClr>
          </a:solidFill>
        </p:spPr>
        <p:txBody>
          <a:bodyPr wrap="none">
            <a:spAutoFit/>
          </a:bodyPr>
          <a:lstStyle/>
          <a:p>
            <a:pPr eaLnBrk="1" hangingPunct="1"/>
            <a:r>
              <a:rPr lang="en-US" altLang="en-US" dirty="0">
                <a:solidFill>
                  <a:schemeClr val="tx1"/>
                </a:solidFill>
              </a:rPr>
              <a:t>(</a:t>
            </a:r>
            <a:r>
              <a:rPr lang="en-US" altLang="en-US" dirty="0" err="1">
                <a:solidFill>
                  <a:schemeClr val="tx1"/>
                </a:solidFill>
              </a:rPr>
              <a:t>L</a:t>
            </a:r>
            <a:r>
              <a:rPr lang="en-US" altLang="en-US" baseline="-25000" dirty="0" err="1">
                <a:solidFill>
                  <a:schemeClr val="tx1"/>
                </a:solidFill>
              </a:rPr>
              <a:t>longest</a:t>
            </a:r>
            <a:r>
              <a:rPr lang="en-US" altLang="en-US" dirty="0">
                <a:solidFill>
                  <a:schemeClr val="tx1"/>
                </a:solidFill>
              </a:rPr>
              <a:t> : </a:t>
            </a:r>
            <a:r>
              <a:rPr lang="en-US" altLang="en-US" dirty="0" err="1">
                <a:solidFill>
                  <a:schemeClr val="tx1"/>
                </a:solidFill>
              </a:rPr>
              <a:t>L</a:t>
            </a:r>
            <a:r>
              <a:rPr lang="en-US" altLang="en-US" baseline="-25000" dirty="0" err="1">
                <a:solidFill>
                  <a:schemeClr val="tx1"/>
                </a:solidFill>
              </a:rPr>
              <a:t>shortest</a:t>
            </a:r>
            <a:r>
              <a:rPr lang="en-US" altLang="en-US" dirty="0">
                <a:solidFill>
                  <a:schemeClr val="tx1"/>
                </a:solidFill>
              </a:rPr>
              <a:t> = 10</a:t>
            </a:r>
            <a:r>
              <a:rPr lang="en-US" altLang="en-US" baseline="30000" dirty="0">
                <a:solidFill>
                  <a:schemeClr val="tx1"/>
                </a:solidFill>
              </a:rPr>
              <a:t>41</a:t>
            </a:r>
            <a:r>
              <a:rPr lang="en-US" altLang="en-US" dirty="0">
                <a:solidFill>
                  <a:schemeClr val="tx1"/>
                </a:solidFill>
              </a:rPr>
              <a:t> : 1)</a:t>
            </a:r>
            <a:endParaRPr lang="en-IN" altLang="en-US" dirty="0">
              <a:solidFill>
                <a:schemeClr val="tx1"/>
              </a:solidFill>
            </a:endParaRPr>
          </a:p>
        </p:txBody>
      </p:sp>
      <p:graphicFrame>
        <p:nvGraphicFramePr>
          <p:cNvPr id="8" name="Table 7">
            <a:extLst>
              <a:ext uri="{FF2B5EF4-FFF2-40B4-BE49-F238E27FC236}">
                <a16:creationId xmlns:a16="http://schemas.microsoft.com/office/drawing/2014/main" id="{1BBE036D-37BB-47D3-ACFC-B2295813C69B}"/>
              </a:ext>
            </a:extLst>
          </p:cNvPr>
          <p:cNvGraphicFramePr>
            <a:graphicFrameLocks noGrp="1"/>
          </p:cNvGraphicFramePr>
          <p:nvPr/>
        </p:nvGraphicFramePr>
        <p:xfrm>
          <a:off x="158728" y="654753"/>
          <a:ext cx="8826544" cy="4338864"/>
        </p:xfrm>
        <a:graphic>
          <a:graphicData uri="http://schemas.openxmlformats.org/drawingml/2006/table">
            <a:tbl>
              <a:tblPr firstRow="1" firstCol="1" bandRow="1">
                <a:tableStyleId>{69012ECD-51FC-41F1-AA8D-1B2483CD663E}</a:tableStyleId>
              </a:tblPr>
              <a:tblGrid>
                <a:gridCol w="846153">
                  <a:extLst>
                    <a:ext uri="{9D8B030D-6E8A-4147-A177-3AD203B41FA5}">
                      <a16:colId xmlns:a16="http://schemas.microsoft.com/office/drawing/2014/main" val="20000"/>
                    </a:ext>
                  </a:extLst>
                </a:gridCol>
                <a:gridCol w="6010133">
                  <a:extLst>
                    <a:ext uri="{9D8B030D-6E8A-4147-A177-3AD203B41FA5}">
                      <a16:colId xmlns:a16="http://schemas.microsoft.com/office/drawing/2014/main" val="20001"/>
                    </a:ext>
                  </a:extLst>
                </a:gridCol>
                <a:gridCol w="1970258">
                  <a:extLst>
                    <a:ext uri="{9D8B030D-6E8A-4147-A177-3AD203B41FA5}">
                      <a16:colId xmlns:a16="http://schemas.microsoft.com/office/drawing/2014/main" val="20002"/>
                    </a:ext>
                  </a:extLst>
                </a:gridCol>
              </a:tblGrid>
              <a:tr h="271179">
                <a:tc>
                  <a:txBody>
                    <a:bodyPr/>
                    <a:lstStyle/>
                    <a:p>
                      <a:pPr algn="ctr">
                        <a:lnSpc>
                          <a:spcPct val="115000"/>
                        </a:lnSpc>
                        <a:spcAft>
                          <a:spcPts val="0"/>
                        </a:spcAft>
                      </a:pPr>
                      <a:r>
                        <a:rPr lang="en-US" sz="1400" b="1" dirty="0" err="1">
                          <a:effectLst/>
                        </a:rPr>
                        <a:t>S.No</a:t>
                      </a:r>
                      <a:endParaRPr lang="en-IN" sz="1400" b="1"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1" dirty="0">
                          <a:effectLst/>
                        </a:rPr>
                        <a:t>Size of the object or distance</a:t>
                      </a:r>
                      <a:endParaRPr lang="en-IN" sz="1400" b="1"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1" dirty="0">
                          <a:effectLst/>
                        </a:rPr>
                        <a:t>Length (m)</a:t>
                      </a:r>
                      <a:endParaRPr lang="en-IN" sz="1400" b="1"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00"/>
                  </a:ext>
                </a:extLst>
              </a:tr>
              <a:tr h="271179">
                <a:tc>
                  <a:txBody>
                    <a:bodyPr/>
                    <a:lstStyle/>
                    <a:p>
                      <a:pPr algn="ctr">
                        <a:lnSpc>
                          <a:spcPct val="115000"/>
                        </a:lnSpc>
                        <a:spcAft>
                          <a:spcPts val="0"/>
                        </a:spcAft>
                      </a:pPr>
                      <a:r>
                        <a:rPr lang="en-US" sz="1400" b="0" dirty="0">
                          <a:effectLst/>
                        </a:rPr>
                        <a:t>1</a:t>
                      </a:r>
                      <a:endParaRPr lang="en-IN" sz="1400" b="0" dirty="0">
                        <a:solidFill>
                          <a:schemeClr val="tx1"/>
                        </a:solidFill>
                        <a:effectLst/>
                        <a:latin typeface="Calibri"/>
                        <a:ea typeface="Calibri"/>
                        <a:cs typeface="Times New Roman"/>
                      </a:endParaRPr>
                    </a:p>
                  </a:txBody>
                  <a:tcPr marL="68578" marR="68578" marT="0" marB="0"/>
                </a:tc>
                <a:tc>
                  <a:txBody>
                    <a:bodyPr/>
                    <a:lstStyle/>
                    <a:p>
                      <a:pPr algn="just">
                        <a:lnSpc>
                          <a:spcPct val="115000"/>
                        </a:lnSpc>
                        <a:spcAft>
                          <a:spcPts val="0"/>
                        </a:spcAft>
                      </a:pPr>
                      <a:r>
                        <a:rPr lang="en-US" sz="1400" b="0" dirty="0">
                          <a:effectLst/>
                        </a:rPr>
                        <a:t>Size of proton</a:t>
                      </a:r>
                      <a:endParaRPr lang="en-IN" sz="1400" b="0"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0" dirty="0">
                          <a:effectLst/>
                        </a:rPr>
                        <a:t>10</a:t>
                      </a:r>
                      <a:r>
                        <a:rPr lang="en-US" sz="1400" b="0" baseline="30000" dirty="0">
                          <a:effectLst/>
                        </a:rPr>
                        <a:t>-15</a:t>
                      </a:r>
                      <a:endParaRPr lang="en-IN" sz="1400" b="0"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01"/>
                  </a:ext>
                </a:extLst>
              </a:tr>
              <a:tr h="271179">
                <a:tc>
                  <a:txBody>
                    <a:bodyPr/>
                    <a:lstStyle/>
                    <a:p>
                      <a:pPr algn="ctr">
                        <a:lnSpc>
                          <a:spcPct val="115000"/>
                        </a:lnSpc>
                        <a:spcAft>
                          <a:spcPts val="0"/>
                        </a:spcAft>
                      </a:pPr>
                      <a:r>
                        <a:rPr lang="en-US" sz="1400" b="0" dirty="0">
                          <a:effectLst/>
                        </a:rPr>
                        <a:t>2</a:t>
                      </a:r>
                      <a:endParaRPr lang="en-IN" sz="1400" b="0" dirty="0">
                        <a:solidFill>
                          <a:schemeClr val="tx1"/>
                        </a:solidFill>
                        <a:effectLst/>
                        <a:latin typeface="Calibri"/>
                        <a:ea typeface="Calibri"/>
                        <a:cs typeface="Times New Roman"/>
                      </a:endParaRPr>
                    </a:p>
                  </a:txBody>
                  <a:tcPr marL="68578" marR="68578" marT="0" marB="0"/>
                </a:tc>
                <a:tc>
                  <a:txBody>
                    <a:bodyPr/>
                    <a:lstStyle/>
                    <a:p>
                      <a:pPr algn="just">
                        <a:lnSpc>
                          <a:spcPct val="115000"/>
                        </a:lnSpc>
                        <a:spcAft>
                          <a:spcPts val="0"/>
                        </a:spcAft>
                      </a:pPr>
                      <a:r>
                        <a:rPr lang="en-US" sz="1400" b="0" dirty="0">
                          <a:effectLst/>
                        </a:rPr>
                        <a:t>Size of atomic nucleus</a:t>
                      </a:r>
                      <a:endParaRPr lang="en-IN" sz="1400" b="0"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0" dirty="0">
                          <a:effectLst/>
                        </a:rPr>
                        <a:t>10</a:t>
                      </a:r>
                      <a:r>
                        <a:rPr lang="en-US" sz="1400" b="0" baseline="30000" dirty="0">
                          <a:effectLst/>
                        </a:rPr>
                        <a:t>-14</a:t>
                      </a:r>
                      <a:endParaRPr lang="en-IN" sz="1400" b="0"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02"/>
                  </a:ext>
                </a:extLst>
              </a:tr>
              <a:tr h="271179">
                <a:tc>
                  <a:txBody>
                    <a:bodyPr/>
                    <a:lstStyle/>
                    <a:p>
                      <a:pPr algn="ctr">
                        <a:lnSpc>
                          <a:spcPct val="115000"/>
                        </a:lnSpc>
                        <a:spcAft>
                          <a:spcPts val="0"/>
                        </a:spcAft>
                      </a:pPr>
                      <a:r>
                        <a:rPr lang="en-US" sz="1400" b="0" dirty="0">
                          <a:effectLst/>
                        </a:rPr>
                        <a:t>3</a:t>
                      </a:r>
                      <a:endParaRPr lang="en-IN" sz="1400" b="0" dirty="0">
                        <a:solidFill>
                          <a:schemeClr val="tx1"/>
                        </a:solidFill>
                        <a:effectLst/>
                        <a:latin typeface="Calibri"/>
                        <a:ea typeface="Calibri"/>
                        <a:cs typeface="Times New Roman"/>
                      </a:endParaRPr>
                    </a:p>
                  </a:txBody>
                  <a:tcPr marL="68578" marR="68578" marT="0" marB="0"/>
                </a:tc>
                <a:tc>
                  <a:txBody>
                    <a:bodyPr/>
                    <a:lstStyle/>
                    <a:p>
                      <a:pPr algn="just">
                        <a:lnSpc>
                          <a:spcPct val="115000"/>
                        </a:lnSpc>
                        <a:spcAft>
                          <a:spcPts val="0"/>
                        </a:spcAft>
                      </a:pPr>
                      <a:r>
                        <a:rPr lang="en-US" sz="1400" b="0" dirty="0">
                          <a:effectLst/>
                        </a:rPr>
                        <a:t>Size of the Hydrogen atom</a:t>
                      </a:r>
                      <a:endParaRPr lang="en-IN" sz="1400" b="0"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0" dirty="0">
                          <a:effectLst/>
                        </a:rPr>
                        <a:t>10</a:t>
                      </a:r>
                      <a:r>
                        <a:rPr lang="en-US" sz="1400" b="0" baseline="30000" dirty="0">
                          <a:effectLst/>
                        </a:rPr>
                        <a:t>-10</a:t>
                      </a:r>
                      <a:endParaRPr lang="en-IN" sz="1400" b="0"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03"/>
                  </a:ext>
                </a:extLst>
              </a:tr>
              <a:tr h="271179">
                <a:tc>
                  <a:txBody>
                    <a:bodyPr/>
                    <a:lstStyle/>
                    <a:p>
                      <a:pPr algn="ctr">
                        <a:lnSpc>
                          <a:spcPct val="115000"/>
                        </a:lnSpc>
                        <a:spcAft>
                          <a:spcPts val="0"/>
                        </a:spcAft>
                      </a:pPr>
                      <a:r>
                        <a:rPr lang="en-US" sz="1400" b="0" dirty="0">
                          <a:effectLst/>
                        </a:rPr>
                        <a:t>4</a:t>
                      </a:r>
                      <a:endParaRPr lang="en-IN" sz="1400" b="0" dirty="0">
                        <a:solidFill>
                          <a:schemeClr val="tx1"/>
                        </a:solidFill>
                        <a:effectLst/>
                        <a:latin typeface="Calibri"/>
                        <a:ea typeface="Calibri"/>
                        <a:cs typeface="Times New Roman"/>
                      </a:endParaRPr>
                    </a:p>
                  </a:txBody>
                  <a:tcPr marL="68578" marR="68578" marT="0" marB="0"/>
                </a:tc>
                <a:tc>
                  <a:txBody>
                    <a:bodyPr/>
                    <a:lstStyle/>
                    <a:p>
                      <a:pPr algn="just">
                        <a:lnSpc>
                          <a:spcPct val="115000"/>
                        </a:lnSpc>
                        <a:spcAft>
                          <a:spcPts val="0"/>
                        </a:spcAft>
                      </a:pPr>
                      <a:r>
                        <a:rPr lang="en-US" sz="1400" b="0" dirty="0">
                          <a:effectLst/>
                        </a:rPr>
                        <a:t>Length of a typical virus</a:t>
                      </a:r>
                      <a:endParaRPr lang="en-IN" sz="1400" b="0"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0" dirty="0">
                          <a:effectLst/>
                        </a:rPr>
                        <a:t>10</a:t>
                      </a:r>
                      <a:r>
                        <a:rPr lang="en-US" sz="1400" b="0" baseline="30000" dirty="0">
                          <a:effectLst/>
                        </a:rPr>
                        <a:t>-8</a:t>
                      </a:r>
                      <a:endParaRPr lang="en-IN" sz="1400" b="0"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04"/>
                  </a:ext>
                </a:extLst>
              </a:tr>
              <a:tr h="271179">
                <a:tc>
                  <a:txBody>
                    <a:bodyPr/>
                    <a:lstStyle/>
                    <a:p>
                      <a:pPr algn="ctr">
                        <a:lnSpc>
                          <a:spcPct val="115000"/>
                        </a:lnSpc>
                        <a:spcAft>
                          <a:spcPts val="0"/>
                        </a:spcAft>
                      </a:pPr>
                      <a:r>
                        <a:rPr lang="en-US" sz="1400" b="0" dirty="0">
                          <a:effectLst/>
                        </a:rPr>
                        <a:t>5</a:t>
                      </a:r>
                      <a:endParaRPr lang="en-IN" sz="1400" b="0" dirty="0">
                        <a:solidFill>
                          <a:schemeClr val="tx1"/>
                        </a:solidFill>
                        <a:effectLst/>
                        <a:latin typeface="Calibri"/>
                        <a:ea typeface="Calibri"/>
                        <a:cs typeface="Times New Roman"/>
                      </a:endParaRPr>
                    </a:p>
                  </a:txBody>
                  <a:tcPr marL="68578" marR="68578" marT="0" marB="0"/>
                </a:tc>
                <a:tc>
                  <a:txBody>
                    <a:bodyPr/>
                    <a:lstStyle/>
                    <a:p>
                      <a:pPr algn="just">
                        <a:lnSpc>
                          <a:spcPct val="115000"/>
                        </a:lnSpc>
                        <a:spcAft>
                          <a:spcPts val="0"/>
                        </a:spcAft>
                      </a:pPr>
                      <a:r>
                        <a:rPr lang="en-US" sz="1400" b="0" dirty="0">
                          <a:effectLst/>
                        </a:rPr>
                        <a:t>Wavelength of a light</a:t>
                      </a:r>
                      <a:endParaRPr lang="en-IN" sz="1400" b="0"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0" dirty="0">
                          <a:effectLst/>
                        </a:rPr>
                        <a:t>10</a:t>
                      </a:r>
                      <a:r>
                        <a:rPr lang="en-US" sz="1400" b="0" baseline="30000" dirty="0">
                          <a:effectLst/>
                        </a:rPr>
                        <a:t>-7</a:t>
                      </a:r>
                      <a:endParaRPr lang="en-IN" sz="1400" b="0"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05"/>
                  </a:ext>
                </a:extLst>
              </a:tr>
              <a:tr h="271179">
                <a:tc>
                  <a:txBody>
                    <a:bodyPr/>
                    <a:lstStyle/>
                    <a:p>
                      <a:pPr algn="ctr">
                        <a:lnSpc>
                          <a:spcPct val="115000"/>
                        </a:lnSpc>
                        <a:spcAft>
                          <a:spcPts val="0"/>
                        </a:spcAft>
                      </a:pPr>
                      <a:r>
                        <a:rPr lang="en-US" sz="1400" b="0" dirty="0">
                          <a:effectLst/>
                        </a:rPr>
                        <a:t>6</a:t>
                      </a:r>
                      <a:endParaRPr lang="en-IN" sz="1400" b="0" dirty="0">
                        <a:solidFill>
                          <a:schemeClr val="tx1"/>
                        </a:solidFill>
                        <a:effectLst/>
                        <a:latin typeface="Calibri"/>
                        <a:ea typeface="Calibri"/>
                        <a:cs typeface="Times New Roman"/>
                      </a:endParaRPr>
                    </a:p>
                  </a:txBody>
                  <a:tcPr marL="68578" marR="68578" marT="0" marB="0"/>
                </a:tc>
                <a:tc>
                  <a:txBody>
                    <a:bodyPr/>
                    <a:lstStyle/>
                    <a:p>
                      <a:pPr algn="just">
                        <a:lnSpc>
                          <a:spcPct val="115000"/>
                        </a:lnSpc>
                        <a:spcAft>
                          <a:spcPts val="0"/>
                        </a:spcAft>
                      </a:pPr>
                      <a:r>
                        <a:rPr lang="en-US" sz="1400" b="0" dirty="0">
                          <a:effectLst/>
                        </a:rPr>
                        <a:t>Size of the red blood corpuscle</a:t>
                      </a:r>
                      <a:endParaRPr lang="en-IN" sz="1400" b="0"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0" dirty="0">
                          <a:effectLst/>
                        </a:rPr>
                        <a:t>10</a:t>
                      </a:r>
                      <a:r>
                        <a:rPr lang="en-US" sz="1400" b="0" baseline="30000" dirty="0">
                          <a:effectLst/>
                        </a:rPr>
                        <a:t>-5</a:t>
                      </a:r>
                      <a:endParaRPr lang="en-IN" sz="1400" b="0"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06"/>
                  </a:ext>
                </a:extLst>
              </a:tr>
              <a:tr h="271179">
                <a:tc>
                  <a:txBody>
                    <a:bodyPr/>
                    <a:lstStyle/>
                    <a:p>
                      <a:pPr algn="ctr">
                        <a:lnSpc>
                          <a:spcPct val="115000"/>
                        </a:lnSpc>
                        <a:spcAft>
                          <a:spcPts val="0"/>
                        </a:spcAft>
                      </a:pPr>
                      <a:r>
                        <a:rPr lang="en-US" sz="1400" b="0" dirty="0">
                          <a:effectLst/>
                        </a:rPr>
                        <a:t>7</a:t>
                      </a:r>
                      <a:endParaRPr lang="en-IN" sz="1400" b="0" dirty="0">
                        <a:solidFill>
                          <a:schemeClr val="tx1"/>
                        </a:solidFill>
                        <a:effectLst/>
                        <a:latin typeface="Calibri"/>
                        <a:ea typeface="Calibri"/>
                        <a:cs typeface="Times New Roman"/>
                      </a:endParaRPr>
                    </a:p>
                  </a:txBody>
                  <a:tcPr marL="68578" marR="68578" marT="0" marB="0"/>
                </a:tc>
                <a:tc>
                  <a:txBody>
                    <a:bodyPr/>
                    <a:lstStyle/>
                    <a:p>
                      <a:pPr algn="just">
                        <a:lnSpc>
                          <a:spcPct val="115000"/>
                        </a:lnSpc>
                        <a:spcAft>
                          <a:spcPts val="0"/>
                        </a:spcAft>
                      </a:pPr>
                      <a:r>
                        <a:rPr lang="en-US" sz="1400" b="0" dirty="0">
                          <a:effectLst/>
                        </a:rPr>
                        <a:t>Thickness of a paper</a:t>
                      </a:r>
                      <a:endParaRPr lang="en-IN" sz="1400" b="0"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0" dirty="0">
                          <a:effectLst/>
                        </a:rPr>
                        <a:t>10</a:t>
                      </a:r>
                      <a:r>
                        <a:rPr lang="en-US" sz="1400" b="0" baseline="30000" dirty="0">
                          <a:effectLst/>
                        </a:rPr>
                        <a:t>-4</a:t>
                      </a:r>
                      <a:endParaRPr lang="en-IN" sz="1400" b="0"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07"/>
                  </a:ext>
                </a:extLst>
              </a:tr>
              <a:tr h="271179">
                <a:tc>
                  <a:txBody>
                    <a:bodyPr/>
                    <a:lstStyle/>
                    <a:p>
                      <a:pPr algn="ctr">
                        <a:lnSpc>
                          <a:spcPct val="115000"/>
                        </a:lnSpc>
                        <a:spcAft>
                          <a:spcPts val="0"/>
                        </a:spcAft>
                      </a:pPr>
                      <a:r>
                        <a:rPr lang="en-US" sz="1400" b="0" dirty="0">
                          <a:effectLst/>
                        </a:rPr>
                        <a:t>8</a:t>
                      </a:r>
                      <a:endParaRPr lang="en-IN" sz="1400" b="0" dirty="0">
                        <a:solidFill>
                          <a:schemeClr val="tx1"/>
                        </a:solidFill>
                        <a:effectLst/>
                        <a:latin typeface="Calibri"/>
                        <a:ea typeface="Calibri"/>
                        <a:cs typeface="Times New Roman"/>
                      </a:endParaRPr>
                    </a:p>
                  </a:txBody>
                  <a:tcPr marL="68578" marR="68578" marT="0" marB="0"/>
                </a:tc>
                <a:tc>
                  <a:txBody>
                    <a:bodyPr/>
                    <a:lstStyle/>
                    <a:p>
                      <a:pPr algn="just">
                        <a:lnSpc>
                          <a:spcPct val="115000"/>
                        </a:lnSpc>
                        <a:spcAft>
                          <a:spcPts val="0"/>
                        </a:spcAft>
                      </a:pPr>
                      <a:r>
                        <a:rPr lang="en-US" sz="1400" b="0" dirty="0">
                          <a:effectLst/>
                        </a:rPr>
                        <a:t>Height of the Mount Everest from sea level</a:t>
                      </a:r>
                      <a:endParaRPr lang="en-IN" sz="1400" b="0"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0" dirty="0">
                          <a:effectLst/>
                        </a:rPr>
                        <a:t>10</a:t>
                      </a:r>
                      <a:r>
                        <a:rPr lang="en-US" sz="1400" b="0" baseline="30000" dirty="0">
                          <a:effectLst/>
                        </a:rPr>
                        <a:t>4</a:t>
                      </a:r>
                      <a:endParaRPr lang="en-IN" sz="1400" b="0"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08"/>
                  </a:ext>
                </a:extLst>
              </a:tr>
              <a:tr h="271179">
                <a:tc>
                  <a:txBody>
                    <a:bodyPr/>
                    <a:lstStyle/>
                    <a:p>
                      <a:pPr algn="ctr">
                        <a:lnSpc>
                          <a:spcPct val="115000"/>
                        </a:lnSpc>
                        <a:spcAft>
                          <a:spcPts val="0"/>
                        </a:spcAft>
                      </a:pPr>
                      <a:r>
                        <a:rPr lang="en-US" sz="1400" b="0" dirty="0">
                          <a:effectLst/>
                        </a:rPr>
                        <a:t>9</a:t>
                      </a:r>
                      <a:endParaRPr lang="en-IN" sz="1400" b="0" dirty="0">
                        <a:solidFill>
                          <a:schemeClr val="tx1"/>
                        </a:solidFill>
                        <a:effectLst/>
                        <a:latin typeface="Calibri"/>
                        <a:ea typeface="Calibri"/>
                        <a:cs typeface="Times New Roman"/>
                      </a:endParaRPr>
                    </a:p>
                  </a:txBody>
                  <a:tcPr marL="68578" marR="68578" marT="0" marB="0"/>
                </a:tc>
                <a:tc>
                  <a:txBody>
                    <a:bodyPr/>
                    <a:lstStyle/>
                    <a:p>
                      <a:pPr algn="just">
                        <a:lnSpc>
                          <a:spcPct val="115000"/>
                        </a:lnSpc>
                        <a:spcAft>
                          <a:spcPts val="0"/>
                        </a:spcAft>
                      </a:pPr>
                      <a:r>
                        <a:rPr lang="en-US" sz="1400" b="0" dirty="0">
                          <a:effectLst/>
                        </a:rPr>
                        <a:t>Radius of the Earth</a:t>
                      </a:r>
                      <a:endParaRPr lang="en-IN" sz="1400" b="0"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0" dirty="0">
                          <a:effectLst/>
                        </a:rPr>
                        <a:t>10</a:t>
                      </a:r>
                      <a:r>
                        <a:rPr lang="en-US" sz="1400" b="0" baseline="30000" dirty="0">
                          <a:effectLst/>
                        </a:rPr>
                        <a:t>7</a:t>
                      </a:r>
                      <a:endParaRPr lang="en-IN" sz="1400" b="0"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09"/>
                  </a:ext>
                </a:extLst>
              </a:tr>
              <a:tr h="271179">
                <a:tc>
                  <a:txBody>
                    <a:bodyPr/>
                    <a:lstStyle/>
                    <a:p>
                      <a:pPr algn="ctr">
                        <a:lnSpc>
                          <a:spcPct val="115000"/>
                        </a:lnSpc>
                        <a:spcAft>
                          <a:spcPts val="0"/>
                        </a:spcAft>
                      </a:pPr>
                      <a:r>
                        <a:rPr lang="en-US" sz="1400" b="0" dirty="0">
                          <a:effectLst/>
                        </a:rPr>
                        <a:t>10</a:t>
                      </a:r>
                      <a:endParaRPr lang="en-IN" sz="1400" b="0" dirty="0">
                        <a:solidFill>
                          <a:schemeClr val="tx1"/>
                        </a:solidFill>
                        <a:effectLst/>
                        <a:latin typeface="Calibri"/>
                        <a:ea typeface="Calibri"/>
                        <a:cs typeface="Times New Roman"/>
                      </a:endParaRPr>
                    </a:p>
                  </a:txBody>
                  <a:tcPr marL="68578" marR="68578" marT="0" marB="0"/>
                </a:tc>
                <a:tc>
                  <a:txBody>
                    <a:bodyPr/>
                    <a:lstStyle/>
                    <a:p>
                      <a:pPr algn="just">
                        <a:lnSpc>
                          <a:spcPct val="115000"/>
                        </a:lnSpc>
                        <a:spcAft>
                          <a:spcPts val="0"/>
                        </a:spcAft>
                      </a:pPr>
                      <a:r>
                        <a:rPr lang="en-US" sz="1400" b="0" dirty="0">
                          <a:effectLst/>
                        </a:rPr>
                        <a:t>Distance of the moon from the earth</a:t>
                      </a:r>
                      <a:endParaRPr lang="en-IN" sz="1400" b="0"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0" dirty="0">
                          <a:effectLst/>
                        </a:rPr>
                        <a:t>10</a:t>
                      </a:r>
                      <a:r>
                        <a:rPr lang="en-US" sz="1400" b="0" baseline="30000" dirty="0">
                          <a:effectLst/>
                        </a:rPr>
                        <a:t>8</a:t>
                      </a:r>
                      <a:endParaRPr lang="en-IN" sz="1400" b="0"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10"/>
                  </a:ext>
                </a:extLst>
              </a:tr>
              <a:tr h="271179">
                <a:tc>
                  <a:txBody>
                    <a:bodyPr/>
                    <a:lstStyle/>
                    <a:p>
                      <a:pPr algn="ctr">
                        <a:lnSpc>
                          <a:spcPct val="115000"/>
                        </a:lnSpc>
                        <a:spcAft>
                          <a:spcPts val="0"/>
                        </a:spcAft>
                      </a:pPr>
                      <a:r>
                        <a:rPr lang="en-US" sz="1400" b="0" dirty="0">
                          <a:effectLst/>
                        </a:rPr>
                        <a:t>11</a:t>
                      </a:r>
                      <a:endParaRPr lang="en-IN" sz="1400" b="0" dirty="0">
                        <a:solidFill>
                          <a:schemeClr val="tx1"/>
                        </a:solidFill>
                        <a:effectLst/>
                        <a:latin typeface="Calibri"/>
                        <a:ea typeface="Calibri"/>
                        <a:cs typeface="Times New Roman"/>
                      </a:endParaRPr>
                    </a:p>
                  </a:txBody>
                  <a:tcPr marL="68578" marR="68578" marT="0" marB="0"/>
                </a:tc>
                <a:tc>
                  <a:txBody>
                    <a:bodyPr/>
                    <a:lstStyle/>
                    <a:p>
                      <a:pPr algn="just">
                        <a:lnSpc>
                          <a:spcPct val="115000"/>
                        </a:lnSpc>
                        <a:spcAft>
                          <a:spcPts val="0"/>
                        </a:spcAft>
                      </a:pPr>
                      <a:r>
                        <a:rPr lang="en-US" sz="1400" b="0" dirty="0">
                          <a:effectLst/>
                        </a:rPr>
                        <a:t>Distance of the Sun from the earth</a:t>
                      </a:r>
                      <a:endParaRPr lang="en-IN" sz="1400" b="0"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0" dirty="0">
                          <a:effectLst/>
                        </a:rPr>
                        <a:t>10</a:t>
                      </a:r>
                      <a:r>
                        <a:rPr lang="en-US" sz="1400" b="0" baseline="30000" dirty="0">
                          <a:effectLst/>
                        </a:rPr>
                        <a:t>11</a:t>
                      </a:r>
                      <a:endParaRPr lang="en-IN" sz="1400" b="0"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11"/>
                  </a:ext>
                </a:extLst>
              </a:tr>
              <a:tr h="271179">
                <a:tc>
                  <a:txBody>
                    <a:bodyPr/>
                    <a:lstStyle/>
                    <a:p>
                      <a:pPr algn="ctr">
                        <a:lnSpc>
                          <a:spcPct val="115000"/>
                        </a:lnSpc>
                        <a:spcAft>
                          <a:spcPts val="0"/>
                        </a:spcAft>
                      </a:pPr>
                      <a:r>
                        <a:rPr lang="en-US" sz="1400" b="0" dirty="0">
                          <a:effectLst/>
                        </a:rPr>
                        <a:t>12</a:t>
                      </a:r>
                      <a:endParaRPr lang="en-IN" sz="1400" b="0" dirty="0">
                        <a:solidFill>
                          <a:schemeClr val="tx1"/>
                        </a:solidFill>
                        <a:effectLst/>
                        <a:latin typeface="Calibri"/>
                        <a:ea typeface="Calibri"/>
                        <a:cs typeface="Times New Roman"/>
                      </a:endParaRPr>
                    </a:p>
                  </a:txBody>
                  <a:tcPr marL="68578" marR="68578" marT="0" marB="0"/>
                </a:tc>
                <a:tc>
                  <a:txBody>
                    <a:bodyPr/>
                    <a:lstStyle/>
                    <a:p>
                      <a:pPr algn="just">
                        <a:lnSpc>
                          <a:spcPct val="115000"/>
                        </a:lnSpc>
                        <a:spcAft>
                          <a:spcPts val="0"/>
                        </a:spcAft>
                      </a:pPr>
                      <a:r>
                        <a:rPr lang="en-US" sz="1400" b="0" dirty="0">
                          <a:effectLst/>
                        </a:rPr>
                        <a:t>Distance of the Pluto from the Sun</a:t>
                      </a:r>
                      <a:endParaRPr lang="en-IN" sz="1400" b="0"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0" dirty="0">
                          <a:effectLst/>
                        </a:rPr>
                        <a:t>10</a:t>
                      </a:r>
                      <a:r>
                        <a:rPr lang="en-US" sz="1400" b="0" baseline="30000" dirty="0">
                          <a:effectLst/>
                        </a:rPr>
                        <a:t>13</a:t>
                      </a:r>
                      <a:endParaRPr lang="en-IN" sz="1400" b="0"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12"/>
                  </a:ext>
                </a:extLst>
              </a:tr>
              <a:tr h="271179">
                <a:tc>
                  <a:txBody>
                    <a:bodyPr/>
                    <a:lstStyle/>
                    <a:p>
                      <a:pPr algn="ctr">
                        <a:lnSpc>
                          <a:spcPct val="115000"/>
                        </a:lnSpc>
                        <a:spcAft>
                          <a:spcPts val="0"/>
                        </a:spcAft>
                      </a:pPr>
                      <a:r>
                        <a:rPr lang="en-US" sz="1400" b="0" dirty="0">
                          <a:effectLst/>
                        </a:rPr>
                        <a:t>13</a:t>
                      </a:r>
                      <a:endParaRPr lang="en-IN" sz="1400" b="0" dirty="0">
                        <a:solidFill>
                          <a:schemeClr val="tx1"/>
                        </a:solidFill>
                        <a:effectLst/>
                        <a:latin typeface="Calibri"/>
                        <a:ea typeface="Calibri"/>
                        <a:cs typeface="Times New Roman"/>
                      </a:endParaRPr>
                    </a:p>
                  </a:txBody>
                  <a:tcPr marL="68578" marR="68578" marT="0" marB="0"/>
                </a:tc>
                <a:tc>
                  <a:txBody>
                    <a:bodyPr/>
                    <a:lstStyle/>
                    <a:p>
                      <a:pPr algn="just">
                        <a:lnSpc>
                          <a:spcPct val="115000"/>
                        </a:lnSpc>
                        <a:spcAft>
                          <a:spcPts val="0"/>
                        </a:spcAft>
                      </a:pPr>
                      <a:r>
                        <a:rPr lang="en-US" sz="1400" b="0" dirty="0">
                          <a:effectLst/>
                        </a:rPr>
                        <a:t>Size of our Galaxy</a:t>
                      </a:r>
                      <a:endParaRPr lang="en-IN" sz="1400" b="0"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0" dirty="0">
                          <a:effectLst/>
                        </a:rPr>
                        <a:t>10</a:t>
                      </a:r>
                      <a:r>
                        <a:rPr lang="en-US" sz="1400" b="0" baseline="30000" dirty="0">
                          <a:effectLst/>
                        </a:rPr>
                        <a:t>21</a:t>
                      </a:r>
                      <a:endParaRPr lang="en-IN" sz="1400" b="0"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13"/>
                  </a:ext>
                </a:extLst>
              </a:tr>
              <a:tr h="271179">
                <a:tc>
                  <a:txBody>
                    <a:bodyPr/>
                    <a:lstStyle/>
                    <a:p>
                      <a:pPr algn="ctr">
                        <a:lnSpc>
                          <a:spcPct val="115000"/>
                        </a:lnSpc>
                        <a:spcAft>
                          <a:spcPts val="0"/>
                        </a:spcAft>
                      </a:pPr>
                      <a:r>
                        <a:rPr lang="en-US" sz="1400" b="0" dirty="0">
                          <a:effectLst/>
                        </a:rPr>
                        <a:t>14</a:t>
                      </a:r>
                      <a:endParaRPr lang="en-IN" sz="1400" b="0" dirty="0">
                        <a:solidFill>
                          <a:schemeClr val="tx1"/>
                        </a:solidFill>
                        <a:effectLst/>
                        <a:latin typeface="Calibri"/>
                        <a:ea typeface="Calibri"/>
                        <a:cs typeface="Times New Roman"/>
                      </a:endParaRPr>
                    </a:p>
                  </a:txBody>
                  <a:tcPr marL="68578" marR="68578" marT="0" marB="0"/>
                </a:tc>
                <a:tc>
                  <a:txBody>
                    <a:bodyPr/>
                    <a:lstStyle/>
                    <a:p>
                      <a:pPr algn="just">
                        <a:lnSpc>
                          <a:spcPct val="115000"/>
                        </a:lnSpc>
                        <a:spcAft>
                          <a:spcPts val="0"/>
                        </a:spcAft>
                      </a:pPr>
                      <a:r>
                        <a:rPr lang="en-US" sz="1400" b="0" dirty="0">
                          <a:effectLst/>
                        </a:rPr>
                        <a:t>Distance of the Andromeda galaxy</a:t>
                      </a:r>
                      <a:endParaRPr lang="en-IN" sz="1400" b="0"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0" dirty="0">
                          <a:effectLst/>
                        </a:rPr>
                        <a:t>10</a:t>
                      </a:r>
                      <a:r>
                        <a:rPr lang="en-US" sz="1400" b="0" baseline="30000" dirty="0">
                          <a:effectLst/>
                        </a:rPr>
                        <a:t>22</a:t>
                      </a:r>
                      <a:endParaRPr lang="en-IN" sz="1400" b="0"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14"/>
                  </a:ext>
                </a:extLst>
              </a:tr>
              <a:tr h="271179">
                <a:tc>
                  <a:txBody>
                    <a:bodyPr/>
                    <a:lstStyle/>
                    <a:p>
                      <a:pPr algn="ctr">
                        <a:lnSpc>
                          <a:spcPct val="115000"/>
                        </a:lnSpc>
                        <a:spcAft>
                          <a:spcPts val="0"/>
                        </a:spcAft>
                      </a:pPr>
                      <a:r>
                        <a:rPr lang="en-US" sz="1400" b="0" dirty="0">
                          <a:effectLst/>
                        </a:rPr>
                        <a:t>15</a:t>
                      </a:r>
                      <a:endParaRPr lang="en-IN" sz="1400" b="0" dirty="0">
                        <a:solidFill>
                          <a:schemeClr val="tx1"/>
                        </a:solidFill>
                        <a:effectLst/>
                        <a:latin typeface="Calibri"/>
                        <a:ea typeface="Calibri"/>
                        <a:cs typeface="Times New Roman"/>
                      </a:endParaRPr>
                    </a:p>
                  </a:txBody>
                  <a:tcPr marL="68578" marR="68578" marT="0" marB="0"/>
                </a:tc>
                <a:tc>
                  <a:txBody>
                    <a:bodyPr/>
                    <a:lstStyle/>
                    <a:p>
                      <a:pPr algn="just">
                        <a:lnSpc>
                          <a:spcPct val="115000"/>
                        </a:lnSpc>
                        <a:spcAft>
                          <a:spcPts val="0"/>
                        </a:spcAft>
                      </a:pPr>
                      <a:r>
                        <a:rPr lang="en-US" sz="1400" b="0" dirty="0">
                          <a:effectLst/>
                        </a:rPr>
                        <a:t>Distance of the boundary of observable universe</a:t>
                      </a:r>
                      <a:endParaRPr lang="en-IN" sz="1400" b="0" dirty="0">
                        <a:solidFill>
                          <a:schemeClr val="tx1"/>
                        </a:solidFill>
                        <a:effectLst/>
                        <a:latin typeface="Calibri"/>
                        <a:ea typeface="Calibri"/>
                        <a:cs typeface="Times New Roman"/>
                      </a:endParaRPr>
                    </a:p>
                  </a:txBody>
                  <a:tcPr marL="68578" marR="68578" marT="0" marB="0"/>
                </a:tc>
                <a:tc>
                  <a:txBody>
                    <a:bodyPr/>
                    <a:lstStyle/>
                    <a:p>
                      <a:pPr algn="ctr">
                        <a:lnSpc>
                          <a:spcPct val="115000"/>
                        </a:lnSpc>
                        <a:spcAft>
                          <a:spcPts val="0"/>
                        </a:spcAft>
                      </a:pPr>
                      <a:r>
                        <a:rPr lang="en-US" sz="1400" b="0" dirty="0">
                          <a:effectLst/>
                        </a:rPr>
                        <a:t>10</a:t>
                      </a:r>
                      <a:r>
                        <a:rPr lang="en-US" sz="1400" b="0" baseline="30000" dirty="0">
                          <a:effectLst/>
                        </a:rPr>
                        <a:t>26</a:t>
                      </a:r>
                      <a:endParaRPr lang="en-IN" sz="1400" b="0"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4194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Measurement</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152400" indent="0" algn="just">
                  <a:lnSpc>
                    <a:spcPct val="100000"/>
                  </a:lnSpc>
                  <a:spcAft>
                    <a:spcPts val="600"/>
                  </a:spcAft>
                  <a:buNone/>
                </a:pPr>
                <a:r>
                  <a:rPr lang="en-US" sz="1800" b="1" dirty="0">
                    <a:solidFill>
                      <a:schemeClr val="tx1"/>
                    </a:solidFill>
                  </a:rPr>
                  <a:t>Measurement of Mass</a:t>
                </a:r>
              </a:p>
              <a:p>
                <a:pPr marL="152400" indent="0" algn="just">
                  <a:lnSpc>
                    <a:spcPct val="100000"/>
                  </a:lnSpc>
                  <a:spcAft>
                    <a:spcPts val="600"/>
                  </a:spcAft>
                  <a:buNone/>
                </a:pPr>
                <a:r>
                  <a:rPr lang="en-US" sz="1800" dirty="0">
                    <a:solidFill>
                      <a:schemeClr val="tx1"/>
                    </a:solidFill>
                  </a:rPr>
                  <a:t>Unified atomic mass unit, </a:t>
                </a:r>
                <a14:m>
                  <m:oMath xmlns:m="http://schemas.openxmlformats.org/officeDocument/2006/math">
                    <m:r>
                      <m:rPr>
                        <m:sty m:val="p"/>
                      </m:rPr>
                      <a:rPr lang="en-US" sz="1800" b="0" i="0" smtClean="0">
                        <a:solidFill>
                          <a:schemeClr val="tx1"/>
                        </a:solidFill>
                        <a:latin typeface="Cambria Math" panose="02040503050406030204" pitchFamily="18" charset="0"/>
                      </a:rPr>
                      <m:t>u</m:t>
                    </m:r>
                    <m:r>
                      <a:rPr lang="en-US" sz="1800" b="0" i="0" smtClean="0">
                        <a:solidFill>
                          <a:schemeClr val="tx1"/>
                        </a:solidFill>
                        <a:latin typeface="Cambria Math" panose="02040503050406030204" pitchFamily="18" charset="0"/>
                      </a:rPr>
                      <m:t>=</m:t>
                    </m:r>
                    <m:f>
                      <m:fPr>
                        <m:ctrlPr>
                          <a:rPr lang="en-US" sz="1800" b="0" i="1" smtClean="0">
                            <a:solidFill>
                              <a:schemeClr val="tx1"/>
                            </a:solidFill>
                            <a:latin typeface="Cambria Math" panose="02040503050406030204" pitchFamily="18" charset="0"/>
                          </a:rPr>
                        </m:ctrlPr>
                      </m:fPr>
                      <m:num>
                        <m:r>
                          <a:rPr lang="en-US" sz="1800" b="0" i="0" smtClean="0">
                            <a:solidFill>
                              <a:schemeClr val="tx1"/>
                            </a:solidFill>
                            <a:latin typeface="Cambria Math" panose="02040503050406030204" pitchFamily="18" charset="0"/>
                          </a:rPr>
                          <m:t>1</m:t>
                        </m:r>
                      </m:num>
                      <m:den>
                        <m:r>
                          <a:rPr lang="en-US" sz="1800" b="0" i="0" smtClean="0">
                            <a:solidFill>
                              <a:schemeClr val="tx1"/>
                            </a:solidFill>
                            <a:latin typeface="Cambria Math" panose="02040503050406030204" pitchFamily="18" charset="0"/>
                          </a:rPr>
                          <m:t>12</m:t>
                        </m:r>
                      </m:den>
                    </m:f>
                    <m:r>
                      <m:rPr>
                        <m:sty m:val="p"/>
                      </m:rPr>
                      <a:rPr lang="en-US" sz="1800" b="0" i="0" smtClean="0">
                        <a:solidFill>
                          <a:schemeClr val="tx1"/>
                        </a:solidFill>
                        <a:latin typeface="Cambria Math" panose="02040503050406030204" pitchFamily="18" charset="0"/>
                      </a:rPr>
                      <m:t>th</m:t>
                    </m:r>
                    <m:r>
                      <a:rPr lang="en-US" sz="1800" b="0" i="0" smtClean="0">
                        <a:solidFill>
                          <a:schemeClr val="tx1"/>
                        </a:solidFill>
                        <a:latin typeface="Cambria Math" panose="02040503050406030204" pitchFamily="18" charset="0"/>
                      </a:rPr>
                      <m:t> </m:t>
                    </m:r>
                  </m:oMath>
                </a14:m>
                <a:r>
                  <a:rPr lang="en-US" sz="1800" dirty="0">
                    <a:solidFill>
                      <a:schemeClr val="tx1"/>
                    </a:solidFill>
                  </a:rPr>
                  <a:t>of the mass of carbon-12 atom</a:t>
                </a:r>
              </a:p>
              <a:p>
                <a:pPr marL="152400" indent="0" algn="just">
                  <a:lnSpc>
                    <a:spcPct val="100000"/>
                  </a:lnSpc>
                  <a:spcAft>
                    <a:spcPts val="600"/>
                  </a:spcAft>
                  <a:buNone/>
                </a:pPr>
                <a:endParaRPr lang="en-US" sz="1800" dirty="0">
                  <a:solidFill>
                    <a:schemeClr val="tx1"/>
                  </a:solidFill>
                </a:endParaRPr>
              </a:p>
              <a:p>
                <a:pPr marL="152400" indent="0" algn="just">
                  <a:lnSpc>
                    <a:spcPct val="100000"/>
                  </a:lnSpc>
                  <a:spcAft>
                    <a:spcPts val="600"/>
                  </a:spcAft>
                  <a:buNone/>
                </a:pPr>
                <a:r>
                  <a:rPr lang="en-US" sz="1800" b="1" dirty="0">
                    <a:solidFill>
                      <a:schemeClr val="tx1"/>
                    </a:solidFill>
                  </a:rPr>
                  <a:t>Measurement of Time</a:t>
                </a:r>
              </a:p>
              <a:p>
                <a:pPr marL="152400" indent="0" algn="just">
                  <a:lnSpc>
                    <a:spcPct val="100000"/>
                  </a:lnSpc>
                  <a:spcAft>
                    <a:spcPts val="600"/>
                  </a:spcAft>
                  <a:buNone/>
                </a:pPr>
                <a:r>
                  <a:rPr lang="en-US" sz="1800" b="1" dirty="0">
                    <a:solidFill>
                      <a:schemeClr val="tx1"/>
                    </a:solidFill>
                  </a:rPr>
                  <a:t>CESIUM CLOCK </a:t>
                </a:r>
                <a:r>
                  <a:rPr lang="en-US" sz="1800" dirty="0">
                    <a:solidFill>
                      <a:schemeClr val="tx1"/>
                    </a:solidFill>
                  </a:rPr>
                  <a:t>we use an atomic standard of time, which is based on the periodic vibrations produced in a cesium atom. This is the basis of cesium clock or atomic clock.</a:t>
                </a: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158728" y="654755"/>
                <a:ext cx="8826544" cy="4338862"/>
              </a:xfrm>
              <a:blipFill>
                <a:blip r:embed="rId4"/>
                <a:stretch>
                  <a:fillRect r="-622"/>
                </a:stretch>
              </a:blipFill>
            </p:spPr>
            <p:txBody>
              <a:bodyPr/>
              <a:lstStyle/>
              <a:p>
                <a:r>
                  <a:rPr lang="en-US">
                    <a:noFill/>
                  </a:rPr>
                  <a:t> </a:t>
                </a:r>
              </a:p>
            </p:txBody>
          </p:sp>
        </mc:Fallback>
      </mc:AlternateContent>
    </p:spTree>
    <p:extLst>
      <p:ext uri="{BB962C8B-B14F-4D97-AF65-F5344CB8AC3E}">
        <p14:creationId xmlns:p14="http://schemas.microsoft.com/office/powerpoint/2010/main" val="272161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Units and Measurements</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algn="just">
              <a:lnSpc>
                <a:spcPct val="100000"/>
              </a:lnSpc>
              <a:spcAft>
                <a:spcPts val="600"/>
              </a:spcAft>
            </a:pPr>
            <a:r>
              <a:rPr lang="en-US" sz="1800" b="1" dirty="0">
                <a:solidFill>
                  <a:schemeClr val="tx1"/>
                </a:solidFill>
              </a:rPr>
              <a:t>Unit</a:t>
            </a:r>
          </a:p>
          <a:p>
            <a:pPr lvl="1" algn="just">
              <a:lnSpc>
                <a:spcPct val="100000"/>
              </a:lnSpc>
              <a:spcBef>
                <a:spcPts val="0"/>
              </a:spcBef>
              <a:spcAft>
                <a:spcPts val="600"/>
              </a:spcAft>
            </a:pPr>
            <a:r>
              <a:rPr lang="en-US" sz="1800" dirty="0">
                <a:solidFill>
                  <a:schemeClr val="tx1"/>
                </a:solidFill>
              </a:rPr>
              <a:t>Measurement of any physical quantity involves comparison with a certain basic, arbitrarily chosen, internationally accepted reference standard called unit.</a:t>
            </a:r>
          </a:p>
          <a:p>
            <a:pPr algn="just">
              <a:lnSpc>
                <a:spcPct val="100000"/>
              </a:lnSpc>
              <a:spcAft>
                <a:spcPts val="600"/>
              </a:spcAft>
            </a:pPr>
            <a:r>
              <a:rPr lang="en-US" sz="1800" b="1" dirty="0">
                <a:solidFill>
                  <a:schemeClr val="tx1"/>
                </a:solidFill>
              </a:rPr>
              <a:t>Fundamental Units</a:t>
            </a:r>
          </a:p>
          <a:p>
            <a:pPr lvl="1" algn="just">
              <a:lnSpc>
                <a:spcPct val="100000"/>
              </a:lnSpc>
              <a:spcBef>
                <a:spcPts val="0"/>
              </a:spcBef>
              <a:spcAft>
                <a:spcPts val="600"/>
              </a:spcAft>
            </a:pPr>
            <a:r>
              <a:rPr lang="en-US" sz="1800" dirty="0">
                <a:solidFill>
                  <a:schemeClr val="tx1"/>
                </a:solidFill>
              </a:rPr>
              <a:t>The units of the fundamental or base quantities are called fundamental or base units.</a:t>
            </a:r>
          </a:p>
          <a:p>
            <a:pPr lvl="1" algn="just">
              <a:lnSpc>
                <a:spcPct val="100000"/>
              </a:lnSpc>
              <a:spcBef>
                <a:spcPts val="0"/>
              </a:spcBef>
              <a:spcAft>
                <a:spcPts val="600"/>
              </a:spcAft>
            </a:pPr>
            <a:r>
              <a:rPr lang="fr-FR" sz="1800" dirty="0" err="1">
                <a:solidFill>
                  <a:schemeClr val="tx1"/>
                </a:solidFill>
              </a:rPr>
              <a:t>Examples</a:t>
            </a:r>
            <a:r>
              <a:rPr lang="fr-FR" sz="1800" dirty="0">
                <a:solidFill>
                  <a:schemeClr val="tx1"/>
                </a:solidFill>
              </a:rPr>
              <a:t>: </a:t>
            </a:r>
            <a:r>
              <a:rPr lang="fr-FR" sz="1800" dirty="0" err="1">
                <a:solidFill>
                  <a:schemeClr val="tx1"/>
                </a:solidFill>
              </a:rPr>
              <a:t>metre</a:t>
            </a:r>
            <a:r>
              <a:rPr lang="fr-FR" sz="1800" dirty="0">
                <a:solidFill>
                  <a:schemeClr val="tx1"/>
                </a:solidFill>
              </a:rPr>
              <a:t>, kilogramme, second, etc.</a:t>
            </a:r>
          </a:p>
          <a:p>
            <a:pPr algn="just">
              <a:lnSpc>
                <a:spcPct val="100000"/>
              </a:lnSpc>
              <a:spcAft>
                <a:spcPts val="600"/>
              </a:spcAft>
            </a:pPr>
            <a:r>
              <a:rPr lang="en-US" sz="1800" b="1" dirty="0">
                <a:solidFill>
                  <a:schemeClr val="tx1"/>
                </a:solidFill>
              </a:rPr>
              <a:t>Derived  Units</a:t>
            </a:r>
          </a:p>
          <a:p>
            <a:pPr lvl="1" algn="just">
              <a:lnSpc>
                <a:spcPct val="100000"/>
              </a:lnSpc>
              <a:spcBef>
                <a:spcPts val="0"/>
              </a:spcBef>
              <a:spcAft>
                <a:spcPts val="600"/>
              </a:spcAft>
            </a:pPr>
            <a:r>
              <a:rPr lang="en-US" sz="1800" dirty="0">
                <a:solidFill>
                  <a:schemeClr val="tx1"/>
                </a:solidFill>
              </a:rPr>
              <a:t>The units of the derived quantities which can be expressed from the base or fundamental quantities are called derived units.</a:t>
            </a:r>
          </a:p>
          <a:p>
            <a:pPr lvl="1" algn="just">
              <a:lnSpc>
                <a:spcPct val="100000"/>
              </a:lnSpc>
              <a:spcBef>
                <a:spcPts val="0"/>
              </a:spcBef>
              <a:spcAft>
                <a:spcPts val="600"/>
              </a:spcAft>
            </a:pPr>
            <a:r>
              <a:rPr lang="en-US" altLang="en-US" sz="1800" dirty="0">
                <a:solidFill>
                  <a:schemeClr val="tx1"/>
                </a:solidFill>
              </a:rPr>
              <a:t>Examples: </a:t>
            </a:r>
            <a:r>
              <a:rPr lang="en-US" altLang="en-US" sz="1800" dirty="0" err="1">
                <a:solidFill>
                  <a:schemeClr val="tx1"/>
                </a:solidFill>
              </a:rPr>
              <a:t>metre</a:t>
            </a:r>
            <a:r>
              <a:rPr lang="en-US" altLang="en-US" sz="1800" dirty="0">
                <a:solidFill>
                  <a:schemeClr val="tx1"/>
                </a:solidFill>
              </a:rPr>
              <a:t>/sec, kg/m</a:t>
            </a:r>
            <a:r>
              <a:rPr lang="en-US" altLang="en-US" sz="1800" baseline="30000" dirty="0">
                <a:solidFill>
                  <a:schemeClr val="tx1"/>
                </a:solidFill>
              </a:rPr>
              <a:t>3</a:t>
            </a:r>
            <a:r>
              <a:rPr lang="en-US" altLang="en-US" sz="1800" dirty="0">
                <a:solidFill>
                  <a:schemeClr val="tx1"/>
                </a:solidFill>
              </a:rPr>
              <a:t>, kg m/s</a:t>
            </a:r>
            <a:r>
              <a:rPr lang="en-US" altLang="en-US" sz="1800" baseline="30000" dirty="0">
                <a:solidFill>
                  <a:schemeClr val="tx1"/>
                </a:solidFill>
              </a:rPr>
              <a:t>2</a:t>
            </a:r>
            <a:r>
              <a:rPr lang="en-US" altLang="en-US" sz="1800" dirty="0">
                <a:solidFill>
                  <a:schemeClr val="tx1"/>
                </a:solidFill>
              </a:rPr>
              <a:t>, kg m</a:t>
            </a:r>
            <a:r>
              <a:rPr lang="en-US" altLang="en-US" sz="1800" baseline="30000" dirty="0">
                <a:solidFill>
                  <a:schemeClr val="tx1"/>
                </a:solidFill>
              </a:rPr>
              <a:t>2</a:t>
            </a:r>
            <a:r>
              <a:rPr lang="en-US" altLang="en-US" sz="1800" dirty="0">
                <a:solidFill>
                  <a:schemeClr val="tx1"/>
                </a:solidFill>
              </a:rPr>
              <a:t>/s</a:t>
            </a:r>
            <a:r>
              <a:rPr lang="en-US" altLang="en-US" sz="1800" baseline="30000" dirty="0">
                <a:solidFill>
                  <a:schemeClr val="tx1"/>
                </a:solidFill>
              </a:rPr>
              <a:t>2</a:t>
            </a:r>
            <a:r>
              <a:rPr lang="en-US" altLang="en-US" sz="1800" dirty="0">
                <a:solidFill>
                  <a:schemeClr val="tx1"/>
                </a:solidFill>
              </a:rPr>
              <a:t>, etc.</a:t>
            </a:r>
          </a:p>
        </p:txBody>
      </p:sp>
    </p:spTree>
    <p:extLst>
      <p:ext uri="{BB962C8B-B14F-4D97-AF65-F5344CB8AC3E}">
        <p14:creationId xmlns:p14="http://schemas.microsoft.com/office/powerpoint/2010/main" val="125552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Home Assignment</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342900" indent="-342900" algn="just">
              <a:spcAft>
                <a:spcPts val="600"/>
              </a:spcAft>
              <a:buClrTx/>
              <a:buSzPct val="100000"/>
              <a:buFont typeface="+mj-lt"/>
              <a:buAutoNum type="arabicPeriod"/>
            </a:pPr>
            <a:r>
              <a:rPr lang="en-IN" sz="2000" dirty="0">
                <a:solidFill>
                  <a:schemeClr val="tx1"/>
                </a:solidFill>
              </a:rPr>
              <a:t>A slide calliper has 50 divisions on the sliding scale. 1 MSD = 0.1 cm. Calculate its least count.</a:t>
            </a:r>
          </a:p>
          <a:p>
            <a:pPr marL="342900" indent="-342900" algn="just">
              <a:spcAft>
                <a:spcPts val="600"/>
              </a:spcAft>
              <a:buClrTx/>
              <a:buSzPct val="100000"/>
              <a:buFont typeface="+mj-lt"/>
              <a:buAutoNum type="arabicPeriod"/>
            </a:pPr>
            <a:r>
              <a:rPr lang="en-IN" sz="2000" dirty="0">
                <a:solidFill>
                  <a:schemeClr val="tx1"/>
                </a:solidFill>
              </a:rPr>
              <a:t>A screw gauge has pitch 0.5 cm. There are 100 divisions on its circular scale. Calculate the least count.</a:t>
            </a:r>
          </a:p>
          <a:p>
            <a:pPr marL="342900" indent="-342900" algn="just">
              <a:spcAft>
                <a:spcPts val="600"/>
              </a:spcAft>
              <a:buClrTx/>
              <a:buSzPct val="100000"/>
              <a:buFont typeface="+mj-lt"/>
              <a:buAutoNum type="arabicPeriod"/>
            </a:pPr>
            <a:r>
              <a:rPr lang="en-IN" sz="2000" dirty="0">
                <a:solidFill>
                  <a:schemeClr val="tx1"/>
                </a:solidFill>
              </a:rPr>
              <a:t>You are given with a thread and a meter scale. How can you estimate the diameter of the thread?</a:t>
            </a:r>
          </a:p>
          <a:p>
            <a:pPr marL="342900" indent="-342900" algn="just">
              <a:spcAft>
                <a:spcPts val="600"/>
              </a:spcAft>
              <a:buClrTx/>
              <a:buSzPct val="100000"/>
              <a:buFont typeface="+mj-lt"/>
              <a:buAutoNum type="arabicPeriod"/>
            </a:pPr>
            <a:r>
              <a:rPr lang="en-IN" sz="2000" dirty="0">
                <a:solidFill>
                  <a:schemeClr val="tx1"/>
                </a:solidFill>
              </a:rPr>
              <a:t>1 parsec = ……. Ly = ……… A.U.</a:t>
            </a:r>
          </a:p>
          <a:p>
            <a:pPr marL="342900" indent="-342900" algn="just">
              <a:spcAft>
                <a:spcPts val="600"/>
              </a:spcAft>
              <a:buClrTx/>
              <a:buSzPct val="100000"/>
              <a:buFont typeface="+mj-lt"/>
              <a:buAutoNum type="arabicPeriod"/>
            </a:pPr>
            <a:r>
              <a:rPr lang="en-IN" sz="2000" dirty="0">
                <a:solidFill>
                  <a:schemeClr val="tx1"/>
                </a:solidFill>
              </a:rPr>
              <a:t>NCERT exercise 2.1 and 2.2 </a:t>
            </a:r>
          </a:p>
        </p:txBody>
      </p:sp>
    </p:spTree>
    <p:extLst>
      <p:ext uri="{BB962C8B-B14F-4D97-AF65-F5344CB8AC3E}">
        <p14:creationId xmlns:p14="http://schemas.microsoft.com/office/powerpoint/2010/main" val="3958557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2"/>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1" y="105701"/>
            <a:ext cx="1170475" cy="1170475"/>
          </a:xfrm>
          <a:prstGeom prst="rect">
            <a:avLst/>
          </a:prstGeom>
          <a:noFill/>
          <a:ln>
            <a:noFill/>
          </a:ln>
        </p:spPr>
      </p:pic>
      <p:sp>
        <p:nvSpPr>
          <p:cNvPr id="56" name="Google Shape;56;p13"/>
          <p:cNvSpPr txBox="1"/>
          <p:nvPr/>
        </p:nvSpPr>
        <p:spPr>
          <a:xfrm>
            <a:off x="190500" y="978725"/>
            <a:ext cx="8763000" cy="1930800"/>
          </a:xfrm>
          <a:prstGeom prst="rect">
            <a:avLst/>
          </a:prstGeom>
          <a:noFill/>
          <a:ln>
            <a:noFill/>
          </a:ln>
        </p:spPr>
        <p:txBody>
          <a:bodyPr spcFirstLastPara="1" wrap="square" lIns="91425" tIns="91425" rIns="91425" bIns="91425" anchor="t" anchorCtr="0">
            <a:noAutofit/>
          </a:bodyPr>
          <a:lstStyle/>
          <a:p>
            <a:pPr algn="ctr">
              <a:buClr>
                <a:srgbClr val="000000"/>
              </a:buClr>
              <a:buSzPts val="3100"/>
            </a:pPr>
            <a:r>
              <a:rPr lang="en-IN" sz="2900" b="1" dirty="0">
                <a:solidFill>
                  <a:srgbClr val="FF0000"/>
                </a:solidFill>
                <a:latin typeface="Calibri"/>
                <a:ea typeface="Calibri"/>
                <a:cs typeface="Calibri"/>
                <a:sym typeface="Calibri"/>
              </a:rPr>
              <a:t>ERRORS IN MEASUREMENT</a:t>
            </a:r>
          </a:p>
          <a:p>
            <a:pPr algn="ctr">
              <a:buClr>
                <a:srgbClr val="000000"/>
              </a:buClr>
              <a:buSzPts val="3100"/>
            </a:pPr>
            <a:r>
              <a:rPr lang="en-IN" sz="2500" dirty="0">
                <a:latin typeface="Calibri"/>
                <a:ea typeface="Calibri"/>
                <a:cs typeface="Calibri"/>
                <a:sym typeface="Calibri"/>
              </a:rPr>
              <a:t>XI- SCIENCE</a:t>
            </a:r>
          </a:p>
        </p:txBody>
      </p:sp>
      <p:sp>
        <p:nvSpPr>
          <p:cNvPr id="57" name="Google Shape;57;p13"/>
          <p:cNvSpPr txBox="1"/>
          <p:nvPr/>
        </p:nvSpPr>
        <p:spPr>
          <a:xfrm>
            <a:off x="1397392" y="2719709"/>
            <a:ext cx="6724631" cy="966900"/>
          </a:xfrm>
          <a:prstGeom prst="rect">
            <a:avLst/>
          </a:prstGeom>
          <a:noFill/>
          <a:ln>
            <a:noFill/>
          </a:ln>
        </p:spPr>
        <p:txBody>
          <a:bodyPr spcFirstLastPara="1" wrap="square" lIns="91425" tIns="91425" rIns="91425" bIns="91425" anchor="t" anchorCtr="0">
            <a:noAutofit/>
          </a:bodyPr>
          <a:lstStyle/>
          <a:p>
            <a:r>
              <a:rPr lang="en" sz="1800" b="1" dirty="0"/>
              <a:t>SUBJECT : PHYSICS</a:t>
            </a:r>
            <a:endParaRPr sz="1800" b="1" dirty="0"/>
          </a:p>
          <a:p>
            <a:r>
              <a:rPr lang="en" sz="1800" b="1" dirty="0"/>
              <a:t>CHAPTER NUMBER: </a:t>
            </a:r>
            <a:r>
              <a:rPr lang="en-IN" sz="1800" b="1" dirty="0"/>
              <a:t>2</a:t>
            </a:r>
            <a:endParaRPr sz="1800" b="1" dirty="0"/>
          </a:p>
          <a:p>
            <a:r>
              <a:rPr lang="en" sz="1800" b="1" dirty="0"/>
              <a:t>CHAPTER NAME : </a:t>
            </a:r>
            <a:r>
              <a:rPr lang="en-IN" sz="1800" b="1" dirty="0"/>
              <a:t>UNITS AND MEASUREMENT</a:t>
            </a:r>
            <a:endParaRPr sz="18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0" y="93036"/>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Errors in Measurement</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0" y="711602"/>
            <a:ext cx="9076765" cy="4338862"/>
          </a:xfrm>
        </p:spPr>
        <p:txBody>
          <a:bodyPr/>
          <a:lstStyle/>
          <a:p>
            <a:pPr>
              <a:lnSpc>
                <a:spcPct val="100000"/>
              </a:lnSpc>
              <a:spcAft>
                <a:spcPts val="600"/>
              </a:spcAft>
            </a:pPr>
            <a:r>
              <a:rPr lang="en-US" sz="2000" dirty="0">
                <a:solidFill>
                  <a:schemeClr val="tx1"/>
                </a:solidFill>
              </a:rPr>
              <a:t>Errors are the deviations of observed values from true values.</a:t>
            </a:r>
          </a:p>
          <a:p>
            <a:pPr>
              <a:lnSpc>
                <a:spcPct val="100000"/>
              </a:lnSpc>
              <a:spcAft>
                <a:spcPts val="600"/>
              </a:spcAft>
            </a:pPr>
            <a:endParaRPr lang="en-US" sz="2000" dirty="0">
              <a:solidFill>
                <a:schemeClr val="tx1"/>
              </a:solidFill>
            </a:endParaRPr>
          </a:p>
          <a:p>
            <a:pPr marL="152400" indent="0">
              <a:lnSpc>
                <a:spcPct val="100000"/>
              </a:lnSpc>
              <a:spcAft>
                <a:spcPts val="600"/>
              </a:spcAft>
              <a:buNone/>
            </a:pPr>
            <a:r>
              <a:rPr lang="en-US" sz="2000" dirty="0">
                <a:solidFill>
                  <a:schemeClr val="tx1"/>
                </a:solidFill>
              </a:rPr>
              <a:t>      ERROR = TV - MV   </a:t>
            </a:r>
          </a:p>
          <a:p>
            <a:pPr marL="152400" indent="0">
              <a:lnSpc>
                <a:spcPct val="100000"/>
              </a:lnSpc>
              <a:spcAft>
                <a:spcPts val="600"/>
              </a:spcAft>
              <a:buNone/>
            </a:pPr>
            <a:r>
              <a:rPr lang="en-US" sz="1400" dirty="0">
                <a:solidFill>
                  <a:schemeClr val="tx1"/>
                </a:solidFill>
              </a:rPr>
              <a:t>        </a:t>
            </a:r>
            <a:r>
              <a:rPr lang="en-US" sz="1800" dirty="0">
                <a:solidFill>
                  <a:schemeClr val="tx1"/>
                </a:solidFill>
              </a:rPr>
              <a:t>TV = true value</a:t>
            </a:r>
          </a:p>
          <a:p>
            <a:pPr marL="152400" indent="0">
              <a:lnSpc>
                <a:spcPct val="100000"/>
              </a:lnSpc>
              <a:spcAft>
                <a:spcPts val="600"/>
              </a:spcAft>
              <a:buNone/>
            </a:pPr>
            <a:r>
              <a:rPr lang="en-US" sz="1800" dirty="0">
                <a:solidFill>
                  <a:schemeClr val="tx1"/>
                </a:solidFill>
              </a:rPr>
              <a:t>       MV = measured value</a:t>
            </a:r>
          </a:p>
        </p:txBody>
      </p:sp>
      <p:sp>
        <p:nvSpPr>
          <p:cNvPr id="7" name="TextBox 6">
            <a:extLst>
              <a:ext uri="{FF2B5EF4-FFF2-40B4-BE49-F238E27FC236}">
                <a16:creationId xmlns:a16="http://schemas.microsoft.com/office/drawing/2014/main" id="{7D52C314-9583-49E3-BC50-BE59B2B30A3D}"/>
              </a:ext>
            </a:extLst>
          </p:cNvPr>
          <p:cNvSpPr txBox="1"/>
          <p:nvPr/>
        </p:nvSpPr>
        <p:spPr>
          <a:xfrm>
            <a:off x="131108" y="3221178"/>
            <a:ext cx="8864974" cy="646331"/>
          </a:xfrm>
          <a:prstGeom prst="rect">
            <a:avLst/>
          </a:prstGeom>
          <a:noFill/>
        </p:spPr>
        <p:txBody>
          <a:bodyPr wrap="square">
            <a:spAutoFit/>
          </a:bodyPr>
          <a:lstStyle/>
          <a:p>
            <a:pPr marL="152400" indent="0" algn="just">
              <a:lnSpc>
                <a:spcPct val="100000"/>
              </a:lnSpc>
              <a:spcAft>
                <a:spcPts val="300"/>
              </a:spcAft>
              <a:buClrTx/>
              <a:buSzPct val="100000"/>
              <a:buNone/>
            </a:pPr>
            <a:r>
              <a:rPr lang="en-US" sz="1800" b="1" dirty="0">
                <a:solidFill>
                  <a:schemeClr val="tx1"/>
                </a:solidFill>
                <a:latin typeface="+mj-lt"/>
              </a:rPr>
              <a:t>Note</a:t>
            </a:r>
            <a:r>
              <a:rPr lang="en-US" sz="1800" dirty="0">
                <a:solidFill>
                  <a:schemeClr val="tx1"/>
                </a:solidFill>
                <a:latin typeface="+mj-lt"/>
              </a:rPr>
              <a:t>: In absence of any other method of knowing true value, we consider arithmetic mean as the true value.</a:t>
            </a:r>
          </a:p>
        </p:txBody>
      </p:sp>
    </p:spTree>
    <p:extLst>
      <p:ext uri="{BB962C8B-B14F-4D97-AF65-F5344CB8AC3E}">
        <p14:creationId xmlns:p14="http://schemas.microsoft.com/office/powerpoint/2010/main" val="1291740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Types of Errors</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152400" indent="0">
              <a:lnSpc>
                <a:spcPct val="100000"/>
              </a:lnSpc>
              <a:spcAft>
                <a:spcPts val="600"/>
              </a:spcAft>
              <a:buNone/>
            </a:pPr>
            <a:r>
              <a:rPr lang="en-US" sz="1800" dirty="0">
                <a:solidFill>
                  <a:schemeClr val="tx1"/>
                </a:solidFill>
              </a:rPr>
              <a:t>In general, the errors in measurement can be broadly classified as </a:t>
            </a:r>
          </a:p>
          <a:p>
            <a:pPr>
              <a:lnSpc>
                <a:spcPct val="100000"/>
              </a:lnSpc>
              <a:spcAft>
                <a:spcPts val="600"/>
              </a:spcAft>
            </a:pPr>
            <a:r>
              <a:rPr lang="en-US" sz="1800" dirty="0">
                <a:solidFill>
                  <a:schemeClr val="tx1"/>
                </a:solidFill>
              </a:rPr>
              <a:t>Systematic errors</a:t>
            </a:r>
          </a:p>
          <a:p>
            <a:pPr>
              <a:lnSpc>
                <a:spcPct val="100000"/>
              </a:lnSpc>
              <a:spcAft>
                <a:spcPts val="600"/>
              </a:spcAft>
            </a:pPr>
            <a:r>
              <a:rPr lang="en-US" sz="1800" dirty="0">
                <a:solidFill>
                  <a:schemeClr val="tx1"/>
                </a:solidFill>
              </a:rPr>
              <a:t>Random errors</a:t>
            </a:r>
          </a:p>
        </p:txBody>
      </p:sp>
      <p:graphicFrame>
        <p:nvGraphicFramePr>
          <p:cNvPr id="2" name="Diagram 1">
            <a:extLst>
              <a:ext uri="{FF2B5EF4-FFF2-40B4-BE49-F238E27FC236}">
                <a16:creationId xmlns:a16="http://schemas.microsoft.com/office/drawing/2014/main" id="{58B48186-F6BF-4AF6-9D18-629360C85E8D}"/>
              </a:ext>
            </a:extLst>
          </p:cNvPr>
          <p:cNvGraphicFramePr/>
          <p:nvPr/>
        </p:nvGraphicFramePr>
        <p:xfrm>
          <a:off x="508000" y="1857463"/>
          <a:ext cx="8128000" cy="2368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8459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0" y="2274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Types of Errors - Systematic Errors</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4507401" cy="4338862"/>
          </a:xfrm>
        </p:spPr>
        <p:txBody>
          <a:bodyPr/>
          <a:lstStyle/>
          <a:p>
            <a:pPr marL="152400" indent="0">
              <a:lnSpc>
                <a:spcPct val="100000"/>
              </a:lnSpc>
              <a:spcAft>
                <a:spcPts val="600"/>
              </a:spcAft>
              <a:buNone/>
            </a:pPr>
            <a:r>
              <a:rPr lang="en-US" sz="1400" b="1" dirty="0">
                <a:solidFill>
                  <a:schemeClr val="tx1"/>
                </a:solidFill>
              </a:rPr>
              <a:t>Systematic Errors</a:t>
            </a:r>
          </a:p>
          <a:p>
            <a:pPr marL="152400" indent="0">
              <a:lnSpc>
                <a:spcPct val="100000"/>
              </a:lnSpc>
              <a:spcAft>
                <a:spcPts val="600"/>
              </a:spcAft>
              <a:buNone/>
            </a:pPr>
            <a:r>
              <a:rPr lang="en-US" sz="1400" dirty="0">
                <a:solidFill>
                  <a:schemeClr val="tx1"/>
                </a:solidFill>
              </a:rPr>
              <a:t>The systematic errors are those errors that tend to be in one direction, either positive or negative. Some of the sources of systematic errors are:</a:t>
            </a:r>
          </a:p>
          <a:p>
            <a:pPr marL="495300" indent="-342900">
              <a:lnSpc>
                <a:spcPct val="100000"/>
              </a:lnSpc>
              <a:spcAft>
                <a:spcPts val="600"/>
              </a:spcAft>
              <a:buClrTx/>
              <a:buSzPct val="100000"/>
              <a:buFont typeface="+mj-lt"/>
              <a:buAutoNum type="arabicPeriod"/>
            </a:pPr>
            <a:r>
              <a:rPr lang="en-US" sz="1400" b="1" dirty="0">
                <a:solidFill>
                  <a:schemeClr val="tx1"/>
                </a:solidFill>
              </a:rPr>
              <a:t>Instrumental errors:</a:t>
            </a:r>
          </a:p>
          <a:p>
            <a:pPr marL="152400" indent="0">
              <a:lnSpc>
                <a:spcPct val="100000"/>
              </a:lnSpc>
              <a:spcAft>
                <a:spcPts val="600"/>
              </a:spcAft>
              <a:buNone/>
            </a:pPr>
            <a:r>
              <a:rPr lang="en-US" sz="1400" dirty="0">
                <a:solidFill>
                  <a:schemeClr val="tx1"/>
                </a:solidFill>
              </a:rPr>
              <a:t>The instrumental errors that arise from the errors due to imperfect design or calibration of the measuring instrument, zero error in the instrument, etc.</a:t>
            </a:r>
          </a:p>
          <a:p>
            <a:pPr marL="152400" indent="0">
              <a:lnSpc>
                <a:spcPct val="100000"/>
              </a:lnSpc>
              <a:spcAft>
                <a:spcPts val="600"/>
              </a:spcAft>
              <a:buNone/>
            </a:pPr>
            <a:r>
              <a:rPr lang="en-US" sz="1400" b="1" dirty="0">
                <a:solidFill>
                  <a:schemeClr val="tx1"/>
                </a:solidFill>
              </a:rPr>
              <a:t>Example:</a:t>
            </a:r>
          </a:p>
          <a:p>
            <a:pPr>
              <a:lnSpc>
                <a:spcPct val="100000"/>
              </a:lnSpc>
              <a:spcAft>
                <a:spcPts val="600"/>
              </a:spcAft>
            </a:pPr>
            <a:r>
              <a:rPr lang="en-US" sz="1400" dirty="0">
                <a:solidFill>
                  <a:schemeClr val="tx1"/>
                </a:solidFill>
              </a:rPr>
              <a:t>The temperature graduations of a thermometer may be inadequately calibrated (it may read 104 °C at the boiling point of water at STP whereas it should read 100 °C); </a:t>
            </a:r>
          </a:p>
          <a:p>
            <a:pPr>
              <a:lnSpc>
                <a:spcPct val="100000"/>
              </a:lnSpc>
              <a:spcAft>
                <a:spcPts val="600"/>
              </a:spcAft>
            </a:pPr>
            <a:r>
              <a:rPr lang="en-US" sz="1400" dirty="0">
                <a:solidFill>
                  <a:schemeClr val="tx1"/>
                </a:solidFill>
              </a:rPr>
              <a:t>In a Vernier calipers the zero mark of Vernier scale may not coincide with the zero mark of the main scale;</a:t>
            </a:r>
          </a:p>
          <a:p>
            <a:pPr>
              <a:lnSpc>
                <a:spcPct val="100000"/>
              </a:lnSpc>
              <a:spcAft>
                <a:spcPts val="600"/>
              </a:spcAft>
            </a:pPr>
            <a:r>
              <a:rPr lang="en-US" sz="1400" dirty="0">
                <a:solidFill>
                  <a:schemeClr val="tx1"/>
                </a:solidFill>
              </a:rPr>
              <a:t>An ordinary </a:t>
            </a:r>
            <a:r>
              <a:rPr lang="en-US" sz="1400" dirty="0" err="1">
                <a:solidFill>
                  <a:schemeClr val="tx1"/>
                </a:solidFill>
              </a:rPr>
              <a:t>metre</a:t>
            </a:r>
            <a:r>
              <a:rPr lang="en-US" sz="1400" dirty="0">
                <a:solidFill>
                  <a:schemeClr val="tx1"/>
                </a:solidFill>
              </a:rPr>
              <a:t> scale may be worn off at one end.</a:t>
            </a:r>
          </a:p>
        </p:txBody>
      </p:sp>
      <p:pic>
        <p:nvPicPr>
          <p:cNvPr id="2" name="Picture 1">
            <a:extLst>
              <a:ext uri="{FF2B5EF4-FFF2-40B4-BE49-F238E27FC236}">
                <a16:creationId xmlns:a16="http://schemas.microsoft.com/office/drawing/2014/main" id="{2FD1319D-515C-44E1-8858-662D59ED74BF}"/>
              </a:ext>
            </a:extLst>
          </p:cNvPr>
          <p:cNvPicPr>
            <a:picLocks noChangeAspect="1"/>
          </p:cNvPicPr>
          <p:nvPr/>
        </p:nvPicPr>
        <p:blipFill>
          <a:blip r:embed="rId4"/>
          <a:stretch>
            <a:fillRect/>
          </a:stretch>
        </p:blipFill>
        <p:spPr>
          <a:xfrm>
            <a:off x="4771694" y="1431627"/>
            <a:ext cx="3912969" cy="2084779"/>
          </a:xfrm>
          <a:prstGeom prst="rect">
            <a:avLst/>
          </a:prstGeom>
        </p:spPr>
      </p:pic>
    </p:spTree>
    <p:extLst>
      <p:ext uri="{BB962C8B-B14F-4D97-AF65-F5344CB8AC3E}">
        <p14:creationId xmlns:p14="http://schemas.microsoft.com/office/powerpoint/2010/main" val="4003627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Types of Errors - Systematic Errors</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495300" indent="-342900">
              <a:lnSpc>
                <a:spcPct val="100000"/>
              </a:lnSpc>
              <a:spcAft>
                <a:spcPts val="600"/>
              </a:spcAft>
              <a:buClrTx/>
              <a:buSzPct val="100000"/>
              <a:buFont typeface="+mj-lt"/>
              <a:buAutoNum type="arabicPeriod" startAt="2"/>
            </a:pPr>
            <a:r>
              <a:rPr lang="en-US" sz="1600" b="1" dirty="0">
                <a:solidFill>
                  <a:schemeClr val="tx1"/>
                </a:solidFill>
              </a:rPr>
              <a:t>Imperfection in experimental technique or procedure</a:t>
            </a:r>
          </a:p>
          <a:p>
            <a:pPr marL="152400" indent="0">
              <a:lnSpc>
                <a:spcPct val="100000"/>
              </a:lnSpc>
              <a:spcAft>
                <a:spcPts val="600"/>
              </a:spcAft>
              <a:buClrTx/>
              <a:buSzPct val="100000"/>
              <a:buNone/>
            </a:pPr>
            <a:r>
              <a:rPr lang="en-US" sz="1600" dirty="0">
                <a:solidFill>
                  <a:schemeClr val="tx1"/>
                </a:solidFill>
              </a:rPr>
              <a:t>To determine the temperature of a human body, a thermometer placed under the armpit will always give a temperature lower than the actual value of the body temperature.</a:t>
            </a:r>
          </a:p>
          <a:p>
            <a:pPr marL="495300" indent="-342900">
              <a:lnSpc>
                <a:spcPct val="100000"/>
              </a:lnSpc>
              <a:spcAft>
                <a:spcPts val="600"/>
              </a:spcAft>
              <a:buClrTx/>
              <a:buSzPct val="100000"/>
              <a:buFont typeface="+mj-lt"/>
              <a:buAutoNum type="arabicPeriod" startAt="3"/>
            </a:pPr>
            <a:r>
              <a:rPr lang="en-US" sz="1600" b="1" dirty="0">
                <a:solidFill>
                  <a:schemeClr val="tx1"/>
                </a:solidFill>
              </a:rPr>
              <a:t>Personal errors</a:t>
            </a:r>
          </a:p>
          <a:p>
            <a:pPr marL="152400" indent="0">
              <a:lnSpc>
                <a:spcPct val="100000"/>
              </a:lnSpc>
              <a:spcAft>
                <a:spcPts val="600"/>
              </a:spcAft>
              <a:buClrTx/>
              <a:buSzPct val="100000"/>
              <a:buNone/>
            </a:pPr>
            <a:r>
              <a:rPr lang="en-US" sz="1600" dirty="0">
                <a:solidFill>
                  <a:schemeClr val="tx1"/>
                </a:solidFill>
              </a:rPr>
              <a:t>The personal errors arise due to an individual’s bias, lack of proper setting of the apparatus or individual’s carelessness in taking observations without observing proper precautions, etc.</a:t>
            </a:r>
          </a:p>
          <a:p>
            <a:pPr marL="152400" indent="0">
              <a:lnSpc>
                <a:spcPct val="100000"/>
              </a:lnSpc>
              <a:spcAft>
                <a:spcPts val="600"/>
              </a:spcAft>
              <a:buClrTx/>
              <a:buSzPct val="100000"/>
              <a:buNone/>
            </a:pPr>
            <a:endParaRPr lang="en-US" sz="1600" dirty="0">
              <a:solidFill>
                <a:schemeClr val="tx1"/>
              </a:solidFill>
            </a:endParaRPr>
          </a:p>
          <a:p>
            <a:pPr marL="152400" indent="0">
              <a:lnSpc>
                <a:spcPct val="100000"/>
              </a:lnSpc>
              <a:spcAft>
                <a:spcPts val="600"/>
              </a:spcAft>
              <a:buClrTx/>
              <a:buSzPct val="100000"/>
              <a:buNone/>
            </a:pPr>
            <a:r>
              <a:rPr lang="en-US" sz="1600" b="1" dirty="0">
                <a:solidFill>
                  <a:schemeClr val="tx1"/>
                </a:solidFill>
              </a:rPr>
              <a:t>Example</a:t>
            </a:r>
            <a:r>
              <a:rPr lang="en-US" sz="1600" dirty="0">
                <a:solidFill>
                  <a:schemeClr val="tx1"/>
                </a:solidFill>
              </a:rPr>
              <a:t>: If you hold your head a bit too far to the right while reading the position of a needle on the scale, you will introduce an error due to parallax.</a:t>
            </a:r>
          </a:p>
          <a:p>
            <a:pPr marL="152400" indent="0">
              <a:lnSpc>
                <a:spcPct val="100000"/>
              </a:lnSpc>
              <a:spcAft>
                <a:spcPts val="600"/>
              </a:spcAft>
              <a:buClrTx/>
              <a:buSzPct val="100000"/>
              <a:buNone/>
            </a:pPr>
            <a:endParaRPr lang="en-US" sz="1600" dirty="0">
              <a:solidFill>
                <a:schemeClr val="tx1"/>
              </a:solidFill>
            </a:endParaRPr>
          </a:p>
          <a:p>
            <a:pPr marL="152400" indent="0">
              <a:lnSpc>
                <a:spcPct val="100000"/>
              </a:lnSpc>
              <a:spcAft>
                <a:spcPts val="600"/>
              </a:spcAft>
              <a:buClrTx/>
              <a:buSzPct val="100000"/>
              <a:buNone/>
            </a:pPr>
            <a:r>
              <a:rPr lang="en-US" sz="1600" b="1" dirty="0">
                <a:solidFill>
                  <a:schemeClr val="tx1"/>
                </a:solidFill>
              </a:rPr>
              <a:t>Systematic errors can be minimized by</a:t>
            </a:r>
          </a:p>
          <a:p>
            <a:pPr>
              <a:lnSpc>
                <a:spcPct val="100000"/>
              </a:lnSpc>
              <a:spcAft>
                <a:spcPts val="600"/>
              </a:spcAft>
              <a:buClrTx/>
              <a:buSzPct val="100000"/>
            </a:pPr>
            <a:r>
              <a:rPr lang="en-US" sz="1600" dirty="0">
                <a:solidFill>
                  <a:schemeClr val="tx1"/>
                </a:solidFill>
              </a:rPr>
              <a:t>improving experimental techniques, </a:t>
            </a:r>
          </a:p>
          <a:p>
            <a:pPr>
              <a:lnSpc>
                <a:spcPct val="100000"/>
              </a:lnSpc>
              <a:spcAft>
                <a:spcPts val="600"/>
              </a:spcAft>
              <a:buClrTx/>
              <a:buSzPct val="100000"/>
            </a:pPr>
            <a:r>
              <a:rPr lang="en-US" sz="1600" dirty="0">
                <a:solidFill>
                  <a:schemeClr val="tx1"/>
                </a:solidFill>
              </a:rPr>
              <a:t>selecting better instruments and </a:t>
            </a:r>
          </a:p>
          <a:p>
            <a:pPr>
              <a:lnSpc>
                <a:spcPct val="100000"/>
              </a:lnSpc>
              <a:spcAft>
                <a:spcPts val="600"/>
              </a:spcAft>
              <a:buClrTx/>
              <a:buSzPct val="100000"/>
            </a:pPr>
            <a:r>
              <a:rPr lang="en-US" sz="1600" dirty="0">
                <a:solidFill>
                  <a:schemeClr val="tx1"/>
                </a:solidFill>
              </a:rPr>
              <a:t>removing personal bias as far as possible</a:t>
            </a:r>
          </a:p>
        </p:txBody>
      </p:sp>
    </p:spTree>
    <p:extLst>
      <p:ext uri="{BB962C8B-B14F-4D97-AF65-F5344CB8AC3E}">
        <p14:creationId xmlns:p14="http://schemas.microsoft.com/office/powerpoint/2010/main" val="861353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Errors in Measurement</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152400" indent="0">
              <a:buNone/>
            </a:pPr>
            <a:r>
              <a:rPr lang="en-US" sz="1600" b="1" dirty="0">
                <a:solidFill>
                  <a:schemeClr val="tx1"/>
                </a:solidFill>
                <a:latin typeface="Arial" panose="020B0604020202020204" pitchFamily="34" charset="0"/>
                <a:cs typeface="Arial" panose="020B0604020202020204" pitchFamily="34" charset="0"/>
              </a:rPr>
              <a:t>Random errors</a:t>
            </a:r>
            <a:r>
              <a:rPr lang="en-US" sz="1600" dirty="0">
                <a:solidFill>
                  <a:schemeClr val="tx1"/>
                </a:solidFill>
                <a:latin typeface="Arial" panose="020B0604020202020204" pitchFamily="34" charset="0"/>
                <a:cs typeface="Arial" panose="020B0604020202020204" pitchFamily="34" charset="0"/>
              </a:rPr>
              <a:t>:</a:t>
            </a:r>
          </a:p>
          <a:p>
            <a:r>
              <a:rPr lang="en-US" sz="1600" dirty="0">
                <a:solidFill>
                  <a:schemeClr val="tx1"/>
                </a:solidFill>
                <a:latin typeface="Arial" panose="020B0604020202020204" pitchFamily="34" charset="0"/>
                <a:cs typeface="Arial" panose="020B0604020202020204" pitchFamily="34" charset="0"/>
              </a:rPr>
              <a:t>These errors occur irregularly and hence random w.r.t sign and size.</a:t>
            </a:r>
          </a:p>
          <a:p>
            <a:r>
              <a:rPr lang="en-US" sz="1600" dirty="0">
                <a:solidFill>
                  <a:schemeClr val="tx1"/>
                </a:solidFill>
                <a:latin typeface="Arial" panose="020B0604020202020204" pitchFamily="34" charset="0"/>
                <a:cs typeface="Arial" panose="020B0604020202020204" pitchFamily="34" charset="0"/>
              </a:rPr>
              <a:t>These may arise due to random and unpredictable fluctuations in experimental conditions.</a:t>
            </a:r>
          </a:p>
          <a:p>
            <a:pPr marL="152400" indent="0">
              <a:buNone/>
            </a:pPr>
            <a:endParaRPr lang="en-US" sz="1600" dirty="0">
              <a:solidFill>
                <a:schemeClr val="tx1"/>
              </a:solidFill>
              <a:latin typeface="Arial" panose="020B0604020202020204" pitchFamily="34" charset="0"/>
              <a:cs typeface="Arial" panose="020B0604020202020204" pitchFamily="34" charset="0"/>
            </a:endParaRPr>
          </a:p>
          <a:p>
            <a:pPr marL="152400" indent="0">
              <a:buNone/>
            </a:pPr>
            <a:r>
              <a:rPr lang="en-US" sz="1600" b="1" dirty="0">
                <a:solidFill>
                  <a:schemeClr val="tx1"/>
                </a:solidFill>
                <a:latin typeface="Arial" panose="020B0604020202020204" pitchFamily="34" charset="0"/>
                <a:cs typeface="Arial" panose="020B0604020202020204" pitchFamily="34" charset="0"/>
              </a:rPr>
              <a:t>Least count error</a:t>
            </a:r>
            <a:r>
              <a:rPr lang="en-US" sz="1600" dirty="0">
                <a:solidFill>
                  <a:schemeClr val="tx1"/>
                </a:solidFill>
                <a:latin typeface="Arial" panose="020B0604020202020204" pitchFamily="34" charset="0"/>
                <a:cs typeface="Arial" panose="020B0604020202020204" pitchFamily="34" charset="0"/>
              </a:rPr>
              <a:t> :</a:t>
            </a:r>
          </a:p>
          <a:p>
            <a:r>
              <a:rPr lang="en-US" sz="1600" dirty="0">
                <a:solidFill>
                  <a:schemeClr val="tx1"/>
                </a:solidFill>
                <a:latin typeface="Arial" panose="020B0604020202020204" pitchFamily="34" charset="0"/>
                <a:cs typeface="Arial" panose="020B0604020202020204" pitchFamily="34" charset="0"/>
              </a:rPr>
              <a:t>The least count error is the error associated with the resolution of the instrument.</a:t>
            </a:r>
          </a:p>
          <a:p>
            <a:r>
              <a:rPr lang="en-US" sz="1600" dirty="0">
                <a:solidFill>
                  <a:schemeClr val="tx1"/>
                </a:solidFill>
                <a:latin typeface="Arial" panose="020B0604020202020204" pitchFamily="34" charset="0"/>
                <a:cs typeface="Arial" panose="020B0604020202020204" pitchFamily="34" charset="0"/>
              </a:rPr>
              <a:t>e.g. : If we are measuring by a slide caliper then least count = 0.01 cm. So various observation of a measurement can be ; 3.12 cm , 3.13 cm , 3.14 cm and so on. So error is arising in 2nd decimal place i.e. 0.01 cm. This is least count error.</a:t>
            </a:r>
          </a:p>
          <a:p>
            <a:r>
              <a:rPr lang="en-US" sz="1600" dirty="0">
                <a:solidFill>
                  <a:schemeClr val="tx1"/>
                </a:solidFill>
                <a:latin typeface="Arial" panose="020B0604020202020204" pitchFamily="34" charset="0"/>
                <a:cs typeface="Arial" panose="020B0604020202020204" pitchFamily="34" charset="0"/>
              </a:rPr>
              <a:t>Least count error occurs with both systematic and random error.</a:t>
            </a:r>
          </a:p>
          <a:p>
            <a:r>
              <a:rPr lang="en-US" sz="1600" dirty="0">
                <a:solidFill>
                  <a:schemeClr val="tx1"/>
                </a:solidFill>
                <a:latin typeface="Arial" panose="020B0604020202020204" pitchFamily="34" charset="0"/>
                <a:cs typeface="Arial" panose="020B0604020202020204" pitchFamily="34" charset="0"/>
              </a:rPr>
              <a:t>It can be reduced by using instruments of high resolutions or high precision.</a:t>
            </a:r>
          </a:p>
        </p:txBody>
      </p:sp>
    </p:spTree>
    <p:extLst>
      <p:ext uri="{BB962C8B-B14F-4D97-AF65-F5344CB8AC3E}">
        <p14:creationId xmlns:p14="http://schemas.microsoft.com/office/powerpoint/2010/main" val="3399815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s-ES" altLang="en-US" sz="2000" b="1" dirty="0">
                <a:solidFill>
                  <a:srgbClr val="FF0000"/>
                </a:solidFill>
                <a:latin typeface="Arial" panose="020B0604020202020204" pitchFamily="34" charset="0"/>
                <a:cs typeface="Arial" panose="020B0604020202020204" pitchFamily="34" charset="0"/>
              </a:rPr>
              <a:t>Absolute Error, Relative Error and Percentage Error</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152400" indent="0" algn="just">
              <a:lnSpc>
                <a:spcPct val="100000"/>
              </a:lnSpc>
              <a:spcAft>
                <a:spcPts val="300"/>
              </a:spcAft>
              <a:buClrTx/>
              <a:buSzPct val="100000"/>
              <a:buNone/>
            </a:pPr>
            <a:r>
              <a:rPr lang="en-US" sz="1600" b="1" dirty="0">
                <a:solidFill>
                  <a:schemeClr val="tx1"/>
                </a:solidFill>
                <a:latin typeface="+mj-lt"/>
              </a:rPr>
              <a:t>Absolute error </a:t>
            </a:r>
          </a:p>
          <a:p>
            <a:pPr marL="152400" indent="0" algn="just">
              <a:lnSpc>
                <a:spcPct val="100000"/>
              </a:lnSpc>
              <a:spcAft>
                <a:spcPts val="300"/>
              </a:spcAft>
              <a:buClrTx/>
              <a:buSzPct val="100000"/>
              <a:buNone/>
            </a:pPr>
            <a:r>
              <a:rPr lang="en-US" sz="1600" dirty="0">
                <a:solidFill>
                  <a:schemeClr val="tx1"/>
                </a:solidFill>
                <a:latin typeface="+mj-lt"/>
              </a:rPr>
              <a:t>The magnitude of the difference between the individual measured value and the true value of the quantity is called the absolute error of the measurement. </a:t>
            </a:r>
          </a:p>
          <a:p>
            <a:pPr marL="152400" indent="0" algn="just">
              <a:lnSpc>
                <a:spcPct val="100000"/>
              </a:lnSpc>
              <a:spcAft>
                <a:spcPts val="300"/>
              </a:spcAft>
              <a:buClrTx/>
              <a:buSzPct val="100000"/>
              <a:buNone/>
            </a:pPr>
            <a:r>
              <a:rPr lang="en-US" sz="1600" dirty="0">
                <a:solidFill>
                  <a:schemeClr val="tx1"/>
                </a:solidFill>
                <a:latin typeface="+mj-lt"/>
              </a:rPr>
              <a:t>This is denoted by |</a:t>
            </a:r>
            <a:r>
              <a:rPr lang="en-US" sz="1600" dirty="0" err="1">
                <a:solidFill>
                  <a:schemeClr val="tx1"/>
                </a:solidFill>
                <a:latin typeface="+mj-lt"/>
              </a:rPr>
              <a:t>Δa</a:t>
            </a:r>
            <a:r>
              <a:rPr lang="en-US" sz="1600" dirty="0">
                <a:solidFill>
                  <a:schemeClr val="tx1"/>
                </a:solidFill>
                <a:latin typeface="+mj-lt"/>
              </a:rPr>
              <a:t>|.</a:t>
            </a:r>
          </a:p>
          <a:p>
            <a:pPr marL="152400" indent="0" algn="just">
              <a:lnSpc>
                <a:spcPct val="100000"/>
              </a:lnSpc>
              <a:spcAft>
                <a:spcPts val="300"/>
              </a:spcAft>
              <a:buClrTx/>
              <a:buSzPct val="100000"/>
              <a:buNone/>
            </a:pPr>
            <a:r>
              <a:rPr lang="en-US" sz="1600" b="1" dirty="0">
                <a:solidFill>
                  <a:schemeClr val="tx1"/>
                </a:solidFill>
                <a:latin typeface="+mj-lt"/>
              </a:rPr>
              <a:t>Note</a:t>
            </a:r>
            <a:r>
              <a:rPr lang="en-US" sz="1600" dirty="0">
                <a:solidFill>
                  <a:schemeClr val="tx1"/>
                </a:solidFill>
                <a:latin typeface="+mj-lt"/>
              </a:rPr>
              <a:t>: In absence of any other method of knowing true value, we consider arithmetic mean as the true value.</a:t>
            </a:r>
          </a:p>
          <a:p>
            <a:pPr marL="152400" indent="0" algn="just">
              <a:lnSpc>
                <a:spcPct val="100000"/>
              </a:lnSpc>
              <a:spcAft>
                <a:spcPts val="300"/>
              </a:spcAft>
              <a:buClrTx/>
              <a:buSzPct val="100000"/>
              <a:buNone/>
            </a:pPr>
            <a:r>
              <a:rPr lang="en-US" sz="1600" dirty="0">
                <a:solidFill>
                  <a:schemeClr val="tx1"/>
                </a:solidFill>
                <a:latin typeface="+mj-lt"/>
              </a:rPr>
              <a:t>The errors in the individual measurement values from the true value are: </a:t>
            </a:r>
          </a:p>
          <a:p>
            <a:pPr marL="152400" indent="0" algn="just">
              <a:lnSpc>
                <a:spcPct val="100000"/>
              </a:lnSpc>
              <a:spcAft>
                <a:spcPts val="300"/>
              </a:spcAft>
              <a:buClrTx/>
              <a:buSzPct val="100000"/>
              <a:buNone/>
            </a:pPr>
            <a:r>
              <a:rPr lang="en-US" altLang="en-US" sz="1600" dirty="0">
                <a:solidFill>
                  <a:schemeClr val="tx1"/>
                </a:solidFill>
                <a:latin typeface="+mj-lt"/>
              </a:rPr>
              <a:t>Δa</a:t>
            </a:r>
            <a:r>
              <a:rPr lang="en-US" altLang="en-US" sz="1600" baseline="-25000" dirty="0">
                <a:solidFill>
                  <a:schemeClr val="tx1"/>
                </a:solidFill>
                <a:latin typeface="+mj-lt"/>
              </a:rPr>
              <a:t>1</a:t>
            </a:r>
            <a:r>
              <a:rPr lang="en-US" altLang="en-US" sz="1600" dirty="0">
                <a:solidFill>
                  <a:schemeClr val="tx1"/>
                </a:solidFill>
                <a:latin typeface="+mj-lt"/>
              </a:rPr>
              <a:t> = </a:t>
            </a:r>
            <a:r>
              <a:rPr lang="en-US" altLang="en-US" sz="1600" dirty="0" err="1">
                <a:solidFill>
                  <a:schemeClr val="tx1"/>
                </a:solidFill>
                <a:latin typeface="+mj-lt"/>
              </a:rPr>
              <a:t>a</a:t>
            </a:r>
            <a:r>
              <a:rPr lang="en-US" altLang="en-US" sz="1600" baseline="-25000" dirty="0" err="1">
                <a:solidFill>
                  <a:schemeClr val="tx1"/>
                </a:solidFill>
                <a:latin typeface="+mj-lt"/>
              </a:rPr>
              <a:t>mean</a:t>
            </a:r>
            <a:r>
              <a:rPr lang="en-US" altLang="en-US" sz="1600" baseline="-25000" dirty="0">
                <a:solidFill>
                  <a:schemeClr val="tx1"/>
                </a:solidFill>
                <a:latin typeface="+mj-lt"/>
              </a:rPr>
              <a:t> </a:t>
            </a:r>
            <a:r>
              <a:rPr lang="en-US" altLang="en-US" sz="1600" dirty="0">
                <a:solidFill>
                  <a:schemeClr val="tx1"/>
                </a:solidFill>
                <a:latin typeface="+mj-lt"/>
              </a:rPr>
              <a:t>- a</a:t>
            </a:r>
            <a:r>
              <a:rPr lang="en-US" altLang="en-US" sz="1600" baseline="-25000" dirty="0">
                <a:solidFill>
                  <a:schemeClr val="tx1"/>
                </a:solidFill>
                <a:latin typeface="+mj-lt"/>
              </a:rPr>
              <a:t>1  </a:t>
            </a:r>
            <a:endParaRPr lang="en-IN" altLang="en-US" sz="1600" dirty="0">
              <a:solidFill>
                <a:schemeClr val="tx1"/>
              </a:solidFill>
              <a:latin typeface="+mj-lt"/>
            </a:endParaRPr>
          </a:p>
          <a:p>
            <a:pPr marL="152400" indent="0" algn="just">
              <a:lnSpc>
                <a:spcPct val="100000"/>
              </a:lnSpc>
              <a:spcAft>
                <a:spcPts val="300"/>
              </a:spcAft>
              <a:buClrTx/>
              <a:buSzPct val="100000"/>
              <a:buNone/>
            </a:pPr>
            <a:r>
              <a:rPr lang="en-US" altLang="en-US" sz="1600" dirty="0">
                <a:solidFill>
                  <a:schemeClr val="tx1"/>
                </a:solidFill>
                <a:latin typeface="+mj-lt"/>
              </a:rPr>
              <a:t>Δa</a:t>
            </a:r>
            <a:r>
              <a:rPr lang="en-US" altLang="en-US" sz="1600" baseline="-25000" dirty="0">
                <a:solidFill>
                  <a:schemeClr val="tx1"/>
                </a:solidFill>
                <a:latin typeface="+mj-lt"/>
              </a:rPr>
              <a:t>2</a:t>
            </a:r>
            <a:r>
              <a:rPr lang="en-US" altLang="en-US" sz="1600" dirty="0">
                <a:solidFill>
                  <a:schemeClr val="tx1"/>
                </a:solidFill>
                <a:latin typeface="+mj-lt"/>
              </a:rPr>
              <a:t> = </a:t>
            </a:r>
            <a:r>
              <a:rPr lang="en-US" altLang="en-US" sz="1600" dirty="0" err="1">
                <a:solidFill>
                  <a:schemeClr val="tx1"/>
                </a:solidFill>
                <a:latin typeface="+mj-lt"/>
              </a:rPr>
              <a:t>a</a:t>
            </a:r>
            <a:r>
              <a:rPr lang="en-US" altLang="en-US" sz="1600" baseline="-25000" dirty="0" err="1">
                <a:solidFill>
                  <a:schemeClr val="tx1"/>
                </a:solidFill>
                <a:latin typeface="+mj-lt"/>
              </a:rPr>
              <a:t>mean</a:t>
            </a:r>
            <a:r>
              <a:rPr lang="en-US" altLang="en-US" sz="1600" dirty="0">
                <a:solidFill>
                  <a:schemeClr val="tx1"/>
                </a:solidFill>
                <a:latin typeface="+mj-lt"/>
              </a:rPr>
              <a:t> - a</a:t>
            </a:r>
            <a:r>
              <a:rPr lang="en-US" altLang="en-US" sz="1600" baseline="-25000" dirty="0">
                <a:solidFill>
                  <a:schemeClr val="tx1"/>
                </a:solidFill>
                <a:latin typeface="+mj-lt"/>
              </a:rPr>
              <a:t>2 </a:t>
            </a:r>
          </a:p>
          <a:p>
            <a:pPr marL="152400" indent="0" algn="just">
              <a:lnSpc>
                <a:spcPct val="100000"/>
              </a:lnSpc>
              <a:spcAft>
                <a:spcPts val="300"/>
              </a:spcAft>
              <a:buClrTx/>
              <a:buSzPct val="100000"/>
              <a:buNone/>
            </a:pPr>
            <a:r>
              <a:rPr lang="en-US" altLang="en-US" sz="1600" baseline="-25000" dirty="0">
                <a:solidFill>
                  <a:schemeClr val="tx1"/>
                </a:solidFill>
                <a:latin typeface="+mj-lt"/>
              </a:rPr>
              <a:t>.</a:t>
            </a:r>
          </a:p>
          <a:p>
            <a:pPr marL="152400" indent="0" algn="just">
              <a:lnSpc>
                <a:spcPct val="100000"/>
              </a:lnSpc>
              <a:spcAft>
                <a:spcPts val="300"/>
              </a:spcAft>
              <a:buClrTx/>
              <a:buSzPct val="100000"/>
              <a:buNone/>
            </a:pPr>
            <a:r>
              <a:rPr lang="en-IN" altLang="en-US" sz="1600" dirty="0">
                <a:solidFill>
                  <a:schemeClr val="tx1"/>
                </a:solidFill>
                <a:latin typeface="+mj-lt"/>
              </a:rPr>
              <a:t>.</a:t>
            </a:r>
          </a:p>
          <a:p>
            <a:pPr marL="152400" indent="0" algn="just">
              <a:lnSpc>
                <a:spcPct val="100000"/>
              </a:lnSpc>
              <a:spcAft>
                <a:spcPts val="300"/>
              </a:spcAft>
              <a:buClrTx/>
              <a:buSzPct val="100000"/>
              <a:buNone/>
            </a:pPr>
            <a:r>
              <a:rPr lang="en-US" altLang="en-US" sz="1600" dirty="0" err="1">
                <a:solidFill>
                  <a:schemeClr val="tx1"/>
                </a:solidFill>
                <a:latin typeface="+mj-lt"/>
              </a:rPr>
              <a:t>Δa</a:t>
            </a:r>
            <a:r>
              <a:rPr lang="en-US" altLang="en-US" sz="1600" baseline="-25000" dirty="0" err="1">
                <a:solidFill>
                  <a:schemeClr val="tx1"/>
                </a:solidFill>
                <a:latin typeface="+mj-lt"/>
              </a:rPr>
              <a:t>n</a:t>
            </a:r>
            <a:r>
              <a:rPr lang="en-US" altLang="en-US" sz="1600" dirty="0">
                <a:solidFill>
                  <a:schemeClr val="tx1"/>
                </a:solidFill>
                <a:latin typeface="+mj-lt"/>
              </a:rPr>
              <a:t> =  </a:t>
            </a:r>
            <a:r>
              <a:rPr lang="en-US" altLang="en-US" sz="1600" dirty="0" err="1">
                <a:solidFill>
                  <a:schemeClr val="tx1"/>
                </a:solidFill>
                <a:latin typeface="+mj-lt"/>
              </a:rPr>
              <a:t>a</a:t>
            </a:r>
            <a:r>
              <a:rPr lang="en-US" altLang="en-US" sz="1600" baseline="-25000" dirty="0" err="1">
                <a:solidFill>
                  <a:schemeClr val="tx1"/>
                </a:solidFill>
                <a:latin typeface="+mj-lt"/>
              </a:rPr>
              <a:t>mean</a:t>
            </a:r>
            <a:r>
              <a:rPr lang="en-US" altLang="en-US" sz="1600" baseline="-25000" dirty="0">
                <a:solidFill>
                  <a:schemeClr val="tx1"/>
                </a:solidFill>
                <a:latin typeface="+mj-lt"/>
              </a:rPr>
              <a:t>-</a:t>
            </a:r>
            <a:r>
              <a:rPr lang="en-US" altLang="en-US" sz="1600" dirty="0">
                <a:solidFill>
                  <a:schemeClr val="tx1"/>
                </a:solidFill>
                <a:latin typeface="+mj-lt"/>
              </a:rPr>
              <a:t> a</a:t>
            </a:r>
            <a:r>
              <a:rPr lang="en-US" altLang="en-US" sz="1600" baseline="-25000" dirty="0">
                <a:solidFill>
                  <a:schemeClr val="tx1"/>
                </a:solidFill>
                <a:latin typeface="+mj-lt"/>
              </a:rPr>
              <a:t>n</a:t>
            </a:r>
            <a:endParaRPr lang="en-IN" altLang="en-US" sz="1600" dirty="0">
              <a:solidFill>
                <a:schemeClr val="tx1"/>
              </a:solidFill>
              <a:latin typeface="+mj-lt"/>
            </a:endParaRPr>
          </a:p>
          <a:p>
            <a:pPr eaLnBrk="1" hangingPunct="1">
              <a:lnSpc>
                <a:spcPct val="100000"/>
              </a:lnSpc>
              <a:spcAft>
                <a:spcPts val="300"/>
              </a:spcAft>
              <a:buFontTx/>
              <a:buNone/>
            </a:pPr>
            <a:endParaRPr lang="en-US" altLang="en-US" sz="1600" dirty="0">
              <a:solidFill>
                <a:schemeClr val="tx1"/>
              </a:solidFill>
              <a:latin typeface="+mj-lt"/>
            </a:endParaRPr>
          </a:p>
          <a:p>
            <a:pPr>
              <a:lnSpc>
                <a:spcPct val="100000"/>
              </a:lnSpc>
              <a:spcAft>
                <a:spcPts val="300"/>
              </a:spcAft>
            </a:pPr>
            <a:r>
              <a:rPr lang="en-US" altLang="en-US" sz="1600" dirty="0">
                <a:solidFill>
                  <a:schemeClr val="tx1"/>
                </a:solidFill>
                <a:latin typeface="+mj-lt"/>
              </a:rPr>
              <a:t>The </a:t>
            </a:r>
            <a:r>
              <a:rPr lang="en-US" altLang="en-US" sz="1600" dirty="0" err="1">
                <a:solidFill>
                  <a:schemeClr val="tx1"/>
                </a:solidFill>
                <a:latin typeface="+mj-lt"/>
              </a:rPr>
              <a:t>Δa</a:t>
            </a:r>
            <a:r>
              <a:rPr lang="en-US" altLang="en-US" sz="1600" dirty="0">
                <a:solidFill>
                  <a:schemeClr val="tx1"/>
                </a:solidFill>
                <a:latin typeface="+mj-lt"/>
              </a:rPr>
              <a:t> calculated above may be positive or negative.</a:t>
            </a:r>
          </a:p>
          <a:p>
            <a:pPr>
              <a:lnSpc>
                <a:spcPct val="100000"/>
              </a:lnSpc>
              <a:spcAft>
                <a:spcPts val="300"/>
              </a:spcAft>
            </a:pPr>
            <a:r>
              <a:rPr lang="en-US" altLang="en-US" sz="1600" dirty="0">
                <a:solidFill>
                  <a:schemeClr val="tx1"/>
                </a:solidFill>
                <a:latin typeface="+mj-lt"/>
              </a:rPr>
              <a:t>But absolute error |</a:t>
            </a:r>
            <a:r>
              <a:rPr lang="en-US" altLang="en-US" sz="1600" dirty="0" err="1">
                <a:solidFill>
                  <a:schemeClr val="tx1"/>
                </a:solidFill>
                <a:latin typeface="+mj-lt"/>
              </a:rPr>
              <a:t>Δa</a:t>
            </a:r>
            <a:r>
              <a:rPr lang="en-US" altLang="en-US" sz="1600" dirty="0">
                <a:solidFill>
                  <a:schemeClr val="tx1"/>
                </a:solidFill>
                <a:latin typeface="+mj-lt"/>
              </a:rPr>
              <a:t>| will always be positive. </a:t>
            </a:r>
            <a:endParaRPr lang="en-IN" altLang="en-US" sz="1600" dirty="0">
              <a:solidFill>
                <a:schemeClr val="tx1"/>
              </a:solidFill>
              <a:latin typeface="+mj-lt"/>
            </a:endParaRPr>
          </a:p>
        </p:txBody>
      </p:sp>
    </p:spTree>
    <p:extLst>
      <p:ext uri="{BB962C8B-B14F-4D97-AF65-F5344CB8AC3E}">
        <p14:creationId xmlns:p14="http://schemas.microsoft.com/office/powerpoint/2010/main" val="2166177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s-ES" altLang="en-US" sz="2000" b="1" dirty="0">
                <a:solidFill>
                  <a:srgbClr val="FF0000"/>
                </a:solidFill>
                <a:latin typeface="Arial" panose="020B0604020202020204" pitchFamily="34" charset="0"/>
                <a:cs typeface="Arial" panose="020B0604020202020204" pitchFamily="34" charset="0"/>
              </a:rPr>
              <a:t>Absolute Error, Relative Error and Percentage Error</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169863" indent="-17463" eaLnBrk="1" hangingPunct="1">
                  <a:lnSpc>
                    <a:spcPct val="100000"/>
                  </a:lnSpc>
                  <a:spcBef>
                    <a:spcPct val="0"/>
                  </a:spcBef>
                  <a:spcAft>
                    <a:spcPts val="600"/>
                  </a:spcAft>
                  <a:buFontTx/>
                  <a:buNone/>
                </a:pPr>
                <a:r>
                  <a:rPr lang="en-US" altLang="en-US" sz="1800" dirty="0">
                    <a:solidFill>
                      <a:schemeClr val="tx1"/>
                    </a:solidFill>
                    <a:latin typeface="+mj-lt"/>
                  </a:rPr>
                  <a:t>The arithmetic mean of all the absolute errors is taken as the final or mean absolute error of the value of the physical quantity .  </a:t>
                </a:r>
              </a:p>
              <a:p>
                <a:pPr eaLnBrk="1" hangingPunct="1">
                  <a:lnSpc>
                    <a:spcPct val="100000"/>
                  </a:lnSpc>
                  <a:spcBef>
                    <a:spcPct val="0"/>
                  </a:spcBef>
                  <a:spcAft>
                    <a:spcPts val="600"/>
                  </a:spcAft>
                  <a:buFontTx/>
                  <a:buNone/>
                </a:pPr>
                <a:r>
                  <a:rPr lang="en-US" altLang="en-US" sz="1800" dirty="0">
                    <a:solidFill>
                      <a:schemeClr val="tx1"/>
                    </a:solidFill>
                    <a:latin typeface="+mj-lt"/>
                  </a:rPr>
                  <a:t>It is represented by </a:t>
                </a:r>
                <a14:m>
                  <m:oMath xmlns:m="http://schemas.openxmlformats.org/officeDocument/2006/math">
                    <m:sSub>
                      <m:sSubPr>
                        <m:ctrlPr>
                          <a:rPr lang="en-US" altLang="en-US" sz="1800" i="1">
                            <a:solidFill>
                              <a:schemeClr val="tx1"/>
                            </a:solidFill>
                            <a:latin typeface="Cambria Math" panose="02040503050406030204" pitchFamily="18" charset="0"/>
                            <a:ea typeface="Cambria Math" panose="02040503050406030204" pitchFamily="18" charset="0"/>
                          </a:rPr>
                        </m:ctrlPr>
                      </m:sSubPr>
                      <m:e>
                        <m:r>
                          <a:rPr lang="en-US" altLang="en-US" sz="1800" i="0" smtClean="0">
                            <a:solidFill>
                              <a:schemeClr val="tx1"/>
                            </a:solidFill>
                            <a:latin typeface="Cambria Math" panose="02040503050406030204" pitchFamily="18" charset="0"/>
                            <a:ea typeface="Cambria Math" panose="02040503050406030204" pitchFamily="18" charset="0"/>
                          </a:rPr>
                          <m:t>∆</m:t>
                        </m:r>
                        <m:r>
                          <m:rPr>
                            <m:sty m:val="p"/>
                          </m:rPr>
                          <a:rPr lang="en-US" altLang="en-US" sz="1800" i="0" smtClean="0">
                            <a:solidFill>
                              <a:schemeClr val="tx1"/>
                            </a:solidFill>
                            <a:latin typeface="Cambria Math" panose="02040503050406030204" pitchFamily="18" charset="0"/>
                            <a:ea typeface="Cambria Math" panose="02040503050406030204" pitchFamily="18" charset="0"/>
                          </a:rPr>
                          <m:t>a</m:t>
                        </m:r>
                      </m:e>
                      <m:sub>
                        <m:r>
                          <m:rPr>
                            <m:sty m:val="p"/>
                          </m:rPr>
                          <a:rPr lang="en-US" altLang="en-US" sz="1800" i="0" smtClean="0">
                            <a:solidFill>
                              <a:schemeClr val="tx1"/>
                            </a:solidFill>
                            <a:latin typeface="Cambria Math" panose="02040503050406030204" pitchFamily="18" charset="0"/>
                            <a:ea typeface="Cambria Math" panose="02040503050406030204" pitchFamily="18" charset="0"/>
                          </a:rPr>
                          <m:t>mean</m:t>
                        </m:r>
                      </m:sub>
                    </m:sSub>
                  </m:oMath>
                </a14:m>
                <a:r>
                  <a:rPr lang="en-US" altLang="en-US" sz="1800" dirty="0">
                    <a:solidFill>
                      <a:schemeClr val="tx1"/>
                    </a:solidFill>
                    <a:latin typeface="+mj-lt"/>
                  </a:rPr>
                  <a:t>.</a:t>
                </a:r>
              </a:p>
              <a:p>
                <a:pPr eaLnBrk="1" hangingPunct="1">
                  <a:lnSpc>
                    <a:spcPct val="100000"/>
                  </a:lnSpc>
                  <a:spcBef>
                    <a:spcPct val="0"/>
                  </a:spcBef>
                  <a:spcAft>
                    <a:spcPts val="600"/>
                  </a:spcAft>
                  <a:buFontTx/>
                  <a:buNone/>
                  <a:tabLst>
                    <a:tab pos="6457950" algn="l"/>
                  </a:tabLst>
                </a:pPr>
                <a:r>
                  <a:rPr lang="en-US" altLang="en-US" sz="1800" dirty="0">
                    <a:solidFill>
                      <a:schemeClr val="tx1"/>
                    </a:solidFill>
                    <a:latin typeface="+mj-lt"/>
                  </a:rPr>
                  <a:t>Thus, </a:t>
                </a:r>
                <a14:m>
                  <m:oMath xmlns:m="http://schemas.openxmlformats.org/officeDocument/2006/math">
                    <m:sSub>
                      <m:sSubPr>
                        <m:ctrlPr>
                          <a:rPr lang="en-US" altLang="en-US" sz="1800" i="1">
                            <a:solidFill>
                              <a:schemeClr val="tx1"/>
                            </a:solidFill>
                            <a:latin typeface="Cambria Math" panose="02040503050406030204" pitchFamily="18" charset="0"/>
                            <a:ea typeface="Cambria Math" panose="02040503050406030204" pitchFamily="18" charset="0"/>
                          </a:rPr>
                        </m:ctrlPr>
                      </m:sSubPr>
                      <m:e>
                        <m:r>
                          <a:rPr lang="en-US" altLang="en-US" sz="1800" i="0" smtClean="0">
                            <a:solidFill>
                              <a:schemeClr val="tx1"/>
                            </a:solidFill>
                            <a:latin typeface="Cambria Math" panose="02040503050406030204" pitchFamily="18" charset="0"/>
                            <a:ea typeface="Cambria Math" panose="02040503050406030204" pitchFamily="18" charset="0"/>
                          </a:rPr>
                          <m:t>∆</m:t>
                        </m:r>
                        <m:r>
                          <m:rPr>
                            <m:sty m:val="p"/>
                          </m:rPr>
                          <a:rPr lang="en-US" altLang="en-US" sz="1800" i="0" smtClean="0">
                            <a:solidFill>
                              <a:schemeClr val="tx1"/>
                            </a:solidFill>
                            <a:latin typeface="Cambria Math" panose="02040503050406030204" pitchFamily="18" charset="0"/>
                            <a:ea typeface="Cambria Math" panose="02040503050406030204" pitchFamily="18" charset="0"/>
                          </a:rPr>
                          <m:t>a</m:t>
                        </m:r>
                      </m:e>
                      <m:sub>
                        <m:r>
                          <m:rPr>
                            <m:sty m:val="p"/>
                          </m:rPr>
                          <a:rPr lang="en-US" altLang="en-US" sz="1800" b="0" i="0" smtClean="0">
                            <a:solidFill>
                              <a:schemeClr val="tx1"/>
                            </a:solidFill>
                            <a:latin typeface="Cambria Math" panose="02040503050406030204" pitchFamily="18" charset="0"/>
                            <a:ea typeface="Cambria Math" panose="02040503050406030204" pitchFamily="18" charset="0"/>
                          </a:rPr>
                          <m:t>mean</m:t>
                        </m:r>
                      </m:sub>
                    </m:sSub>
                    <m:r>
                      <a:rPr lang="en-US" altLang="en-US" sz="1800" b="0" i="0" smtClean="0">
                        <a:solidFill>
                          <a:schemeClr val="tx1"/>
                        </a:solidFill>
                        <a:latin typeface="Cambria Math" panose="02040503050406030204" pitchFamily="18" charset="0"/>
                        <a:ea typeface="Cambria Math" panose="02040503050406030204" pitchFamily="18" charset="0"/>
                      </a:rPr>
                      <m:t>=</m:t>
                    </m:r>
                    <m:f>
                      <m:fPr>
                        <m:ctrlPr>
                          <a:rPr lang="en-US" altLang="en-US" sz="1800" b="0" i="1" smtClean="0">
                            <a:solidFill>
                              <a:schemeClr val="tx1"/>
                            </a:solidFill>
                            <a:latin typeface="Cambria Math" panose="02040503050406030204" pitchFamily="18" charset="0"/>
                            <a:ea typeface="Cambria Math" panose="02040503050406030204" pitchFamily="18" charset="0"/>
                          </a:rPr>
                        </m:ctrlPr>
                      </m:fPr>
                      <m:num>
                        <m:r>
                          <a:rPr lang="en-US" altLang="en-US" sz="1800" b="0" i="0"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en-US" sz="1800" i="1">
                                <a:solidFill>
                                  <a:schemeClr val="tx1"/>
                                </a:solidFill>
                                <a:latin typeface="Cambria Math" panose="02040503050406030204" pitchFamily="18" charset="0"/>
                              </a:rPr>
                            </m:ctrlPr>
                          </m:dPr>
                          <m:e>
                            <m:r>
                              <a:rPr lang="en-US" altLang="en-US" sz="1800" i="0" smtClean="0">
                                <a:solidFill>
                                  <a:schemeClr val="tx1"/>
                                </a:solidFill>
                                <a:latin typeface="Cambria Math" panose="02040503050406030204" pitchFamily="18" charset="0"/>
                                <a:ea typeface="Cambria Math" panose="02040503050406030204" pitchFamily="18" charset="0"/>
                              </a:rPr>
                              <m:t>∆</m:t>
                            </m:r>
                            <m:sSub>
                              <m:sSubPr>
                                <m:ctrlPr>
                                  <a:rPr lang="en-US" altLang="en-US" sz="1800" i="1">
                                    <a:solidFill>
                                      <a:schemeClr val="tx1"/>
                                    </a:solidFill>
                                    <a:latin typeface="Cambria Math" panose="02040503050406030204" pitchFamily="18" charset="0"/>
                                    <a:ea typeface="Cambria Math" panose="02040503050406030204" pitchFamily="18" charset="0"/>
                                  </a:rPr>
                                </m:ctrlPr>
                              </m:sSubPr>
                              <m:e>
                                <m:r>
                                  <m:rPr>
                                    <m:sty m:val="p"/>
                                  </m:rPr>
                                  <a:rPr lang="en-US" altLang="en-US" sz="1800" i="0" smtClean="0">
                                    <a:solidFill>
                                      <a:schemeClr val="tx1"/>
                                    </a:solidFill>
                                    <a:latin typeface="Cambria Math" panose="02040503050406030204" pitchFamily="18" charset="0"/>
                                    <a:ea typeface="Cambria Math" panose="02040503050406030204" pitchFamily="18" charset="0"/>
                                  </a:rPr>
                                  <m:t>a</m:t>
                                </m:r>
                              </m:e>
                              <m:sub>
                                <m:r>
                                  <a:rPr lang="en-US" altLang="en-US" sz="1800" b="0" i="0" smtClean="0">
                                    <a:solidFill>
                                      <a:schemeClr val="tx1"/>
                                    </a:solidFill>
                                    <a:latin typeface="Cambria Math" panose="02040503050406030204" pitchFamily="18" charset="0"/>
                                    <a:ea typeface="Cambria Math" panose="02040503050406030204" pitchFamily="18" charset="0"/>
                                  </a:rPr>
                                  <m:t>1</m:t>
                                </m:r>
                              </m:sub>
                            </m:sSub>
                          </m:e>
                        </m:d>
                        <m:r>
                          <a:rPr lang="en-US" altLang="en-US" sz="1800" b="0" i="0"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en-US" sz="1800" i="1">
                                <a:solidFill>
                                  <a:schemeClr val="tx1"/>
                                </a:solidFill>
                                <a:latin typeface="Cambria Math" panose="02040503050406030204" pitchFamily="18" charset="0"/>
                              </a:rPr>
                            </m:ctrlPr>
                          </m:dPr>
                          <m:e>
                            <m:r>
                              <a:rPr lang="en-US" altLang="en-US" sz="1800" i="0" smtClean="0">
                                <a:solidFill>
                                  <a:schemeClr val="tx1"/>
                                </a:solidFill>
                                <a:latin typeface="Cambria Math" panose="02040503050406030204" pitchFamily="18" charset="0"/>
                                <a:ea typeface="Cambria Math" panose="02040503050406030204" pitchFamily="18" charset="0"/>
                              </a:rPr>
                              <m:t>∆</m:t>
                            </m:r>
                            <m:sSub>
                              <m:sSubPr>
                                <m:ctrlPr>
                                  <a:rPr lang="en-US" altLang="en-US" sz="1800" i="1">
                                    <a:solidFill>
                                      <a:schemeClr val="tx1"/>
                                    </a:solidFill>
                                    <a:latin typeface="Cambria Math" panose="02040503050406030204" pitchFamily="18" charset="0"/>
                                    <a:ea typeface="Cambria Math" panose="02040503050406030204" pitchFamily="18" charset="0"/>
                                  </a:rPr>
                                </m:ctrlPr>
                              </m:sSubPr>
                              <m:e>
                                <m:r>
                                  <m:rPr>
                                    <m:sty m:val="p"/>
                                  </m:rPr>
                                  <a:rPr lang="en-US" altLang="en-US" sz="1800" i="0" smtClean="0">
                                    <a:solidFill>
                                      <a:schemeClr val="tx1"/>
                                    </a:solidFill>
                                    <a:latin typeface="Cambria Math" panose="02040503050406030204" pitchFamily="18" charset="0"/>
                                    <a:ea typeface="Cambria Math" panose="02040503050406030204" pitchFamily="18" charset="0"/>
                                  </a:rPr>
                                  <m:t>a</m:t>
                                </m:r>
                              </m:e>
                              <m:sub>
                                <m:r>
                                  <a:rPr lang="en-US" altLang="en-US" sz="1800" b="0" i="0" smtClean="0">
                                    <a:solidFill>
                                      <a:schemeClr val="tx1"/>
                                    </a:solidFill>
                                    <a:latin typeface="Cambria Math" panose="02040503050406030204" pitchFamily="18" charset="0"/>
                                    <a:ea typeface="Cambria Math" panose="02040503050406030204" pitchFamily="18" charset="0"/>
                                  </a:rPr>
                                  <m:t>2</m:t>
                                </m:r>
                              </m:sub>
                            </m:sSub>
                          </m:e>
                        </m:d>
                        <m:r>
                          <a:rPr lang="en-US" altLang="en-US" sz="1800" b="0" i="0"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en-US" sz="1800" i="1">
                                <a:solidFill>
                                  <a:schemeClr val="tx1"/>
                                </a:solidFill>
                                <a:latin typeface="Cambria Math" panose="02040503050406030204" pitchFamily="18" charset="0"/>
                              </a:rPr>
                            </m:ctrlPr>
                          </m:dPr>
                          <m:e>
                            <m:r>
                              <a:rPr lang="en-US" altLang="en-US" sz="1800" i="0" smtClean="0">
                                <a:solidFill>
                                  <a:schemeClr val="tx1"/>
                                </a:solidFill>
                                <a:latin typeface="Cambria Math" panose="02040503050406030204" pitchFamily="18" charset="0"/>
                                <a:ea typeface="Cambria Math" panose="02040503050406030204" pitchFamily="18" charset="0"/>
                              </a:rPr>
                              <m:t>∆</m:t>
                            </m:r>
                            <m:sSub>
                              <m:sSubPr>
                                <m:ctrlPr>
                                  <a:rPr lang="en-US" altLang="en-US" sz="1800" i="1">
                                    <a:solidFill>
                                      <a:schemeClr val="tx1"/>
                                    </a:solidFill>
                                    <a:latin typeface="Cambria Math" panose="02040503050406030204" pitchFamily="18" charset="0"/>
                                    <a:ea typeface="Cambria Math" panose="02040503050406030204" pitchFamily="18" charset="0"/>
                                  </a:rPr>
                                </m:ctrlPr>
                              </m:sSubPr>
                              <m:e>
                                <m:r>
                                  <m:rPr>
                                    <m:sty m:val="p"/>
                                  </m:rPr>
                                  <a:rPr lang="en-US" altLang="en-US" sz="1800" i="0" smtClean="0">
                                    <a:solidFill>
                                      <a:schemeClr val="tx1"/>
                                    </a:solidFill>
                                    <a:latin typeface="Cambria Math" panose="02040503050406030204" pitchFamily="18" charset="0"/>
                                    <a:ea typeface="Cambria Math" panose="02040503050406030204" pitchFamily="18" charset="0"/>
                                  </a:rPr>
                                  <m:t>a</m:t>
                                </m:r>
                              </m:e>
                              <m:sub>
                                <m:r>
                                  <a:rPr lang="en-US" altLang="en-US" sz="1800" b="0" i="0" smtClean="0">
                                    <a:solidFill>
                                      <a:schemeClr val="tx1"/>
                                    </a:solidFill>
                                    <a:latin typeface="Cambria Math" panose="02040503050406030204" pitchFamily="18" charset="0"/>
                                    <a:ea typeface="Cambria Math" panose="02040503050406030204" pitchFamily="18" charset="0"/>
                                  </a:rPr>
                                  <m:t>3</m:t>
                                </m:r>
                              </m:sub>
                            </m:sSub>
                          </m:e>
                        </m:d>
                        <m:r>
                          <a:rPr lang="en-US" altLang="en-US" sz="1800" b="0" i="0"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en-US" sz="1800" i="1">
                                <a:solidFill>
                                  <a:schemeClr val="tx1"/>
                                </a:solidFill>
                                <a:latin typeface="Cambria Math" panose="02040503050406030204" pitchFamily="18" charset="0"/>
                              </a:rPr>
                            </m:ctrlPr>
                          </m:dPr>
                          <m:e>
                            <m:r>
                              <a:rPr lang="en-US" altLang="en-US" sz="1800" i="0" smtClean="0">
                                <a:solidFill>
                                  <a:schemeClr val="tx1"/>
                                </a:solidFill>
                                <a:latin typeface="Cambria Math" panose="02040503050406030204" pitchFamily="18" charset="0"/>
                                <a:ea typeface="Cambria Math" panose="02040503050406030204" pitchFamily="18" charset="0"/>
                              </a:rPr>
                              <m:t>∆</m:t>
                            </m:r>
                            <m:sSub>
                              <m:sSubPr>
                                <m:ctrlPr>
                                  <a:rPr lang="en-US" altLang="en-US" sz="1800" i="1">
                                    <a:solidFill>
                                      <a:schemeClr val="tx1"/>
                                    </a:solidFill>
                                    <a:latin typeface="Cambria Math" panose="02040503050406030204" pitchFamily="18" charset="0"/>
                                    <a:ea typeface="Cambria Math" panose="02040503050406030204" pitchFamily="18" charset="0"/>
                                  </a:rPr>
                                </m:ctrlPr>
                              </m:sSubPr>
                              <m:e>
                                <m:r>
                                  <m:rPr>
                                    <m:sty m:val="p"/>
                                  </m:rPr>
                                  <a:rPr lang="en-US" altLang="en-US" sz="1800" i="0" smtClean="0">
                                    <a:solidFill>
                                      <a:schemeClr val="tx1"/>
                                    </a:solidFill>
                                    <a:latin typeface="Cambria Math" panose="02040503050406030204" pitchFamily="18" charset="0"/>
                                    <a:ea typeface="Cambria Math" panose="02040503050406030204" pitchFamily="18" charset="0"/>
                                  </a:rPr>
                                  <m:t>a</m:t>
                                </m:r>
                              </m:e>
                              <m:sub>
                                <m:r>
                                  <m:rPr>
                                    <m:sty m:val="p"/>
                                  </m:rPr>
                                  <a:rPr lang="en-US" altLang="en-US" sz="1800" b="0" i="0" smtClean="0">
                                    <a:solidFill>
                                      <a:schemeClr val="tx1"/>
                                    </a:solidFill>
                                    <a:latin typeface="Cambria Math" panose="02040503050406030204" pitchFamily="18" charset="0"/>
                                    <a:ea typeface="Cambria Math" panose="02040503050406030204" pitchFamily="18" charset="0"/>
                                  </a:rPr>
                                  <m:t>n</m:t>
                                </m:r>
                              </m:sub>
                            </m:sSub>
                          </m:e>
                        </m:d>
                        <m:r>
                          <a:rPr lang="en-US" altLang="en-US" sz="1800" b="0" i="0" smtClean="0">
                            <a:solidFill>
                              <a:schemeClr val="tx1"/>
                            </a:solidFill>
                            <a:latin typeface="Cambria Math" panose="02040503050406030204" pitchFamily="18" charset="0"/>
                            <a:ea typeface="Cambria Math" panose="02040503050406030204" pitchFamily="18" charset="0"/>
                          </a:rPr>
                          <m:t>)</m:t>
                        </m:r>
                      </m:num>
                      <m:den>
                        <m:r>
                          <m:rPr>
                            <m:sty m:val="p"/>
                          </m:rPr>
                          <a:rPr lang="en-US" altLang="en-US" sz="1800" b="0" i="0" smtClean="0">
                            <a:solidFill>
                              <a:schemeClr val="tx1"/>
                            </a:solidFill>
                            <a:latin typeface="Cambria Math" panose="02040503050406030204" pitchFamily="18" charset="0"/>
                            <a:ea typeface="Cambria Math" panose="02040503050406030204" pitchFamily="18" charset="0"/>
                          </a:rPr>
                          <m:t>n</m:t>
                        </m:r>
                      </m:den>
                    </m:f>
                    <m:r>
                      <a:rPr lang="en-US" altLang="en-US" sz="1800" b="0" i="0" smtClean="0">
                        <a:solidFill>
                          <a:schemeClr val="tx1"/>
                        </a:solidFill>
                        <a:latin typeface="Cambria Math" panose="02040503050406030204" pitchFamily="18" charset="0"/>
                        <a:ea typeface="Cambria Math" panose="02040503050406030204" pitchFamily="18" charset="0"/>
                      </a:rPr>
                      <m:t>=</m:t>
                    </m:r>
                    <m:nary>
                      <m:naryPr>
                        <m:chr m:val="∑"/>
                        <m:ctrlPr>
                          <a:rPr lang="en-US" altLang="en-US" sz="1800" i="1" smtClean="0">
                            <a:solidFill>
                              <a:schemeClr val="tx1"/>
                            </a:solidFill>
                            <a:latin typeface="Cambria Math" panose="02040503050406030204" pitchFamily="18" charset="0"/>
                          </a:rPr>
                        </m:ctrlPr>
                      </m:naryPr>
                      <m:sub>
                        <m:r>
                          <m:rPr>
                            <m:sty m:val="p"/>
                            <m:brk m:alnAt="23"/>
                          </m:rPr>
                          <a:rPr lang="en-US" altLang="en-US" sz="1800" b="0" i="0" smtClean="0">
                            <a:solidFill>
                              <a:schemeClr val="tx1"/>
                            </a:solidFill>
                            <a:latin typeface="Cambria Math" panose="02040503050406030204" pitchFamily="18" charset="0"/>
                          </a:rPr>
                          <m:t>i</m:t>
                        </m:r>
                        <m:r>
                          <a:rPr lang="en-US" altLang="en-US" sz="1800" b="0" i="0" smtClean="0">
                            <a:solidFill>
                              <a:schemeClr val="tx1"/>
                            </a:solidFill>
                            <a:latin typeface="Cambria Math" panose="02040503050406030204" pitchFamily="18" charset="0"/>
                          </a:rPr>
                          <m:t>=1</m:t>
                        </m:r>
                      </m:sub>
                      <m:sup>
                        <m:r>
                          <m:rPr>
                            <m:sty m:val="p"/>
                          </m:rPr>
                          <a:rPr lang="en-US" altLang="en-US" sz="1800" b="0" i="0" smtClean="0">
                            <a:solidFill>
                              <a:schemeClr val="tx1"/>
                            </a:solidFill>
                            <a:latin typeface="Cambria Math" panose="02040503050406030204" pitchFamily="18" charset="0"/>
                          </a:rPr>
                          <m:t>n</m:t>
                        </m:r>
                      </m:sup>
                      <m:e>
                        <m:d>
                          <m:dPr>
                            <m:begChr m:val="|"/>
                            <m:endChr m:val="|"/>
                            <m:ctrlPr>
                              <a:rPr lang="en-US" altLang="en-US" sz="1800" i="1" smtClean="0">
                                <a:solidFill>
                                  <a:schemeClr val="tx1"/>
                                </a:solidFill>
                                <a:latin typeface="Cambria Math" panose="02040503050406030204" pitchFamily="18" charset="0"/>
                              </a:rPr>
                            </m:ctrlPr>
                          </m:dPr>
                          <m:e>
                            <m:r>
                              <a:rPr lang="en-US" altLang="en-US" sz="1800" i="0" smtClean="0">
                                <a:solidFill>
                                  <a:schemeClr val="tx1"/>
                                </a:solidFill>
                                <a:latin typeface="Cambria Math" panose="02040503050406030204" pitchFamily="18" charset="0"/>
                                <a:ea typeface="Cambria Math" panose="02040503050406030204" pitchFamily="18" charset="0"/>
                              </a:rPr>
                              <m:t>∆</m:t>
                            </m:r>
                            <m:sSub>
                              <m:sSubPr>
                                <m:ctrlPr>
                                  <a:rPr lang="en-US" altLang="en-US" sz="1800" i="1" smtClean="0">
                                    <a:solidFill>
                                      <a:schemeClr val="tx1"/>
                                    </a:solidFill>
                                    <a:latin typeface="Cambria Math" panose="02040503050406030204" pitchFamily="18" charset="0"/>
                                    <a:ea typeface="Cambria Math" panose="02040503050406030204" pitchFamily="18" charset="0"/>
                                  </a:rPr>
                                </m:ctrlPr>
                              </m:sSubPr>
                              <m:e>
                                <m:r>
                                  <m:rPr>
                                    <m:sty m:val="p"/>
                                  </m:rPr>
                                  <a:rPr lang="en-US" altLang="en-US" sz="1800" b="0" i="0" smtClean="0">
                                    <a:solidFill>
                                      <a:schemeClr val="tx1"/>
                                    </a:solidFill>
                                    <a:latin typeface="Cambria Math" panose="02040503050406030204" pitchFamily="18" charset="0"/>
                                    <a:ea typeface="Cambria Math" panose="02040503050406030204" pitchFamily="18" charset="0"/>
                                  </a:rPr>
                                  <m:t>a</m:t>
                                </m:r>
                              </m:e>
                              <m:sub>
                                <m:r>
                                  <m:rPr>
                                    <m:sty m:val="p"/>
                                  </m:rPr>
                                  <a:rPr lang="en-US" altLang="en-US" sz="1800" b="0" i="0" smtClean="0">
                                    <a:solidFill>
                                      <a:schemeClr val="tx1"/>
                                    </a:solidFill>
                                    <a:latin typeface="Cambria Math" panose="02040503050406030204" pitchFamily="18" charset="0"/>
                                    <a:ea typeface="Cambria Math" panose="02040503050406030204" pitchFamily="18" charset="0"/>
                                  </a:rPr>
                                  <m:t>i</m:t>
                                </m:r>
                              </m:sub>
                            </m:sSub>
                          </m:e>
                        </m:d>
                      </m:e>
                    </m:nary>
                  </m:oMath>
                </a14:m>
                <a:endParaRPr lang="en-US" altLang="en-US" sz="1800" dirty="0">
                  <a:solidFill>
                    <a:schemeClr val="tx1"/>
                  </a:solidFill>
                  <a:latin typeface="+mj-lt"/>
                </a:endParaRPr>
              </a:p>
              <a:p>
                <a:pPr eaLnBrk="1" hangingPunct="1">
                  <a:lnSpc>
                    <a:spcPct val="100000"/>
                  </a:lnSpc>
                  <a:spcBef>
                    <a:spcPct val="0"/>
                  </a:spcBef>
                  <a:spcAft>
                    <a:spcPts val="600"/>
                  </a:spcAft>
                  <a:buFontTx/>
                  <a:buNone/>
                </a:pPr>
                <a:endParaRPr lang="en-US" altLang="en-US" sz="1800" dirty="0">
                  <a:solidFill>
                    <a:schemeClr val="tx1"/>
                  </a:solidFill>
                  <a:latin typeface="+mj-lt"/>
                </a:endParaRPr>
              </a:p>
              <a:p>
                <a:pPr eaLnBrk="1" hangingPunct="1">
                  <a:lnSpc>
                    <a:spcPct val="100000"/>
                  </a:lnSpc>
                  <a:spcBef>
                    <a:spcPct val="0"/>
                  </a:spcBef>
                  <a:spcAft>
                    <a:spcPts val="600"/>
                  </a:spcAft>
                  <a:buFontTx/>
                  <a:buNone/>
                </a:pPr>
                <a:r>
                  <a:rPr lang="en-US" altLang="en-US" sz="1800" dirty="0">
                    <a:solidFill>
                      <a:schemeClr val="tx1"/>
                    </a:solidFill>
                    <a:latin typeface="+mj-lt"/>
                  </a:rPr>
                  <a:t>If we do a single measurement, the value we get may be in the range</a:t>
                </a:r>
              </a:p>
              <a:p>
                <a:pPr>
                  <a:lnSpc>
                    <a:spcPct val="100000"/>
                  </a:lnSpc>
                  <a:spcBef>
                    <a:spcPct val="0"/>
                  </a:spcBef>
                  <a:spcAft>
                    <a:spcPts val="600"/>
                  </a:spcAft>
                  <a:buNone/>
                </a:pPr>
                <a:r>
                  <a:rPr lang="en-US" altLang="en-US" sz="1800" dirty="0" err="1">
                    <a:solidFill>
                      <a:schemeClr val="tx1"/>
                    </a:solidFill>
                    <a:latin typeface="+mj-lt"/>
                  </a:rPr>
                  <a:t>a</a:t>
                </a:r>
                <a:r>
                  <a:rPr lang="en-US" altLang="en-US" sz="1800" baseline="-25000" dirty="0" err="1">
                    <a:solidFill>
                      <a:schemeClr val="tx1"/>
                    </a:solidFill>
                    <a:latin typeface="+mj-lt"/>
                  </a:rPr>
                  <a:t>mean</a:t>
                </a:r>
                <a:r>
                  <a:rPr lang="en-US" altLang="en-US" sz="1800" baseline="-25000" dirty="0">
                    <a:solidFill>
                      <a:schemeClr val="tx1"/>
                    </a:solidFill>
                    <a:latin typeface="+mj-lt"/>
                  </a:rPr>
                  <a:t>  </a:t>
                </a:r>
                <a:r>
                  <a:rPr lang="en-US" altLang="en-US" sz="1800" dirty="0">
                    <a:solidFill>
                      <a:schemeClr val="tx1"/>
                    </a:solidFill>
                    <a:latin typeface="+mj-lt"/>
                  </a:rPr>
                  <a:t>±  </a:t>
                </a:r>
                <a:r>
                  <a:rPr lang="en-US" altLang="en-US" sz="1800" dirty="0" err="1">
                    <a:solidFill>
                      <a:schemeClr val="tx1"/>
                    </a:solidFill>
                    <a:latin typeface="+mj-lt"/>
                  </a:rPr>
                  <a:t>Δa</a:t>
                </a:r>
                <a:r>
                  <a:rPr lang="en-US" altLang="en-US" sz="1800" baseline="-25000" dirty="0" err="1">
                    <a:solidFill>
                      <a:schemeClr val="tx1"/>
                    </a:solidFill>
                    <a:latin typeface="+mj-lt"/>
                  </a:rPr>
                  <a:t>mean</a:t>
                </a:r>
                <a:endParaRPr lang="en-IN" altLang="en-US" sz="1800" dirty="0">
                  <a:solidFill>
                    <a:schemeClr val="tx1"/>
                  </a:solidFill>
                  <a:latin typeface="+mj-lt"/>
                </a:endParaRPr>
              </a:p>
              <a:p>
                <a:pPr>
                  <a:lnSpc>
                    <a:spcPct val="100000"/>
                  </a:lnSpc>
                  <a:spcBef>
                    <a:spcPct val="0"/>
                  </a:spcBef>
                  <a:spcAft>
                    <a:spcPts val="600"/>
                  </a:spcAft>
                  <a:buNone/>
                </a:pPr>
                <a:r>
                  <a:rPr lang="en-US" altLang="en-US" sz="1800" dirty="0">
                    <a:solidFill>
                      <a:schemeClr val="tx1"/>
                    </a:solidFill>
                    <a:latin typeface="+mj-lt"/>
                  </a:rPr>
                  <a:t>This implies that any measurement of the physical quantity a is likely to lie between </a:t>
                </a:r>
              </a:p>
              <a:p>
                <a:pPr eaLnBrk="1" hangingPunct="1">
                  <a:lnSpc>
                    <a:spcPct val="100000"/>
                  </a:lnSpc>
                  <a:spcBef>
                    <a:spcPct val="0"/>
                  </a:spcBef>
                  <a:spcAft>
                    <a:spcPts val="600"/>
                  </a:spcAft>
                  <a:buFontTx/>
                  <a:buNone/>
                </a:pPr>
                <a:r>
                  <a:rPr lang="en-US" altLang="en-US" sz="1800" dirty="0">
                    <a:solidFill>
                      <a:schemeClr val="tx1"/>
                    </a:solidFill>
                    <a:latin typeface="+mj-lt"/>
                  </a:rPr>
                  <a:t>(</a:t>
                </a:r>
                <a:r>
                  <a:rPr lang="en-US" altLang="en-US" sz="1800" dirty="0" err="1">
                    <a:solidFill>
                      <a:schemeClr val="tx1"/>
                    </a:solidFill>
                    <a:latin typeface="+mj-lt"/>
                  </a:rPr>
                  <a:t>a</a:t>
                </a:r>
                <a:r>
                  <a:rPr lang="en-US" altLang="en-US" sz="1800" baseline="-25000" dirty="0" err="1">
                    <a:solidFill>
                      <a:schemeClr val="tx1"/>
                    </a:solidFill>
                    <a:latin typeface="+mj-lt"/>
                  </a:rPr>
                  <a:t>mean</a:t>
                </a:r>
                <a:r>
                  <a:rPr lang="en-US" altLang="en-US" sz="1800" baseline="-25000" dirty="0">
                    <a:solidFill>
                      <a:schemeClr val="tx1"/>
                    </a:solidFill>
                    <a:latin typeface="+mj-lt"/>
                  </a:rPr>
                  <a:t>  </a:t>
                </a:r>
                <a:r>
                  <a:rPr lang="en-US" altLang="en-US" sz="1800" dirty="0">
                    <a:solidFill>
                      <a:schemeClr val="tx1"/>
                    </a:solidFill>
                    <a:latin typeface="+mj-lt"/>
                  </a:rPr>
                  <a:t>+  </a:t>
                </a:r>
                <a:r>
                  <a:rPr lang="en-US" altLang="en-US" sz="1800" dirty="0" err="1">
                    <a:solidFill>
                      <a:schemeClr val="tx1"/>
                    </a:solidFill>
                    <a:latin typeface="+mj-lt"/>
                  </a:rPr>
                  <a:t>Δa</a:t>
                </a:r>
                <a:r>
                  <a:rPr lang="en-US" altLang="en-US" sz="1800" baseline="-25000" dirty="0" err="1">
                    <a:solidFill>
                      <a:schemeClr val="tx1"/>
                    </a:solidFill>
                    <a:latin typeface="+mj-lt"/>
                  </a:rPr>
                  <a:t>mean</a:t>
                </a:r>
                <a:r>
                  <a:rPr lang="en-US" altLang="en-US" sz="1800" dirty="0">
                    <a:solidFill>
                      <a:schemeClr val="tx1"/>
                    </a:solidFill>
                    <a:latin typeface="+mj-lt"/>
                  </a:rPr>
                  <a:t>)  and  (</a:t>
                </a:r>
                <a:r>
                  <a:rPr lang="en-US" altLang="en-US" sz="1800" dirty="0" err="1">
                    <a:solidFill>
                      <a:schemeClr val="tx1"/>
                    </a:solidFill>
                    <a:latin typeface="+mj-lt"/>
                  </a:rPr>
                  <a:t>a</a:t>
                </a:r>
                <a:r>
                  <a:rPr lang="en-US" altLang="en-US" sz="1800" baseline="-25000" dirty="0" err="1">
                    <a:solidFill>
                      <a:schemeClr val="tx1"/>
                    </a:solidFill>
                    <a:latin typeface="+mj-lt"/>
                  </a:rPr>
                  <a:t>mean</a:t>
                </a:r>
                <a:r>
                  <a:rPr lang="en-US" altLang="en-US" sz="1800" baseline="-25000" dirty="0">
                    <a:solidFill>
                      <a:schemeClr val="tx1"/>
                    </a:solidFill>
                    <a:latin typeface="+mj-lt"/>
                  </a:rPr>
                  <a:t>  </a:t>
                </a:r>
                <a:r>
                  <a:rPr lang="en-US" altLang="en-US" sz="1800" dirty="0">
                    <a:solidFill>
                      <a:schemeClr val="tx1"/>
                    </a:solidFill>
                    <a:latin typeface="+mj-lt"/>
                  </a:rPr>
                  <a:t>-  </a:t>
                </a:r>
                <a:r>
                  <a:rPr lang="en-US" altLang="en-US" sz="1800" dirty="0" err="1">
                    <a:solidFill>
                      <a:schemeClr val="tx1"/>
                    </a:solidFill>
                    <a:latin typeface="+mj-lt"/>
                  </a:rPr>
                  <a:t>Δa</a:t>
                </a:r>
                <a:r>
                  <a:rPr lang="en-US" altLang="en-US" sz="1800" baseline="-25000" dirty="0" err="1">
                    <a:solidFill>
                      <a:schemeClr val="tx1"/>
                    </a:solidFill>
                    <a:latin typeface="+mj-lt"/>
                  </a:rPr>
                  <a:t>mean</a:t>
                </a:r>
                <a:r>
                  <a:rPr lang="en-US" altLang="en-US" sz="1800" dirty="0">
                    <a:solidFill>
                      <a:schemeClr val="tx1"/>
                    </a:solidFill>
                    <a:latin typeface="+mj-lt"/>
                  </a:rPr>
                  <a:t>)</a:t>
                </a:r>
                <a:endParaRPr lang="en-IN" altLang="en-US" sz="1800" dirty="0">
                  <a:solidFill>
                    <a:schemeClr val="tx1"/>
                  </a:solidFill>
                  <a:latin typeface="+mj-lt"/>
                </a:endParaRP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158728" y="654755"/>
                <a:ext cx="8826544" cy="4338862"/>
              </a:xfrm>
              <a:blipFill>
                <a:blip r:embed="rId4"/>
                <a:stretch>
                  <a:fillRect r="-829"/>
                </a:stretch>
              </a:blipFill>
            </p:spPr>
            <p:txBody>
              <a:bodyPr/>
              <a:lstStyle/>
              <a:p>
                <a:r>
                  <a:rPr lang="en-IN">
                    <a:noFill/>
                  </a:rPr>
                  <a:t> </a:t>
                </a:r>
              </a:p>
            </p:txBody>
          </p:sp>
        </mc:Fallback>
      </mc:AlternateContent>
    </p:spTree>
    <p:extLst>
      <p:ext uri="{BB962C8B-B14F-4D97-AF65-F5344CB8AC3E}">
        <p14:creationId xmlns:p14="http://schemas.microsoft.com/office/powerpoint/2010/main" val="37096992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s-ES" altLang="en-US" sz="2000" b="1" dirty="0">
                <a:solidFill>
                  <a:srgbClr val="FF0000"/>
                </a:solidFill>
                <a:latin typeface="Arial" panose="020B0604020202020204" pitchFamily="34" charset="0"/>
                <a:cs typeface="Arial" panose="020B0604020202020204" pitchFamily="34" charset="0"/>
              </a:rPr>
              <a:t>Absolute Error, Relative Error and Percentage Error</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169863" indent="-17463" eaLnBrk="1" hangingPunct="1">
                  <a:lnSpc>
                    <a:spcPct val="150000"/>
                  </a:lnSpc>
                  <a:spcBef>
                    <a:spcPct val="0"/>
                  </a:spcBef>
                  <a:spcAft>
                    <a:spcPts val="600"/>
                  </a:spcAft>
                  <a:buFontTx/>
                  <a:buNone/>
                </a:pPr>
                <a:r>
                  <a:rPr lang="en-US" altLang="en-US" sz="1800" b="1" dirty="0">
                    <a:solidFill>
                      <a:schemeClr val="tx1"/>
                    </a:solidFill>
                    <a:latin typeface="+mj-lt"/>
                  </a:rPr>
                  <a:t>Relative error</a:t>
                </a:r>
              </a:p>
              <a:p>
                <a:pPr marL="169863" indent="-17463" eaLnBrk="1" hangingPunct="1">
                  <a:lnSpc>
                    <a:spcPct val="150000"/>
                  </a:lnSpc>
                  <a:spcBef>
                    <a:spcPct val="0"/>
                  </a:spcBef>
                  <a:spcAft>
                    <a:spcPts val="600"/>
                  </a:spcAft>
                  <a:buFontTx/>
                  <a:buNone/>
                </a:pPr>
                <a:r>
                  <a:rPr lang="en-US" altLang="en-US" sz="1800" dirty="0">
                    <a:solidFill>
                      <a:schemeClr val="tx1"/>
                    </a:solidFill>
                    <a:latin typeface="+mj-lt"/>
                  </a:rPr>
                  <a:t>The relative error is the ratio of the mean absolute error </a:t>
                </a:r>
                <a14:m>
                  <m:oMath xmlns:m="http://schemas.openxmlformats.org/officeDocument/2006/math">
                    <m:sSub>
                      <m:sSubPr>
                        <m:ctrlPr>
                          <a:rPr lang="en-US" altLang="en-US" sz="1800" i="1">
                            <a:solidFill>
                              <a:schemeClr val="tx1"/>
                            </a:solidFill>
                            <a:latin typeface="Cambria Math" panose="02040503050406030204" pitchFamily="18" charset="0"/>
                            <a:ea typeface="Cambria Math" panose="02040503050406030204" pitchFamily="18" charset="0"/>
                          </a:rPr>
                        </m:ctrlPr>
                      </m:sSubPr>
                      <m:e>
                        <m:r>
                          <a:rPr lang="en-US" altLang="en-US" sz="1800" i="0" smtClean="0">
                            <a:solidFill>
                              <a:schemeClr val="tx1"/>
                            </a:solidFill>
                            <a:latin typeface="Cambria Math" panose="02040503050406030204" pitchFamily="18" charset="0"/>
                            <a:ea typeface="Cambria Math" panose="02040503050406030204" pitchFamily="18" charset="0"/>
                          </a:rPr>
                          <m:t>∆</m:t>
                        </m:r>
                        <m:r>
                          <m:rPr>
                            <m:sty m:val="p"/>
                          </m:rPr>
                          <a:rPr lang="en-US" altLang="en-US" sz="1800" i="0" smtClean="0">
                            <a:solidFill>
                              <a:schemeClr val="tx1"/>
                            </a:solidFill>
                            <a:latin typeface="Cambria Math" panose="02040503050406030204" pitchFamily="18" charset="0"/>
                            <a:ea typeface="Cambria Math" panose="02040503050406030204" pitchFamily="18" charset="0"/>
                          </a:rPr>
                          <m:t>a</m:t>
                        </m:r>
                      </m:e>
                      <m:sub>
                        <m:r>
                          <m:rPr>
                            <m:sty m:val="p"/>
                          </m:rPr>
                          <a:rPr lang="en-US" altLang="en-US" sz="1800" i="0" smtClean="0">
                            <a:solidFill>
                              <a:schemeClr val="tx1"/>
                            </a:solidFill>
                            <a:latin typeface="Cambria Math" panose="02040503050406030204" pitchFamily="18" charset="0"/>
                            <a:ea typeface="Cambria Math" panose="02040503050406030204" pitchFamily="18" charset="0"/>
                          </a:rPr>
                          <m:t>mean</m:t>
                        </m:r>
                      </m:sub>
                    </m:sSub>
                    <m:r>
                      <a:rPr lang="en-US" altLang="en-US" sz="1800" i="0" smtClean="0">
                        <a:solidFill>
                          <a:schemeClr val="tx1"/>
                        </a:solidFill>
                        <a:latin typeface="Cambria Math" panose="02040503050406030204" pitchFamily="18" charset="0"/>
                        <a:ea typeface="Cambria Math" panose="02040503050406030204" pitchFamily="18" charset="0"/>
                      </a:rPr>
                      <m:t> </m:t>
                    </m:r>
                  </m:oMath>
                </a14:m>
                <a:r>
                  <a:rPr lang="en-US" altLang="en-US" sz="1800" dirty="0">
                    <a:solidFill>
                      <a:schemeClr val="tx1"/>
                    </a:solidFill>
                    <a:latin typeface="+mj-lt"/>
                  </a:rPr>
                  <a:t>to the mean value of the quantity measured.</a:t>
                </a:r>
              </a:p>
              <a:p>
                <a:pPr marL="169863" indent="-17463" eaLnBrk="1" hangingPunct="1">
                  <a:lnSpc>
                    <a:spcPct val="150000"/>
                  </a:lnSpc>
                  <a:spcBef>
                    <a:spcPct val="0"/>
                  </a:spcBef>
                  <a:spcAft>
                    <a:spcPts val="600"/>
                  </a:spcAft>
                  <a:buFontTx/>
                  <a:buNone/>
                </a:pPr>
                <a14:m>
                  <m:oMathPara xmlns:m="http://schemas.openxmlformats.org/officeDocument/2006/math">
                    <m:oMathParaPr>
                      <m:jc m:val="left"/>
                    </m:oMathParaPr>
                    <m:oMath xmlns:m="http://schemas.openxmlformats.org/officeDocument/2006/math">
                      <m:r>
                        <a:rPr lang="en-US" altLang="en-US" sz="1800" b="1" i="0" smtClean="0">
                          <a:solidFill>
                            <a:schemeClr val="tx1"/>
                          </a:solidFill>
                          <a:latin typeface="Cambria Math" panose="02040503050406030204" pitchFamily="18" charset="0"/>
                        </a:rPr>
                        <m:t>𝐑𝐞𝐥𝐚𝐭𝐢𝐯𝐞</m:t>
                      </m:r>
                      <m:r>
                        <a:rPr lang="en-US" altLang="en-US" sz="1800" b="1" i="0" smtClean="0">
                          <a:solidFill>
                            <a:schemeClr val="tx1"/>
                          </a:solidFill>
                          <a:latin typeface="Cambria Math" panose="02040503050406030204" pitchFamily="18" charset="0"/>
                        </a:rPr>
                        <m:t> </m:t>
                      </m:r>
                      <m:r>
                        <a:rPr lang="en-US" altLang="en-US" sz="1800" b="1" i="0" smtClean="0">
                          <a:solidFill>
                            <a:schemeClr val="tx1"/>
                          </a:solidFill>
                          <a:latin typeface="Cambria Math" panose="02040503050406030204" pitchFamily="18" charset="0"/>
                        </a:rPr>
                        <m:t>𝐞𝐫𝐫𝐨𝐫</m:t>
                      </m:r>
                      <m:r>
                        <a:rPr lang="en-US" altLang="en-US" sz="1800" b="1" i="0" smtClean="0">
                          <a:solidFill>
                            <a:schemeClr val="tx1"/>
                          </a:solidFill>
                          <a:latin typeface="Cambria Math" panose="02040503050406030204" pitchFamily="18" charset="0"/>
                        </a:rPr>
                        <m:t>=</m:t>
                      </m:r>
                      <m:f>
                        <m:fPr>
                          <m:ctrlPr>
                            <a:rPr lang="en-US" altLang="en-US" sz="1800" b="1" i="1" smtClean="0">
                              <a:solidFill>
                                <a:schemeClr val="tx1"/>
                              </a:solidFill>
                              <a:latin typeface="Cambria Math" panose="02040503050406030204" pitchFamily="18" charset="0"/>
                            </a:rPr>
                          </m:ctrlPr>
                        </m:fPr>
                        <m:num>
                          <m:r>
                            <a:rPr lang="en-US" altLang="en-US" sz="1800" b="1" i="0" smtClean="0">
                              <a:solidFill>
                                <a:schemeClr val="tx1"/>
                              </a:solidFill>
                              <a:latin typeface="Cambria Math" panose="02040503050406030204" pitchFamily="18" charset="0"/>
                            </a:rPr>
                            <m:t>𝐌𝐞𝐚𝐧</m:t>
                          </m:r>
                          <m:r>
                            <a:rPr lang="en-US" altLang="en-US" sz="1800" b="1" i="0" smtClean="0">
                              <a:solidFill>
                                <a:schemeClr val="tx1"/>
                              </a:solidFill>
                              <a:latin typeface="Cambria Math" panose="02040503050406030204" pitchFamily="18" charset="0"/>
                            </a:rPr>
                            <m:t> </m:t>
                          </m:r>
                          <m:r>
                            <a:rPr lang="en-US" altLang="en-US" sz="1800" b="1" i="0" smtClean="0">
                              <a:solidFill>
                                <a:schemeClr val="tx1"/>
                              </a:solidFill>
                              <a:latin typeface="Cambria Math" panose="02040503050406030204" pitchFamily="18" charset="0"/>
                            </a:rPr>
                            <m:t>𝐚𝐛𝐬𝐨𝐥𝐮𝐭𝐞</m:t>
                          </m:r>
                          <m:r>
                            <a:rPr lang="en-US" altLang="en-US" sz="1800" b="1" i="0" smtClean="0">
                              <a:solidFill>
                                <a:schemeClr val="tx1"/>
                              </a:solidFill>
                              <a:latin typeface="Cambria Math" panose="02040503050406030204" pitchFamily="18" charset="0"/>
                            </a:rPr>
                            <m:t> </m:t>
                          </m:r>
                          <m:r>
                            <a:rPr lang="en-US" altLang="en-US" sz="1800" b="1" i="0" smtClean="0">
                              <a:solidFill>
                                <a:schemeClr val="tx1"/>
                              </a:solidFill>
                              <a:latin typeface="Cambria Math" panose="02040503050406030204" pitchFamily="18" charset="0"/>
                            </a:rPr>
                            <m:t>𝐞𝐫𝐫𝐨𝐫</m:t>
                          </m:r>
                        </m:num>
                        <m:den>
                          <m:r>
                            <a:rPr lang="en-US" altLang="en-US" sz="1800" b="1" i="0" smtClean="0">
                              <a:solidFill>
                                <a:schemeClr val="tx1"/>
                              </a:solidFill>
                              <a:latin typeface="Cambria Math" panose="02040503050406030204" pitchFamily="18" charset="0"/>
                            </a:rPr>
                            <m:t>𝐓𝐫𝐮𝐞</m:t>
                          </m:r>
                          <m:r>
                            <a:rPr lang="en-US" altLang="en-US" sz="1800" b="1" i="0" smtClean="0">
                              <a:solidFill>
                                <a:schemeClr val="tx1"/>
                              </a:solidFill>
                              <a:latin typeface="Cambria Math" panose="02040503050406030204" pitchFamily="18" charset="0"/>
                            </a:rPr>
                            <m:t> </m:t>
                          </m:r>
                          <m:r>
                            <a:rPr lang="en-US" altLang="en-US" sz="1800" b="1" i="0" smtClean="0">
                              <a:solidFill>
                                <a:schemeClr val="tx1"/>
                              </a:solidFill>
                              <a:latin typeface="Cambria Math" panose="02040503050406030204" pitchFamily="18" charset="0"/>
                            </a:rPr>
                            <m:t>𝐯𝐚𝐥𝐮𝐞</m:t>
                          </m:r>
                          <m:r>
                            <a:rPr lang="en-US" altLang="en-US" sz="1800" b="1" i="0" smtClean="0">
                              <a:solidFill>
                                <a:schemeClr val="tx1"/>
                              </a:solidFill>
                              <a:latin typeface="Cambria Math" panose="02040503050406030204" pitchFamily="18" charset="0"/>
                            </a:rPr>
                            <m:t> </m:t>
                          </m:r>
                          <m:r>
                            <a:rPr lang="en-US" altLang="en-US" sz="1800" b="1" i="0" smtClean="0">
                              <a:solidFill>
                                <a:schemeClr val="tx1"/>
                              </a:solidFill>
                              <a:latin typeface="Cambria Math" panose="02040503050406030204" pitchFamily="18" charset="0"/>
                            </a:rPr>
                            <m:t>𝐨𝐫</m:t>
                          </m:r>
                          <m:r>
                            <a:rPr lang="en-US" altLang="en-US" sz="1800" b="1" i="0" smtClean="0">
                              <a:solidFill>
                                <a:schemeClr val="tx1"/>
                              </a:solidFill>
                              <a:latin typeface="Cambria Math" panose="02040503050406030204" pitchFamily="18" charset="0"/>
                            </a:rPr>
                            <m:t> </m:t>
                          </m:r>
                          <m:r>
                            <a:rPr lang="en-US" altLang="en-US" sz="1800" b="1" i="0" smtClean="0">
                              <a:solidFill>
                                <a:schemeClr val="tx1"/>
                              </a:solidFill>
                              <a:latin typeface="Cambria Math" panose="02040503050406030204" pitchFamily="18" charset="0"/>
                            </a:rPr>
                            <m:t>𝐀𝐫𝐢𝐭𝐡𝐦𝐞𝐭𝐢𝐜</m:t>
                          </m:r>
                          <m:r>
                            <a:rPr lang="en-US" altLang="en-US" sz="1800" b="1" i="0" smtClean="0">
                              <a:solidFill>
                                <a:schemeClr val="tx1"/>
                              </a:solidFill>
                              <a:latin typeface="Cambria Math" panose="02040503050406030204" pitchFamily="18" charset="0"/>
                            </a:rPr>
                            <m:t> </m:t>
                          </m:r>
                          <m:r>
                            <a:rPr lang="en-US" altLang="en-US" sz="1800" b="1" i="0" smtClean="0">
                              <a:solidFill>
                                <a:schemeClr val="tx1"/>
                              </a:solidFill>
                              <a:latin typeface="Cambria Math" panose="02040503050406030204" pitchFamily="18" charset="0"/>
                            </a:rPr>
                            <m:t>𝐌𝐞𝐚𝐧</m:t>
                          </m:r>
                        </m:den>
                      </m:f>
                    </m:oMath>
                  </m:oMathPara>
                </a14:m>
                <a:endParaRPr lang="en-US" altLang="en-US" sz="1800" b="1" dirty="0">
                  <a:solidFill>
                    <a:schemeClr val="tx1"/>
                  </a:solidFill>
                  <a:latin typeface="+mj-lt"/>
                </a:endParaRPr>
              </a:p>
              <a:p>
                <a:pPr marL="169863" indent="-17463" eaLnBrk="1" hangingPunct="1">
                  <a:lnSpc>
                    <a:spcPct val="150000"/>
                  </a:lnSpc>
                  <a:spcBef>
                    <a:spcPct val="0"/>
                  </a:spcBef>
                  <a:spcAft>
                    <a:spcPts val="600"/>
                  </a:spcAft>
                  <a:buFontTx/>
                  <a:buNone/>
                </a:pPr>
                <a14:m>
                  <m:oMathPara xmlns:m="http://schemas.openxmlformats.org/officeDocument/2006/math">
                    <m:oMathParaPr>
                      <m:jc m:val="left"/>
                    </m:oMathParaPr>
                    <m:oMath xmlns:m="http://schemas.openxmlformats.org/officeDocument/2006/math">
                      <m:r>
                        <a:rPr lang="en-US" altLang="en-US" sz="1800" b="1" i="1">
                          <a:solidFill>
                            <a:schemeClr val="tx1"/>
                          </a:solidFill>
                          <a:latin typeface="Cambria Math" panose="02040503050406030204" pitchFamily="18" charset="0"/>
                        </a:rPr>
                        <m:t>𝐑𝐞𝐥𝐚𝐭𝐢𝐯𝐞</m:t>
                      </m:r>
                      <m:r>
                        <a:rPr lang="en-US" altLang="en-US" sz="1800" b="1">
                          <a:solidFill>
                            <a:schemeClr val="tx1"/>
                          </a:solidFill>
                          <a:latin typeface="Cambria Math" panose="02040503050406030204" pitchFamily="18" charset="0"/>
                        </a:rPr>
                        <m:t> </m:t>
                      </m:r>
                      <m:r>
                        <a:rPr lang="en-US" altLang="en-US" sz="1800" b="1" i="1">
                          <a:solidFill>
                            <a:schemeClr val="tx1"/>
                          </a:solidFill>
                          <a:latin typeface="Cambria Math" panose="02040503050406030204" pitchFamily="18" charset="0"/>
                        </a:rPr>
                        <m:t>𝐞𝐫𝐫𝐨𝐫</m:t>
                      </m:r>
                      <m:r>
                        <a:rPr lang="en-US" altLang="en-US" sz="1800" b="1">
                          <a:solidFill>
                            <a:schemeClr val="tx1"/>
                          </a:solidFill>
                          <a:latin typeface="Cambria Math" panose="02040503050406030204" pitchFamily="18" charset="0"/>
                        </a:rPr>
                        <m:t>=</m:t>
                      </m:r>
                      <m:f>
                        <m:fPr>
                          <m:ctrlPr>
                            <a:rPr lang="en-US" altLang="en-US" sz="1800" b="1" i="1">
                              <a:solidFill>
                                <a:schemeClr val="tx1"/>
                              </a:solidFill>
                              <a:latin typeface="Cambria Math" panose="02040503050406030204" pitchFamily="18" charset="0"/>
                            </a:rPr>
                          </m:ctrlPr>
                        </m:fPr>
                        <m:num>
                          <m:sSub>
                            <m:sSubPr>
                              <m:ctrlPr>
                                <a:rPr lang="en-US" altLang="en-US" sz="1800" b="1" i="1">
                                  <a:solidFill>
                                    <a:schemeClr val="tx1"/>
                                  </a:solidFill>
                                  <a:latin typeface="Cambria Math" panose="02040503050406030204" pitchFamily="18" charset="0"/>
                                  <a:ea typeface="Cambria Math" panose="02040503050406030204" pitchFamily="18" charset="0"/>
                                </a:rPr>
                              </m:ctrlPr>
                            </m:sSubPr>
                            <m:e>
                              <m:r>
                                <a:rPr lang="en-US" altLang="en-US" sz="1800" b="1">
                                  <a:solidFill>
                                    <a:schemeClr val="tx1"/>
                                  </a:solidFill>
                                  <a:latin typeface="Cambria Math" panose="02040503050406030204" pitchFamily="18" charset="0"/>
                                  <a:ea typeface="Cambria Math" panose="02040503050406030204" pitchFamily="18" charset="0"/>
                                </a:rPr>
                                <m:t>∆</m:t>
                              </m:r>
                              <m:r>
                                <a:rPr lang="en-US" altLang="en-US" sz="1800" b="1" i="1">
                                  <a:solidFill>
                                    <a:schemeClr val="tx1"/>
                                  </a:solidFill>
                                  <a:latin typeface="Cambria Math" panose="02040503050406030204" pitchFamily="18" charset="0"/>
                                  <a:ea typeface="Cambria Math" panose="02040503050406030204" pitchFamily="18" charset="0"/>
                                </a:rPr>
                                <m:t>𝒂</m:t>
                              </m:r>
                            </m:e>
                            <m:sub>
                              <m:r>
                                <a:rPr lang="en-US" altLang="en-US" sz="1800" b="1" i="1">
                                  <a:solidFill>
                                    <a:schemeClr val="tx1"/>
                                  </a:solidFill>
                                  <a:latin typeface="Cambria Math" panose="02040503050406030204" pitchFamily="18" charset="0"/>
                                  <a:ea typeface="Cambria Math" panose="02040503050406030204" pitchFamily="18" charset="0"/>
                                </a:rPr>
                                <m:t>𝒎𝒆𝒂𝒏</m:t>
                              </m:r>
                            </m:sub>
                          </m:sSub>
                        </m:num>
                        <m:den>
                          <m:sSub>
                            <m:sSubPr>
                              <m:ctrlPr>
                                <a:rPr lang="en-US" altLang="en-US" sz="1800" b="1" i="1">
                                  <a:solidFill>
                                    <a:schemeClr val="tx1"/>
                                  </a:solidFill>
                                  <a:latin typeface="Cambria Math" panose="02040503050406030204" pitchFamily="18" charset="0"/>
                                  <a:ea typeface="Cambria Math" panose="02040503050406030204" pitchFamily="18" charset="0"/>
                                </a:rPr>
                              </m:ctrlPr>
                            </m:sSubPr>
                            <m:e>
                              <m:r>
                                <a:rPr lang="en-US" altLang="en-US" sz="1800" b="1" i="0" smtClean="0">
                                  <a:solidFill>
                                    <a:schemeClr val="tx1"/>
                                  </a:solidFill>
                                  <a:latin typeface="Cambria Math" panose="02040503050406030204" pitchFamily="18" charset="0"/>
                                  <a:ea typeface="Cambria Math" panose="02040503050406030204" pitchFamily="18" charset="0"/>
                                </a:rPr>
                                <m:t>𝐚</m:t>
                              </m:r>
                            </m:e>
                            <m:sub>
                              <m:r>
                                <a:rPr lang="en-US" altLang="en-US" sz="1800" b="1" i="1">
                                  <a:solidFill>
                                    <a:schemeClr val="tx1"/>
                                  </a:solidFill>
                                  <a:latin typeface="Cambria Math" panose="02040503050406030204" pitchFamily="18" charset="0"/>
                                  <a:ea typeface="Cambria Math" panose="02040503050406030204" pitchFamily="18" charset="0"/>
                                </a:rPr>
                                <m:t>𝒎𝒆𝒂𝒏</m:t>
                              </m:r>
                            </m:sub>
                          </m:sSub>
                        </m:den>
                      </m:f>
                    </m:oMath>
                  </m:oMathPara>
                </a14:m>
                <a:endParaRPr lang="en-US" altLang="en-US" sz="1800" b="1" dirty="0">
                  <a:solidFill>
                    <a:schemeClr val="tx1"/>
                  </a:solidFill>
                  <a:latin typeface="+mj-lt"/>
                </a:endParaRP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158728" y="654755"/>
                <a:ext cx="8826544" cy="4338862"/>
              </a:xfrm>
              <a:blipFill>
                <a:blip r:embed="rId4"/>
                <a:stretch>
                  <a:fillRect r="-1243"/>
                </a:stretch>
              </a:blipFill>
            </p:spPr>
            <p:txBody>
              <a:bodyPr/>
              <a:lstStyle/>
              <a:p>
                <a:r>
                  <a:rPr lang="en-IN">
                    <a:noFill/>
                  </a:rPr>
                  <a:t> </a:t>
                </a:r>
              </a:p>
            </p:txBody>
          </p:sp>
        </mc:Fallback>
      </mc:AlternateContent>
    </p:spTree>
    <p:extLst>
      <p:ext uri="{BB962C8B-B14F-4D97-AF65-F5344CB8AC3E}">
        <p14:creationId xmlns:p14="http://schemas.microsoft.com/office/powerpoint/2010/main" val="2448905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System of Units</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152400" indent="0" algn="just">
              <a:lnSpc>
                <a:spcPct val="100000"/>
              </a:lnSpc>
              <a:spcAft>
                <a:spcPts val="600"/>
              </a:spcAft>
              <a:buNone/>
            </a:pPr>
            <a:r>
              <a:rPr lang="en-US" sz="1800" dirty="0">
                <a:solidFill>
                  <a:schemeClr val="tx1"/>
                </a:solidFill>
              </a:rPr>
              <a:t>Some internationally accepted systems of units:</a:t>
            </a:r>
          </a:p>
        </p:txBody>
      </p:sp>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graphicFrame>
        <p:nvGraphicFramePr>
          <p:cNvPr id="2" name="Table 2">
            <a:extLst>
              <a:ext uri="{FF2B5EF4-FFF2-40B4-BE49-F238E27FC236}">
                <a16:creationId xmlns:a16="http://schemas.microsoft.com/office/drawing/2014/main" id="{7EC7BB4F-8322-4688-B5E1-138EDD1D84D5}"/>
              </a:ext>
            </a:extLst>
          </p:cNvPr>
          <p:cNvGraphicFramePr>
            <a:graphicFrameLocks noGrp="1"/>
          </p:cNvGraphicFramePr>
          <p:nvPr>
            <p:extLst>
              <p:ext uri="{D42A27DB-BD31-4B8C-83A1-F6EECF244321}">
                <p14:modId xmlns:p14="http://schemas.microsoft.com/office/powerpoint/2010/main" val="2638837654"/>
              </p:ext>
            </p:extLst>
          </p:nvPr>
        </p:nvGraphicFramePr>
        <p:xfrm>
          <a:off x="158728" y="1088390"/>
          <a:ext cx="8826543" cy="3337560"/>
        </p:xfrm>
        <a:graphic>
          <a:graphicData uri="http://schemas.openxmlformats.org/drawingml/2006/table">
            <a:tbl>
              <a:tblPr firstRow="1" bandRow="1">
                <a:tableStyleId>{5C22544A-7EE6-4342-B048-85BDC9FD1C3A}</a:tableStyleId>
              </a:tblPr>
              <a:tblGrid>
                <a:gridCol w="2942181">
                  <a:extLst>
                    <a:ext uri="{9D8B030D-6E8A-4147-A177-3AD203B41FA5}">
                      <a16:colId xmlns:a16="http://schemas.microsoft.com/office/drawing/2014/main" val="1241937394"/>
                    </a:ext>
                  </a:extLst>
                </a:gridCol>
                <a:gridCol w="2942181">
                  <a:extLst>
                    <a:ext uri="{9D8B030D-6E8A-4147-A177-3AD203B41FA5}">
                      <a16:colId xmlns:a16="http://schemas.microsoft.com/office/drawing/2014/main" val="2269579240"/>
                    </a:ext>
                  </a:extLst>
                </a:gridCol>
                <a:gridCol w="2942181">
                  <a:extLst>
                    <a:ext uri="{9D8B030D-6E8A-4147-A177-3AD203B41FA5}">
                      <a16:colId xmlns:a16="http://schemas.microsoft.com/office/drawing/2014/main" val="1429518980"/>
                    </a:ext>
                  </a:extLst>
                </a:gridCol>
              </a:tblGrid>
              <a:tr h="370840">
                <a:tc>
                  <a:txBody>
                    <a:bodyPr/>
                    <a:lstStyle/>
                    <a:p>
                      <a:pPr algn="ctr"/>
                      <a:r>
                        <a:rPr lang="en-US" sz="1600" dirty="0"/>
                        <a:t>Base Quantities</a:t>
                      </a:r>
                    </a:p>
                  </a:txBody>
                  <a:tcPr/>
                </a:tc>
                <a:tc>
                  <a:txBody>
                    <a:bodyPr/>
                    <a:lstStyle/>
                    <a:p>
                      <a:pPr algn="ctr"/>
                      <a:r>
                        <a:rPr lang="en-US" sz="1600" dirty="0"/>
                        <a:t>MKS Unit</a:t>
                      </a:r>
                    </a:p>
                  </a:txBody>
                  <a:tcPr/>
                </a:tc>
                <a:tc>
                  <a:txBody>
                    <a:bodyPr/>
                    <a:lstStyle/>
                    <a:p>
                      <a:pPr algn="ctr"/>
                      <a:r>
                        <a:rPr lang="en-US" sz="1600" dirty="0"/>
                        <a:t>Symbol of Unit</a:t>
                      </a:r>
                    </a:p>
                  </a:txBody>
                  <a:tcPr/>
                </a:tc>
                <a:extLst>
                  <a:ext uri="{0D108BD9-81ED-4DB2-BD59-A6C34878D82A}">
                    <a16:rowId xmlns:a16="http://schemas.microsoft.com/office/drawing/2014/main" val="1749919439"/>
                  </a:ext>
                </a:extLst>
              </a:tr>
              <a:tr h="370840">
                <a:tc gridSpan="3">
                  <a:txBody>
                    <a:bodyPr/>
                    <a:lstStyle/>
                    <a:p>
                      <a:pPr algn="l"/>
                      <a:r>
                        <a:rPr lang="en-US" sz="1600" b="1" dirty="0"/>
                        <a:t>MKS System</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368700655"/>
                  </a:ext>
                </a:extLst>
              </a:tr>
              <a:tr h="370840">
                <a:tc>
                  <a:txBody>
                    <a:bodyPr/>
                    <a:lstStyle/>
                    <a:p>
                      <a:pPr algn="l"/>
                      <a:r>
                        <a:rPr lang="en-US" sz="1600" dirty="0"/>
                        <a:t>Mass</a:t>
                      </a:r>
                    </a:p>
                  </a:txBody>
                  <a:tcPr/>
                </a:tc>
                <a:tc>
                  <a:txBody>
                    <a:bodyPr/>
                    <a:lstStyle/>
                    <a:p>
                      <a:pPr algn="ctr"/>
                      <a:r>
                        <a:rPr lang="en-US" sz="1600" dirty="0"/>
                        <a:t>kilogram</a:t>
                      </a:r>
                    </a:p>
                  </a:txBody>
                  <a:tcPr/>
                </a:tc>
                <a:tc>
                  <a:txBody>
                    <a:bodyPr/>
                    <a:lstStyle/>
                    <a:p>
                      <a:pPr algn="ctr"/>
                      <a:r>
                        <a:rPr lang="en-US" sz="1600" dirty="0"/>
                        <a:t>kg</a:t>
                      </a:r>
                    </a:p>
                  </a:txBody>
                  <a:tcPr/>
                </a:tc>
                <a:extLst>
                  <a:ext uri="{0D108BD9-81ED-4DB2-BD59-A6C34878D82A}">
                    <a16:rowId xmlns:a16="http://schemas.microsoft.com/office/drawing/2014/main" val="1832739506"/>
                  </a:ext>
                </a:extLst>
              </a:tr>
              <a:tr h="370840">
                <a:tc>
                  <a:txBody>
                    <a:bodyPr/>
                    <a:lstStyle/>
                    <a:p>
                      <a:pPr algn="l"/>
                      <a:r>
                        <a:rPr lang="en-US" sz="1600" dirty="0"/>
                        <a:t>Length</a:t>
                      </a:r>
                    </a:p>
                  </a:txBody>
                  <a:tcPr/>
                </a:tc>
                <a:tc>
                  <a:txBody>
                    <a:bodyPr/>
                    <a:lstStyle/>
                    <a:p>
                      <a:pPr algn="ctr"/>
                      <a:r>
                        <a:rPr lang="en-US" sz="1600" dirty="0"/>
                        <a:t>meter</a:t>
                      </a:r>
                    </a:p>
                  </a:txBody>
                  <a:tcPr/>
                </a:tc>
                <a:tc>
                  <a:txBody>
                    <a:bodyPr/>
                    <a:lstStyle/>
                    <a:p>
                      <a:pPr algn="ctr"/>
                      <a:r>
                        <a:rPr lang="en-US" sz="1600" dirty="0"/>
                        <a:t>m</a:t>
                      </a:r>
                    </a:p>
                  </a:txBody>
                  <a:tcPr/>
                </a:tc>
                <a:extLst>
                  <a:ext uri="{0D108BD9-81ED-4DB2-BD59-A6C34878D82A}">
                    <a16:rowId xmlns:a16="http://schemas.microsoft.com/office/drawing/2014/main" val="2157961633"/>
                  </a:ext>
                </a:extLst>
              </a:tr>
              <a:tr h="370840">
                <a:tc>
                  <a:txBody>
                    <a:bodyPr/>
                    <a:lstStyle/>
                    <a:p>
                      <a:pPr algn="l"/>
                      <a:r>
                        <a:rPr lang="en-US" sz="1600" dirty="0"/>
                        <a:t>Time</a:t>
                      </a:r>
                    </a:p>
                  </a:txBody>
                  <a:tcPr/>
                </a:tc>
                <a:tc>
                  <a:txBody>
                    <a:bodyPr/>
                    <a:lstStyle/>
                    <a:p>
                      <a:pPr algn="ctr"/>
                      <a:r>
                        <a:rPr lang="en-US" sz="1600" dirty="0"/>
                        <a:t>second</a:t>
                      </a:r>
                    </a:p>
                  </a:txBody>
                  <a:tcPr/>
                </a:tc>
                <a:tc>
                  <a:txBody>
                    <a:bodyPr/>
                    <a:lstStyle/>
                    <a:p>
                      <a:pPr algn="ctr"/>
                      <a:r>
                        <a:rPr lang="en-US" sz="1600" dirty="0"/>
                        <a:t>s</a:t>
                      </a:r>
                    </a:p>
                  </a:txBody>
                  <a:tcPr/>
                </a:tc>
                <a:extLst>
                  <a:ext uri="{0D108BD9-81ED-4DB2-BD59-A6C34878D82A}">
                    <a16:rowId xmlns:a16="http://schemas.microsoft.com/office/drawing/2014/main" val="2600143807"/>
                  </a:ext>
                </a:extLst>
              </a:tr>
              <a:tr h="370840">
                <a:tc gridSpan="3">
                  <a:txBody>
                    <a:bodyPr/>
                    <a:lstStyle/>
                    <a:p>
                      <a:pPr algn="l"/>
                      <a:r>
                        <a:rPr lang="en-US" sz="1600" b="1" dirty="0"/>
                        <a:t>CGS System</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285945605"/>
                  </a:ext>
                </a:extLst>
              </a:tr>
              <a:tr h="370840">
                <a:tc>
                  <a:txBody>
                    <a:bodyPr/>
                    <a:lstStyle/>
                    <a:p>
                      <a:pPr algn="l"/>
                      <a:r>
                        <a:rPr lang="en-US" sz="1600" dirty="0"/>
                        <a:t>Mass</a:t>
                      </a:r>
                    </a:p>
                  </a:txBody>
                  <a:tcPr/>
                </a:tc>
                <a:tc>
                  <a:txBody>
                    <a:bodyPr/>
                    <a:lstStyle/>
                    <a:p>
                      <a:pPr algn="ctr"/>
                      <a:r>
                        <a:rPr lang="en-US" sz="1600" dirty="0"/>
                        <a:t>gram</a:t>
                      </a:r>
                    </a:p>
                  </a:txBody>
                  <a:tcPr/>
                </a:tc>
                <a:tc>
                  <a:txBody>
                    <a:bodyPr/>
                    <a:lstStyle/>
                    <a:p>
                      <a:pPr algn="ctr"/>
                      <a:r>
                        <a:rPr lang="en-US" sz="1600" dirty="0"/>
                        <a:t>g</a:t>
                      </a:r>
                    </a:p>
                  </a:txBody>
                  <a:tcPr/>
                </a:tc>
                <a:extLst>
                  <a:ext uri="{0D108BD9-81ED-4DB2-BD59-A6C34878D82A}">
                    <a16:rowId xmlns:a16="http://schemas.microsoft.com/office/drawing/2014/main" val="3087411169"/>
                  </a:ext>
                </a:extLst>
              </a:tr>
              <a:tr h="370840">
                <a:tc>
                  <a:txBody>
                    <a:bodyPr/>
                    <a:lstStyle/>
                    <a:p>
                      <a:pPr algn="l"/>
                      <a:r>
                        <a:rPr lang="en-US" sz="1600" dirty="0"/>
                        <a:t>Length</a:t>
                      </a:r>
                    </a:p>
                  </a:txBody>
                  <a:tcPr/>
                </a:tc>
                <a:tc>
                  <a:txBody>
                    <a:bodyPr/>
                    <a:lstStyle/>
                    <a:p>
                      <a:pPr algn="ctr"/>
                      <a:r>
                        <a:rPr lang="en-US" sz="1600" dirty="0"/>
                        <a:t>centimeter</a:t>
                      </a:r>
                    </a:p>
                  </a:txBody>
                  <a:tcPr/>
                </a:tc>
                <a:tc>
                  <a:txBody>
                    <a:bodyPr/>
                    <a:lstStyle/>
                    <a:p>
                      <a:pPr algn="ctr"/>
                      <a:r>
                        <a:rPr lang="en-US" sz="1600" dirty="0"/>
                        <a:t>cm</a:t>
                      </a:r>
                    </a:p>
                  </a:txBody>
                  <a:tcPr/>
                </a:tc>
                <a:extLst>
                  <a:ext uri="{0D108BD9-81ED-4DB2-BD59-A6C34878D82A}">
                    <a16:rowId xmlns:a16="http://schemas.microsoft.com/office/drawing/2014/main" val="52094968"/>
                  </a:ext>
                </a:extLst>
              </a:tr>
              <a:tr h="370840">
                <a:tc>
                  <a:txBody>
                    <a:bodyPr/>
                    <a:lstStyle/>
                    <a:p>
                      <a:pPr algn="l"/>
                      <a:r>
                        <a:rPr lang="en-US" sz="1600" dirty="0"/>
                        <a:t>Time</a:t>
                      </a:r>
                    </a:p>
                  </a:txBody>
                  <a:tcPr/>
                </a:tc>
                <a:tc>
                  <a:txBody>
                    <a:bodyPr/>
                    <a:lstStyle/>
                    <a:p>
                      <a:pPr algn="ctr"/>
                      <a:r>
                        <a:rPr lang="en-US" sz="1600" dirty="0"/>
                        <a:t>second</a:t>
                      </a:r>
                    </a:p>
                  </a:txBody>
                  <a:tcPr/>
                </a:tc>
                <a:tc>
                  <a:txBody>
                    <a:bodyPr/>
                    <a:lstStyle/>
                    <a:p>
                      <a:pPr algn="ctr"/>
                      <a:r>
                        <a:rPr lang="en-US" sz="1600" dirty="0"/>
                        <a:t>s</a:t>
                      </a:r>
                    </a:p>
                  </a:txBody>
                  <a:tcPr/>
                </a:tc>
                <a:extLst>
                  <a:ext uri="{0D108BD9-81ED-4DB2-BD59-A6C34878D82A}">
                    <a16:rowId xmlns:a16="http://schemas.microsoft.com/office/drawing/2014/main" val="2873634642"/>
                  </a:ext>
                </a:extLst>
              </a:tr>
            </a:tbl>
          </a:graphicData>
        </a:graphic>
      </p:graphicFrame>
    </p:spTree>
    <p:extLst>
      <p:ext uri="{BB962C8B-B14F-4D97-AF65-F5344CB8AC3E}">
        <p14:creationId xmlns:p14="http://schemas.microsoft.com/office/powerpoint/2010/main" val="3234109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s-ES" altLang="en-US" sz="2000" b="1" dirty="0">
                <a:solidFill>
                  <a:srgbClr val="FF0000"/>
                </a:solidFill>
                <a:latin typeface="Arial" panose="020B0604020202020204" pitchFamily="34" charset="0"/>
                <a:cs typeface="Arial" panose="020B0604020202020204" pitchFamily="34" charset="0"/>
              </a:rPr>
              <a:t>Absolute Error, Relative Error and Percentage Error</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169863" indent="-17463" eaLnBrk="1" hangingPunct="1">
                  <a:lnSpc>
                    <a:spcPct val="150000"/>
                  </a:lnSpc>
                  <a:spcBef>
                    <a:spcPct val="0"/>
                  </a:spcBef>
                  <a:spcAft>
                    <a:spcPts val="600"/>
                  </a:spcAft>
                  <a:buFontTx/>
                  <a:buNone/>
                </a:pPr>
                <a:r>
                  <a:rPr lang="en-US" altLang="en-US" sz="1800" b="1" dirty="0">
                    <a:solidFill>
                      <a:schemeClr val="tx1"/>
                    </a:solidFill>
                    <a:latin typeface="+mj-lt"/>
                  </a:rPr>
                  <a:t>Percentage error </a:t>
                </a:r>
              </a:p>
              <a:p>
                <a:pPr marL="169863" indent="-17463" eaLnBrk="1" hangingPunct="1">
                  <a:lnSpc>
                    <a:spcPct val="150000"/>
                  </a:lnSpc>
                  <a:spcBef>
                    <a:spcPct val="0"/>
                  </a:spcBef>
                  <a:spcAft>
                    <a:spcPts val="600"/>
                  </a:spcAft>
                  <a:buFontTx/>
                  <a:buNone/>
                </a:pPr>
                <a:r>
                  <a:rPr lang="en-US" altLang="en-US" sz="1800" dirty="0">
                    <a:solidFill>
                      <a:schemeClr val="tx1"/>
                    </a:solidFill>
                    <a:latin typeface="+mj-lt"/>
                  </a:rPr>
                  <a:t>When the relative error is expressed in percent, it is called the percentage error (</a:t>
                </a:r>
                <a14:m>
                  <m:oMath xmlns:m="http://schemas.openxmlformats.org/officeDocument/2006/math">
                    <m:r>
                      <m:rPr>
                        <m:sty m:val="p"/>
                      </m:rPr>
                      <a:rPr lang="el-GR" altLang="en-US" sz="1800" b="0" i="0" smtClean="0">
                        <a:solidFill>
                          <a:schemeClr val="tx1"/>
                        </a:solidFill>
                        <a:latin typeface="Cambria Math" panose="02040503050406030204" pitchFamily="18" charset="0"/>
                        <a:ea typeface="Cambria Math" panose="02040503050406030204" pitchFamily="18" charset="0"/>
                      </a:rPr>
                      <m:t>δ</m:t>
                    </m:r>
                    <m:r>
                      <m:rPr>
                        <m:sty m:val="p"/>
                      </m:rPr>
                      <a:rPr lang="en-US" altLang="en-US" sz="1800" b="0" i="0" smtClean="0">
                        <a:solidFill>
                          <a:schemeClr val="tx1"/>
                        </a:solidFill>
                        <a:latin typeface="Cambria Math" panose="02040503050406030204" pitchFamily="18" charset="0"/>
                      </a:rPr>
                      <m:t>a</m:t>
                    </m:r>
                  </m:oMath>
                </a14:m>
                <a:r>
                  <a:rPr lang="en-US" altLang="en-US" sz="1800" dirty="0">
                    <a:solidFill>
                      <a:schemeClr val="tx1"/>
                    </a:solidFill>
                    <a:latin typeface="+mj-lt"/>
                  </a:rPr>
                  <a:t>).</a:t>
                </a:r>
              </a:p>
              <a:p>
                <a:pPr marL="169863" indent="-17463" eaLnBrk="1" hangingPunct="1">
                  <a:lnSpc>
                    <a:spcPct val="150000"/>
                  </a:lnSpc>
                  <a:spcBef>
                    <a:spcPct val="0"/>
                  </a:spcBef>
                  <a:spcAft>
                    <a:spcPts val="600"/>
                  </a:spcAft>
                  <a:buFontTx/>
                  <a:buNone/>
                </a:pPr>
                <a14:m>
                  <m:oMathPara xmlns:m="http://schemas.openxmlformats.org/officeDocument/2006/math">
                    <m:oMathParaPr>
                      <m:jc m:val="left"/>
                    </m:oMathParaPr>
                    <m:oMath xmlns:m="http://schemas.openxmlformats.org/officeDocument/2006/math">
                      <m:r>
                        <a:rPr lang="en-US" altLang="en-US" sz="1800" b="1" i="0" smtClean="0">
                          <a:solidFill>
                            <a:schemeClr val="tx1"/>
                          </a:solidFill>
                          <a:latin typeface="Cambria Math" panose="02040503050406030204" pitchFamily="18" charset="0"/>
                        </a:rPr>
                        <m:t>𝐏𝐞𝐫𝐜𝐞𝐧𝐭𝐚𝐠𝐞</m:t>
                      </m:r>
                      <m:r>
                        <a:rPr lang="en-US" altLang="en-US" sz="1800" b="1" i="0" smtClean="0">
                          <a:solidFill>
                            <a:schemeClr val="tx1"/>
                          </a:solidFill>
                          <a:latin typeface="Cambria Math" panose="02040503050406030204" pitchFamily="18" charset="0"/>
                        </a:rPr>
                        <m:t> </m:t>
                      </m:r>
                      <m:r>
                        <a:rPr lang="en-US" altLang="en-US" sz="1800" b="1" i="0" smtClean="0">
                          <a:solidFill>
                            <a:schemeClr val="tx1"/>
                          </a:solidFill>
                          <a:latin typeface="Cambria Math" panose="02040503050406030204" pitchFamily="18" charset="0"/>
                        </a:rPr>
                        <m:t>𝐞𝐫𝐫𝐨𝐫</m:t>
                      </m:r>
                      <m:r>
                        <a:rPr lang="en-US" altLang="en-US" sz="1800" b="1" i="0" smtClean="0">
                          <a:solidFill>
                            <a:schemeClr val="tx1"/>
                          </a:solidFill>
                          <a:latin typeface="Cambria Math" panose="02040503050406030204" pitchFamily="18" charset="0"/>
                        </a:rPr>
                        <m:t>=</m:t>
                      </m:r>
                      <m:f>
                        <m:fPr>
                          <m:ctrlPr>
                            <a:rPr lang="en-US" altLang="en-US" sz="1800" b="1" i="1" smtClean="0">
                              <a:solidFill>
                                <a:schemeClr val="tx1"/>
                              </a:solidFill>
                              <a:latin typeface="Cambria Math" panose="02040503050406030204" pitchFamily="18" charset="0"/>
                            </a:rPr>
                          </m:ctrlPr>
                        </m:fPr>
                        <m:num>
                          <m:r>
                            <a:rPr lang="en-US" altLang="en-US" sz="1800" b="1" i="0" smtClean="0">
                              <a:solidFill>
                                <a:schemeClr val="tx1"/>
                              </a:solidFill>
                              <a:latin typeface="Cambria Math" panose="02040503050406030204" pitchFamily="18" charset="0"/>
                            </a:rPr>
                            <m:t>𝐌𝐞𝐚𝐧</m:t>
                          </m:r>
                          <m:r>
                            <a:rPr lang="en-US" altLang="en-US" sz="1800" b="1" i="0" smtClean="0">
                              <a:solidFill>
                                <a:schemeClr val="tx1"/>
                              </a:solidFill>
                              <a:latin typeface="Cambria Math" panose="02040503050406030204" pitchFamily="18" charset="0"/>
                            </a:rPr>
                            <m:t> </m:t>
                          </m:r>
                          <m:r>
                            <a:rPr lang="en-US" altLang="en-US" sz="1800" b="1" i="0" smtClean="0">
                              <a:solidFill>
                                <a:schemeClr val="tx1"/>
                              </a:solidFill>
                              <a:latin typeface="Cambria Math" panose="02040503050406030204" pitchFamily="18" charset="0"/>
                            </a:rPr>
                            <m:t>𝐚𝐛𝐬𝐨𝐥𝐮𝐭𝐞</m:t>
                          </m:r>
                          <m:r>
                            <a:rPr lang="en-US" altLang="en-US" sz="1800" b="1" i="0" smtClean="0">
                              <a:solidFill>
                                <a:schemeClr val="tx1"/>
                              </a:solidFill>
                              <a:latin typeface="Cambria Math" panose="02040503050406030204" pitchFamily="18" charset="0"/>
                            </a:rPr>
                            <m:t> </m:t>
                          </m:r>
                          <m:r>
                            <a:rPr lang="en-US" altLang="en-US" sz="1800" b="1" i="0" smtClean="0">
                              <a:solidFill>
                                <a:schemeClr val="tx1"/>
                              </a:solidFill>
                              <a:latin typeface="Cambria Math" panose="02040503050406030204" pitchFamily="18" charset="0"/>
                            </a:rPr>
                            <m:t>𝐞𝐫𝐫𝐨𝐫</m:t>
                          </m:r>
                        </m:num>
                        <m:den>
                          <m:r>
                            <a:rPr lang="en-US" altLang="en-US" sz="1800" b="1" i="0" smtClean="0">
                              <a:solidFill>
                                <a:schemeClr val="tx1"/>
                              </a:solidFill>
                              <a:latin typeface="Cambria Math" panose="02040503050406030204" pitchFamily="18" charset="0"/>
                            </a:rPr>
                            <m:t>𝐓𝐫𝐮𝐞</m:t>
                          </m:r>
                          <m:r>
                            <a:rPr lang="en-US" altLang="en-US" sz="1800" b="1" i="0" smtClean="0">
                              <a:solidFill>
                                <a:schemeClr val="tx1"/>
                              </a:solidFill>
                              <a:latin typeface="Cambria Math" panose="02040503050406030204" pitchFamily="18" charset="0"/>
                            </a:rPr>
                            <m:t> </m:t>
                          </m:r>
                          <m:r>
                            <a:rPr lang="en-US" altLang="en-US" sz="1800" b="1" i="0" smtClean="0">
                              <a:solidFill>
                                <a:schemeClr val="tx1"/>
                              </a:solidFill>
                              <a:latin typeface="Cambria Math" panose="02040503050406030204" pitchFamily="18" charset="0"/>
                            </a:rPr>
                            <m:t>𝐯𝐚𝐥𝐮𝐞</m:t>
                          </m:r>
                          <m:r>
                            <a:rPr lang="en-US" altLang="en-US" sz="1800" b="1" i="0" smtClean="0">
                              <a:solidFill>
                                <a:schemeClr val="tx1"/>
                              </a:solidFill>
                              <a:latin typeface="Cambria Math" panose="02040503050406030204" pitchFamily="18" charset="0"/>
                            </a:rPr>
                            <m:t> </m:t>
                          </m:r>
                          <m:r>
                            <a:rPr lang="en-US" altLang="en-US" sz="1800" b="1" i="0" smtClean="0">
                              <a:solidFill>
                                <a:schemeClr val="tx1"/>
                              </a:solidFill>
                              <a:latin typeface="Cambria Math" panose="02040503050406030204" pitchFamily="18" charset="0"/>
                            </a:rPr>
                            <m:t>𝐨𝐫</m:t>
                          </m:r>
                          <m:r>
                            <a:rPr lang="en-US" altLang="en-US" sz="1800" b="1" i="0" smtClean="0">
                              <a:solidFill>
                                <a:schemeClr val="tx1"/>
                              </a:solidFill>
                              <a:latin typeface="Cambria Math" panose="02040503050406030204" pitchFamily="18" charset="0"/>
                            </a:rPr>
                            <m:t> </m:t>
                          </m:r>
                          <m:r>
                            <a:rPr lang="en-US" altLang="en-US" sz="1800" b="1" i="0" smtClean="0">
                              <a:solidFill>
                                <a:schemeClr val="tx1"/>
                              </a:solidFill>
                              <a:latin typeface="Cambria Math" panose="02040503050406030204" pitchFamily="18" charset="0"/>
                            </a:rPr>
                            <m:t>𝐀𝐫𝐢𝐭𝐡𝐦𝐞𝐭𝐢𝐜</m:t>
                          </m:r>
                          <m:r>
                            <a:rPr lang="en-US" altLang="en-US" sz="1800" b="1" i="0" smtClean="0">
                              <a:solidFill>
                                <a:schemeClr val="tx1"/>
                              </a:solidFill>
                              <a:latin typeface="Cambria Math" panose="02040503050406030204" pitchFamily="18" charset="0"/>
                            </a:rPr>
                            <m:t> </m:t>
                          </m:r>
                          <m:r>
                            <a:rPr lang="en-US" altLang="en-US" sz="1800" b="1" i="0" smtClean="0">
                              <a:solidFill>
                                <a:schemeClr val="tx1"/>
                              </a:solidFill>
                              <a:latin typeface="Cambria Math" panose="02040503050406030204" pitchFamily="18" charset="0"/>
                            </a:rPr>
                            <m:t>𝐌𝐞𝐚𝐧</m:t>
                          </m:r>
                        </m:den>
                      </m:f>
                      <m:r>
                        <a:rPr lang="en-US" altLang="en-US" sz="1800" b="1" i="0" smtClean="0">
                          <a:solidFill>
                            <a:schemeClr val="tx1"/>
                          </a:solidFill>
                          <a:latin typeface="Cambria Math" panose="02040503050406030204" pitchFamily="18" charset="0"/>
                        </a:rPr>
                        <m:t>𝐱𝟏𝟎𝟎</m:t>
                      </m:r>
                      <m:r>
                        <a:rPr lang="en-US" altLang="en-US" sz="1800" b="1" i="0" smtClean="0">
                          <a:solidFill>
                            <a:schemeClr val="tx1"/>
                          </a:solidFill>
                          <a:latin typeface="Cambria Math" panose="02040503050406030204" pitchFamily="18" charset="0"/>
                        </a:rPr>
                        <m:t>%</m:t>
                      </m:r>
                    </m:oMath>
                  </m:oMathPara>
                </a14:m>
                <a:endParaRPr lang="en-US" altLang="en-US" sz="1800" b="1" dirty="0">
                  <a:solidFill>
                    <a:schemeClr val="tx1"/>
                  </a:solidFill>
                  <a:latin typeface="+mj-lt"/>
                </a:endParaRPr>
              </a:p>
              <a:p>
                <a:pPr marL="169863" indent="-17463" eaLnBrk="1" hangingPunct="1">
                  <a:lnSpc>
                    <a:spcPct val="150000"/>
                  </a:lnSpc>
                  <a:spcBef>
                    <a:spcPct val="0"/>
                  </a:spcBef>
                  <a:spcAft>
                    <a:spcPts val="600"/>
                  </a:spcAft>
                  <a:buFontTx/>
                  <a:buNone/>
                </a:pPr>
                <a14:m>
                  <m:oMathPara xmlns:m="http://schemas.openxmlformats.org/officeDocument/2006/math">
                    <m:oMathParaPr>
                      <m:jc m:val="left"/>
                    </m:oMathParaPr>
                    <m:oMath xmlns:m="http://schemas.openxmlformats.org/officeDocument/2006/math">
                      <m:r>
                        <a:rPr lang="en-US" altLang="en-US" sz="1800" b="1" i="0" smtClean="0">
                          <a:solidFill>
                            <a:schemeClr val="tx1"/>
                          </a:solidFill>
                          <a:latin typeface="Cambria Math" panose="02040503050406030204" pitchFamily="18" charset="0"/>
                        </a:rPr>
                        <m:t>𝐏𝐞𝐫𝐜𝐞𝐧𝐭𝐚𝐠𝐞</m:t>
                      </m:r>
                      <m:r>
                        <a:rPr lang="en-US" altLang="en-US" sz="1800" b="1" i="0" smtClean="0">
                          <a:solidFill>
                            <a:schemeClr val="tx1"/>
                          </a:solidFill>
                          <a:latin typeface="Cambria Math" panose="02040503050406030204" pitchFamily="18" charset="0"/>
                        </a:rPr>
                        <m:t> </m:t>
                      </m:r>
                      <m:r>
                        <a:rPr lang="en-US" altLang="en-US" sz="1800" b="1" i="0" smtClean="0">
                          <a:solidFill>
                            <a:schemeClr val="tx1"/>
                          </a:solidFill>
                          <a:latin typeface="Cambria Math" panose="02040503050406030204" pitchFamily="18" charset="0"/>
                        </a:rPr>
                        <m:t>𝐞𝐫𝐫𝐨𝐫</m:t>
                      </m:r>
                      <m:d>
                        <m:dPr>
                          <m:ctrlPr>
                            <a:rPr lang="en-US" altLang="en-US" sz="1800" b="1" i="1" smtClean="0">
                              <a:solidFill>
                                <a:schemeClr val="tx1"/>
                              </a:solidFill>
                              <a:latin typeface="Cambria Math" panose="02040503050406030204" pitchFamily="18" charset="0"/>
                            </a:rPr>
                          </m:ctrlPr>
                        </m:dPr>
                        <m:e>
                          <m:r>
                            <m:rPr>
                              <m:sty m:val="p"/>
                            </m:rPr>
                            <a:rPr lang="el-GR" altLang="en-US" sz="1800">
                              <a:solidFill>
                                <a:schemeClr val="tx1"/>
                              </a:solidFill>
                              <a:latin typeface="Cambria Math" panose="02040503050406030204" pitchFamily="18" charset="0"/>
                              <a:ea typeface="Cambria Math" panose="02040503050406030204" pitchFamily="18" charset="0"/>
                            </a:rPr>
                            <m:t>δ</m:t>
                          </m:r>
                          <m:r>
                            <m:rPr>
                              <m:sty m:val="p"/>
                            </m:rPr>
                            <a:rPr lang="en-US" altLang="en-US" sz="1800">
                              <a:solidFill>
                                <a:schemeClr val="tx1"/>
                              </a:solidFill>
                              <a:latin typeface="Cambria Math" panose="02040503050406030204" pitchFamily="18" charset="0"/>
                            </a:rPr>
                            <m:t>a</m:t>
                          </m:r>
                        </m:e>
                      </m:d>
                      <m:r>
                        <a:rPr lang="en-US" altLang="en-US" sz="1800" b="1" i="0" smtClean="0">
                          <a:solidFill>
                            <a:schemeClr val="tx1"/>
                          </a:solidFill>
                          <a:latin typeface="Cambria Math" panose="02040503050406030204" pitchFamily="18" charset="0"/>
                        </a:rPr>
                        <m:t>=</m:t>
                      </m:r>
                      <m:f>
                        <m:fPr>
                          <m:ctrlPr>
                            <a:rPr lang="en-US" altLang="en-US" sz="1800" b="1" i="1">
                              <a:solidFill>
                                <a:schemeClr val="tx1"/>
                              </a:solidFill>
                              <a:latin typeface="Cambria Math" panose="02040503050406030204" pitchFamily="18" charset="0"/>
                            </a:rPr>
                          </m:ctrlPr>
                        </m:fPr>
                        <m:num>
                          <m:sSub>
                            <m:sSubPr>
                              <m:ctrlPr>
                                <a:rPr lang="en-US" altLang="en-US" sz="1800" b="1" i="1">
                                  <a:solidFill>
                                    <a:schemeClr val="tx1"/>
                                  </a:solidFill>
                                  <a:latin typeface="Cambria Math" panose="02040503050406030204" pitchFamily="18" charset="0"/>
                                  <a:ea typeface="Cambria Math" panose="02040503050406030204" pitchFamily="18" charset="0"/>
                                </a:rPr>
                              </m:ctrlPr>
                            </m:sSubPr>
                            <m:e>
                              <m:r>
                                <a:rPr lang="en-US" altLang="en-US" sz="1800" b="1" i="0" smtClean="0">
                                  <a:solidFill>
                                    <a:schemeClr val="tx1"/>
                                  </a:solidFill>
                                  <a:latin typeface="Cambria Math" panose="02040503050406030204" pitchFamily="18" charset="0"/>
                                  <a:ea typeface="Cambria Math" panose="02040503050406030204" pitchFamily="18" charset="0"/>
                                </a:rPr>
                                <m:t>∆</m:t>
                              </m:r>
                              <m:r>
                                <a:rPr lang="en-US" altLang="en-US" sz="1800" b="1" i="0" smtClean="0">
                                  <a:solidFill>
                                    <a:schemeClr val="tx1"/>
                                  </a:solidFill>
                                  <a:latin typeface="Cambria Math" panose="02040503050406030204" pitchFamily="18" charset="0"/>
                                  <a:ea typeface="Cambria Math" panose="02040503050406030204" pitchFamily="18" charset="0"/>
                                </a:rPr>
                                <m:t>𝐚</m:t>
                              </m:r>
                            </m:e>
                            <m:sub>
                              <m:r>
                                <a:rPr lang="en-US" altLang="en-US" sz="1800" b="1" i="0" smtClean="0">
                                  <a:solidFill>
                                    <a:schemeClr val="tx1"/>
                                  </a:solidFill>
                                  <a:latin typeface="Cambria Math" panose="02040503050406030204" pitchFamily="18" charset="0"/>
                                  <a:ea typeface="Cambria Math" panose="02040503050406030204" pitchFamily="18" charset="0"/>
                                </a:rPr>
                                <m:t>𝐦𝐞𝐚𝐧</m:t>
                              </m:r>
                            </m:sub>
                          </m:sSub>
                        </m:num>
                        <m:den>
                          <m:sSub>
                            <m:sSubPr>
                              <m:ctrlPr>
                                <a:rPr lang="en-US" altLang="en-US" sz="1800" b="1" i="1">
                                  <a:solidFill>
                                    <a:schemeClr val="tx1"/>
                                  </a:solidFill>
                                  <a:latin typeface="Cambria Math" panose="02040503050406030204" pitchFamily="18" charset="0"/>
                                  <a:ea typeface="Cambria Math" panose="02040503050406030204" pitchFamily="18" charset="0"/>
                                </a:rPr>
                              </m:ctrlPr>
                            </m:sSubPr>
                            <m:e>
                              <m:r>
                                <a:rPr lang="en-US" altLang="en-US" sz="1800" b="1" i="0" smtClean="0">
                                  <a:solidFill>
                                    <a:schemeClr val="tx1"/>
                                  </a:solidFill>
                                  <a:latin typeface="Cambria Math" panose="02040503050406030204" pitchFamily="18" charset="0"/>
                                  <a:ea typeface="Cambria Math" panose="02040503050406030204" pitchFamily="18" charset="0"/>
                                </a:rPr>
                                <m:t>𝐚</m:t>
                              </m:r>
                            </m:e>
                            <m:sub>
                              <m:r>
                                <a:rPr lang="en-US" altLang="en-US" sz="1800" b="1" i="0" smtClean="0">
                                  <a:solidFill>
                                    <a:schemeClr val="tx1"/>
                                  </a:solidFill>
                                  <a:latin typeface="Cambria Math" panose="02040503050406030204" pitchFamily="18" charset="0"/>
                                  <a:ea typeface="Cambria Math" panose="02040503050406030204" pitchFamily="18" charset="0"/>
                                </a:rPr>
                                <m:t>𝐦𝐞𝐚𝐧</m:t>
                              </m:r>
                            </m:sub>
                          </m:sSub>
                        </m:den>
                      </m:f>
                      <m:r>
                        <a:rPr lang="en-US" altLang="en-US" sz="1800" b="1" i="0" smtClean="0">
                          <a:solidFill>
                            <a:schemeClr val="tx1"/>
                          </a:solidFill>
                          <a:latin typeface="Cambria Math" panose="02040503050406030204" pitchFamily="18" charset="0"/>
                        </a:rPr>
                        <m:t>𝐱𝟏𝟎𝟎</m:t>
                      </m:r>
                      <m:r>
                        <a:rPr lang="en-US" altLang="en-US" sz="1800" b="1" i="0" smtClean="0">
                          <a:solidFill>
                            <a:schemeClr val="tx1"/>
                          </a:solidFill>
                          <a:latin typeface="Cambria Math" panose="02040503050406030204" pitchFamily="18" charset="0"/>
                        </a:rPr>
                        <m:t>%</m:t>
                      </m:r>
                    </m:oMath>
                  </m:oMathPara>
                </a14:m>
                <a:endParaRPr lang="en-US" altLang="en-US" sz="1800" b="1" dirty="0">
                  <a:solidFill>
                    <a:schemeClr val="tx1"/>
                  </a:solidFill>
                  <a:latin typeface="+mj-lt"/>
                </a:endParaRP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158728" y="654755"/>
                <a:ext cx="8826544" cy="4338862"/>
              </a:xfr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94508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Numerical</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203195" indent="0" algn="just">
              <a:buNone/>
            </a:pPr>
            <a:r>
              <a:rPr lang="en-US" sz="1600" b="1" dirty="0">
                <a:solidFill>
                  <a:schemeClr val="tx1"/>
                </a:solidFill>
                <a:latin typeface="Arial" panose="020B0604020202020204" pitchFamily="34" charset="0"/>
                <a:cs typeface="Arial" panose="020B0604020202020204" pitchFamily="34" charset="0"/>
              </a:rPr>
              <a:t>Question</a:t>
            </a:r>
            <a:r>
              <a:rPr lang="en-US" sz="1600" dirty="0">
                <a:solidFill>
                  <a:schemeClr val="tx1"/>
                </a:solidFill>
                <a:latin typeface="Arial" panose="020B0604020202020204" pitchFamily="34" charset="0"/>
                <a:cs typeface="Arial" panose="020B0604020202020204" pitchFamily="34" charset="0"/>
              </a:rPr>
              <a:t>: We measure the period of oscillation of a simple pendulum. In successive measurements, the readings turn out to be 2.63s, 2.56s, 2.42s, 2.71s, and 2.80s. Calculate the absolute errors, relative error or percentage error.</a:t>
            </a:r>
          </a:p>
        </p:txBody>
      </p:sp>
    </p:spTree>
    <p:extLst>
      <p:ext uri="{BB962C8B-B14F-4D97-AF65-F5344CB8AC3E}">
        <p14:creationId xmlns:p14="http://schemas.microsoft.com/office/powerpoint/2010/main" val="4279083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Numerical</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203195" indent="0" algn="just">
                  <a:buNone/>
                </a:pPr>
                <a:r>
                  <a:rPr lang="en-US" sz="1600" b="1" dirty="0">
                    <a:solidFill>
                      <a:schemeClr val="tx1"/>
                    </a:solidFill>
                    <a:latin typeface="Arial" panose="020B0604020202020204" pitchFamily="34" charset="0"/>
                    <a:cs typeface="Arial" panose="020B0604020202020204" pitchFamily="34" charset="0"/>
                  </a:rPr>
                  <a:t>Question</a:t>
                </a:r>
                <a:r>
                  <a:rPr lang="en-US" sz="1600" dirty="0">
                    <a:solidFill>
                      <a:schemeClr val="tx1"/>
                    </a:solidFill>
                    <a:latin typeface="Arial" panose="020B0604020202020204" pitchFamily="34" charset="0"/>
                    <a:cs typeface="Arial" panose="020B0604020202020204" pitchFamily="34" charset="0"/>
                  </a:rPr>
                  <a:t>: We measure the period of oscillation of a simple pendulum. In successive measurements, the readings turn out to be 2.63s, 2.56s, 2.42s, 2.71s, and 2.80s. Calculate the absolute errors, relative error or percentage error.</a:t>
                </a:r>
              </a:p>
              <a:p>
                <a:pPr marL="203195" indent="0" algn="just">
                  <a:buNone/>
                </a:pPr>
                <a:endParaRPr lang="en-US" sz="1600" b="1" dirty="0">
                  <a:solidFill>
                    <a:schemeClr val="tx1"/>
                  </a:solidFill>
                  <a:latin typeface="Arial" panose="020B0604020202020204" pitchFamily="34" charset="0"/>
                  <a:cs typeface="Arial" panose="020B0604020202020204" pitchFamily="34" charset="0"/>
                </a:endParaRPr>
              </a:p>
              <a:p>
                <a:pPr marL="203195" indent="0" algn="just">
                  <a:buNone/>
                </a:pPr>
                <a:r>
                  <a:rPr lang="en-US" sz="1600" b="1" dirty="0">
                    <a:solidFill>
                      <a:schemeClr val="tx1"/>
                    </a:solidFill>
                    <a:latin typeface="Arial" panose="020B0604020202020204" pitchFamily="34" charset="0"/>
                    <a:cs typeface="Arial" panose="020B0604020202020204" pitchFamily="34" charset="0"/>
                  </a:rPr>
                  <a:t>Solution</a:t>
                </a:r>
                <a:r>
                  <a:rPr lang="en-US" sz="1600" dirty="0">
                    <a:solidFill>
                      <a:schemeClr val="tx1"/>
                    </a:solidFill>
                    <a:latin typeface="Arial" panose="020B0604020202020204" pitchFamily="34" charset="0"/>
                    <a:cs typeface="Arial" panose="020B0604020202020204" pitchFamily="34" charset="0"/>
                  </a:rPr>
                  <a:t>: The mean period of oscillation is</a:t>
                </a:r>
              </a:p>
              <a:p>
                <a:pPr marL="203195" indent="0" algn="just">
                  <a:buNone/>
                </a:pPr>
                <a14:m>
                  <m:oMathPara xmlns:m="http://schemas.openxmlformats.org/officeDocument/2006/math">
                    <m:oMathParaPr>
                      <m:jc m:val="left"/>
                    </m:oMathParaPr>
                    <m:oMath xmlns:m="http://schemas.openxmlformats.org/officeDocument/2006/math">
                      <m:acc>
                        <m:accPr>
                          <m:chr m:val="̅"/>
                          <m:ctrlPr>
                            <a:rPr lang="en-US" sz="1600" i="1">
                              <a:solidFill>
                                <a:schemeClr val="tx1"/>
                              </a:solidFill>
                              <a:latin typeface="Cambria Math" panose="02040503050406030204" pitchFamily="18" charset="0"/>
                              <a:cs typeface="Arial" panose="020B0604020202020204" pitchFamily="34" charset="0"/>
                            </a:rPr>
                          </m:ctrlPr>
                        </m:accPr>
                        <m:e>
                          <m:r>
                            <m:rPr>
                              <m:sty m:val="p"/>
                            </m:rPr>
                            <a:rPr lang="en-US" sz="1600" i="0" smtClean="0">
                              <a:solidFill>
                                <a:schemeClr val="tx1"/>
                              </a:solidFill>
                              <a:latin typeface="Cambria Math" panose="02040503050406030204" pitchFamily="18" charset="0"/>
                              <a:cs typeface="Arial" panose="020B0604020202020204" pitchFamily="34" charset="0"/>
                            </a:rPr>
                            <m:t>T</m:t>
                          </m:r>
                        </m:e>
                      </m:acc>
                      <m:r>
                        <a:rPr lang="en-US" sz="1600" i="0" smtClean="0">
                          <a:solidFill>
                            <a:schemeClr val="tx1"/>
                          </a:solidFill>
                          <a:latin typeface="Cambria Math" panose="02040503050406030204" pitchFamily="18" charset="0"/>
                          <a:cs typeface="Arial" panose="020B0604020202020204" pitchFamily="34" charset="0"/>
                        </a:rPr>
                        <m:t>=</m:t>
                      </m:r>
                      <m:f>
                        <m:fPr>
                          <m:ctrlPr>
                            <a:rPr lang="en-US" sz="1600" i="1">
                              <a:solidFill>
                                <a:schemeClr val="tx1"/>
                              </a:solidFill>
                              <a:latin typeface="Cambria Math" panose="02040503050406030204" pitchFamily="18" charset="0"/>
                              <a:cs typeface="Arial" panose="020B0604020202020204" pitchFamily="34" charset="0"/>
                            </a:rPr>
                          </m:ctrlPr>
                        </m:fPr>
                        <m:num>
                          <m:r>
                            <m:rPr>
                              <m:nor/>
                            </m:rPr>
                            <a:rPr lang="en-US" sz="1600" dirty="0">
                              <a:solidFill>
                                <a:schemeClr val="tx1"/>
                              </a:solidFill>
                              <a:latin typeface="Arial" panose="020B0604020202020204" pitchFamily="34" charset="0"/>
                              <a:cs typeface="Arial" panose="020B0604020202020204" pitchFamily="34" charset="0"/>
                            </a:rPr>
                            <m:t>2.63 + 2.56 + 2.42 + 2.71+ 2.80</m:t>
                          </m:r>
                        </m:num>
                        <m:den>
                          <m:r>
                            <a:rPr lang="en-US" sz="1600" i="0" smtClean="0">
                              <a:solidFill>
                                <a:schemeClr val="tx1"/>
                              </a:solidFill>
                              <a:latin typeface="Cambria Math" panose="02040503050406030204" pitchFamily="18" charset="0"/>
                              <a:cs typeface="Arial" panose="020B0604020202020204" pitchFamily="34" charset="0"/>
                            </a:rPr>
                            <m:t>5</m:t>
                          </m:r>
                        </m:den>
                      </m:f>
                      <m:r>
                        <m:rPr>
                          <m:sty m:val="p"/>
                        </m:rPr>
                        <a:rPr lang="en-US" sz="1600" i="0" smtClean="0">
                          <a:solidFill>
                            <a:schemeClr val="tx1"/>
                          </a:solidFill>
                          <a:latin typeface="Cambria Math" panose="02040503050406030204" pitchFamily="18" charset="0"/>
                          <a:cs typeface="Arial" panose="020B0604020202020204" pitchFamily="34" charset="0"/>
                        </a:rPr>
                        <m:t>s</m:t>
                      </m:r>
                      <m:r>
                        <a:rPr lang="en-US" sz="1600" i="0" smtClean="0">
                          <a:solidFill>
                            <a:schemeClr val="tx1"/>
                          </a:solidFill>
                          <a:latin typeface="Cambria Math" panose="02040503050406030204" pitchFamily="18" charset="0"/>
                          <a:cs typeface="Arial" panose="020B0604020202020204" pitchFamily="34" charset="0"/>
                        </a:rPr>
                        <m:t>=2.62</m:t>
                      </m:r>
                      <m:r>
                        <m:rPr>
                          <m:sty m:val="p"/>
                        </m:rPr>
                        <a:rPr lang="en-US" sz="1600" i="0" smtClean="0">
                          <a:solidFill>
                            <a:schemeClr val="tx1"/>
                          </a:solidFill>
                          <a:latin typeface="Cambria Math" panose="02040503050406030204" pitchFamily="18" charset="0"/>
                          <a:cs typeface="Arial" panose="020B0604020202020204" pitchFamily="34" charset="0"/>
                        </a:rPr>
                        <m:t>s</m:t>
                      </m:r>
                    </m:oMath>
                  </m:oMathPara>
                </a14:m>
                <a:endParaRPr lang="en-US" sz="1600" dirty="0">
                  <a:solidFill>
                    <a:schemeClr val="tx1"/>
                  </a:solidFill>
                  <a:latin typeface="Arial" panose="020B0604020202020204" pitchFamily="34" charset="0"/>
                  <a:cs typeface="Arial" panose="020B0604020202020204" pitchFamily="34" charset="0"/>
                </a:endParaRPr>
              </a:p>
              <a:p>
                <a:pPr marL="203195" indent="0" algn="just">
                  <a:buNone/>
                </a:pPr>
                <a:r>
                  <a:rPr lang="en-US" sz="1600" dirty="0">
                    <a:solidFill>
                      <a:schemeClr val="tx1"/>
                    </a:solidFill>
                    <a:latin typeface="Arial" panose="020B0604020202020204" pitchFamily="34" charset="0"/>
                    <a:cs typeface="Arial" panose="020B0604020202020204" pitchFamily="34" charset="0"/>
                  </a:rPr>
                  <a:t>The absolute error are:</a:t>
                </a:r>
              </a:p>
              <a:p>
                <a:pPr marL="203195" indent="0" algn="just">
                  <a:buNone/>
                </a:pPr>
                <a14:m>
                  <m:oMathPara xmlns:m="http://schemas.openxmlformats.org/officeDocument/2006/math">
                    <m:oMathParaPr>
                      <m:jc m:val="left"/>
                    </m:oMathParaPr>
                    <m:oMath xmlns:m="http://schemas.openxmlformats.org/officeDocument/2006/math">
                      <m:r>
                        <a:rPr lang="en-US" sz="160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16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sz="1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T</m:t>
                          </m:r>
                        </m:e>
                        <m:sub>
                          <m:r>
                            <a:rPr lang="en-US" sz="1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m:t>
                          </m:r>
                        </m:sub>
                      </m:sSub>
                      <m:r>
                        <a:rPr lang="en-US" sz="1600" i="0" smtClean="0">
                          <a:solidFill>
                            <a:schemeClr val="tx1"/>
                          </a:solidFill>
                          <a:latin typeface="Cambria Math" panose="02040503050406030204" pitchFamily="18" charset="0"/>
                          <a:cs typeface="Arial" panose="020B0604020202020204" pitchFamily="34" charset="0"/>
                        </a:rPr>
                        <m:t>=</m:t>
                      </m:r>
                      <m:d>
                        <m:dPr>
                          <m:begChr m:val="|"/>
                          <m:endChr m:val="|"/>
                          <m:ctrlPr>
                            <a:rPr lang="en-US" sz="1600" i="1">
                              <a:solidFill>
                                <a:schemeClr val="tx1"/>
                              </a:solidFill>
                              <a:latin typeface="Cambria Math" panose="02040503050406030204" pitchFamily="18" charset="0"/>
                              <a:cs typeface="Arial" panose="020B0604020202020204" pitchFamily="34" charset="0"/>
                            </a:rPr>
                          </m:ctrlPr>
                        </m:dPr>
                        <m:e>
                          <m:acc>
                            <m:accPr>
                              <m:chr m:val="̅"/>
                              <m:ctrlPr>
                                <a:rPr lang="en-US" sz="1600" i="1">
                                  <a:solidFill>
                                    <a:schemeClr val="tx1"/>
                                  </a:solidFill>
                                  <a:latin typeface="Cambria Math" panose="02040503050406030204" pitchFamily="18" charset="0"/>
                                  <a:cs typeface="Arial" panose="020B0604020202020204" pitchFamily="34" charset="0"/>
                                </a:rPr>
                              </m:ctrlPr>
                            </m:accPr>
                            <m:e>
                              <m:r>
                                <m:rPr>
                                  <m:sty m:val="p"/>
                                </m:rPr>
                                <a:rPr lang="en-US" sz="1600" i="0" smtClean="0">
                                  <a:solidFill>
                                    <a:schemeClr val="tx1"/>
                                  </a:solidFill>
                                  <a:latin typeface="Cambria Math" panose="02040503050406030204" pitchFamily="18" charset="0"/>
                                  <a:cs typeface="Arial" panose="020B0604020202020204" pitchFamily="34" charset="0"/>
                                </a:rPr>
                                <m:t>T</m:t>
                              </m:r>
                            </m:e>
                          </m:acc>
                          <m:r>
                            <a:rPr lang="en-US" sz="1600" i="0" smtClean="0">
                              <a:solidFill>
                                <a:schemeClr val="tx1"/>
                              </a:solidFill>
                              <a:latin typeface="Cambria Math" panose="02040503050406030204" pitchFamily="18" charset="0"/>
                              <a:cs typeface="Arial" panose="020B0604020202020204" pitchFamily="34" charset="0"/>
                            </a:rPr>
                            <m:t>−</m:t>
                          </m:r>
                          <m:sSub>
                            <m:sSubPr>
                              <m:ctrlPr>
                                <a:rPr lang="en-US" sz="16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sz="160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T</m:t>
                              </m:r>
                            </m:e>
                            <m:sub>
                              <m:r>
                                <a:rPr lang="en-US" sz="160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m:t>
                              </m:r>
                            </m:sub>
                          </m:sSub>
                        </m:e>
                      </m:d>
                      <m:r>
                        <a:rPr lang="en-US" sz="1600" b="0" i="0" smtClean="0">
                          <a:solidFill>
                            <a:schemeClr val="tx1"/>
                          </a:solidFill>
                          <a:latin typeface="Cambria Math" panose="02040503050406030204" pitchFamily="18" charset="0"/>
                          <a:cs typeface="Arial" panose="020B0604020202020204" pitchFamily="34" charset="0"/>
                        </a:rPr>
                        <m:t>=</m:t>
                      </m:r>
                      <m:d>
                        <m:dPr>
                          <m:begChr m:val="|"/>
                          <m:endChr m:val="|"/>
                          <m:ctrlPr>
                            <a:rPr lang="en-US" sz="1600" i="1">
                              <a:solidFill>
                                <a:schemeClr val="tx1"/>
                              </a:solidFill>
                              <a:latin typeface="Cambria Math" panose="02040503050406030204" pitchFamily="18" charset="0"/>
                              <a:cs typeface="Arial" panose="020B0604020202020204" pitchFamily="34" charset="0"/>
                            </a:rPr>
                          </m:ctrlPr>
                        </m:dPr>
                        <m:e>
                          <m:r>
                            <a:rPr lang="en-US" sz="1600" b="0" i="0" smtClean="0">
                              <a:solidFill>
                                <a:schemeClr val="tx1"/>
                              </a:solidFill>
                              <a:latin typeface="Cambria Math" panose="02040503050406030204" pitchFamily="18" charset="0"/>
                              <a:cs typeface="Arial" panose="020B0604020202020204" pitchFamily="34" charset="0"/>
                            </a:rPr>
                            <m:t>2.62</m:t>
                          </m:r>
                          <m:r>
                            <a:rPr lang="en-US" sz="1600" i="0" smtClean="0">
                              <a:solidFill>
                                <a:schemeClr val="tx1"/>
                              </a:solidFill>
                              <a:latin typeface="Cambria Math" panose="02040503050406030204" pitchFamily="18" charset="0"/>
                              <a:cs typeface="Arial" panose="020B0604020202020204" pitchFamily="34" charset="0"/>
                            </a:rPr>
                            <m:t>−</m:t>
                          </m:r>
                          <m:r>
                            <a:rPr lang="en-US" sz="1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2.63</m:t>
                          </m:r>
                        </m:e>
                      </m:d>
                      <m:r>
                        <m:rPr>
                          <m:sty m:val="p"/>
                        </m:rPr>
                        <a:rPr lang="en-US" sz="1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s</m:t>
                      </m:r>
                      <m:r>
                        <a:rPr lang="en-US" sz="1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=0.11</m:t>
                      </m:r>
                      <m:r>
                        <m:rPr>
                          <m:sty m:val="p"/>
                        </m:rPr>
                        <a:rPr lang="en-US" sz="1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s</m:t>
                      </m:r>
                    </m:oMath>
                  </m:oMathPara>
                </a14:m>
                <a:endParaRPr lang="en-US" sz="1600" dirty="0">
                  <a:solidFill>
                    <a:schemeClr val="tx1"/>
                  </a:solidFill>
                  <a:latin typeface="Arial" panose="020B0604020202020204" pitchFamily="34" charset="0"/>
                  <a:cs typeface="Arial" panose="020B0604020202020204" pitchFamily="34" charset="0"/>
                </a:endParaRPr>
              </a:p>
              <a:p>
                <a:pPr marL="203195" indent="0" algn="just">
                  <a:buNone/>
                </a:pPr>
                <a14:m>
                  <m:oMathPara xmlns:m="http://schemas.openxmlformats.org/officeDocument/2006/math">
                    <m:oMathParaPr>
                      <m:jc m:val="left"/>
                    </m:oMathParaPr>
                    <m:oMath xmlns:m="http://schemas.openxmlformats.org/officeDocument/2006/math">
                      <m:r>
                        <a:rPr lang="en-US" sz="1600">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16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sz="1600">
                              <a:solidFill>
                                <a:schemeClr val="tx1"/>
                              </a:solidFill>
                              <a:latin typeface="Cambria Math" panose="02040503050406030204" pitchFamily="18" charset="0"/>
                              <a:ea typeface="Cambria Math" panose="02040503050406030204" pitchFamily="18" charset="0"/>
                              <a:cs typeface="Arial" panose="020B0604020202020204" pitchFamily="34" charset="0"/>
                            </a:rPr>
                            <m:t>T</m:t>
                          </m:r>
                        </m:e>
                        <m:sub>
                          <m:r>
                            <a:rPr lang="en-US" sz="1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2</m:t>
                          </m:r>
                        </m:sub>
                      </m:sSub>
                      <m:r>
                        <a:rPr lang="en-US" sz="1600">
                          <a:solidFill>
                            <a:schemeClr val="tx1"/>
                          </a:solidFill>
                          <a:latin typeface="Cambria Math" panose="02040503050406030204" pitchFamily="18" charset="0"/>
                          <a:cs typeface="Arial" panose="020B0604020202020204" pitchFamily="34" charset="0"/>
                        </a:rPr>
                        <m:t>=</m:t>
                      </m:r>
                      <m:r>
                        <a:rPr lang="en-US" sz="1600" b="0" i="1" smtClean="0">
                          <a:solidFill>
                            <a:schemeClr val="tx1"/>
                          </a:solidFill>
                          <a:latin typeface="Cambria Math" panose="02040503050406030204" pitchFamily="18" charset="0"/>
                          <a:cs typeface="Arial" panose="020B0604020202020204" pitchFamily="34" charset="0"/>
                        </a:rPr>
                        <m:t>0.06</m:t>
                      </m:r>
                      <m:r>
                        <m:rPr>
                          <m:sty m:val="p"/>
                        </m:rPr>
                        <a:rPr lang="en-US" sz="1600">
                          <a:solidFill>
                            <a:schemeClr val="tx1"/>
                          </a:solidFill>
                          <a:latin typeface="Cambria Math" panose="02040503050406030204" pitchFamily="18" charset="0"/>
                          <a:ea typeface="Cambria Math" panose="02040503050406030204" pitchFamily="18" charset="0"/>
                          <a:cs typeface="Arial" panose="020B0604020202020204" pitchFamily="34" charset="0"/>
                        </a:rPr>
                        <m:t>s</m:t>
                      </m:r>
                    </m:oMath>
                  </m:oMathPara>
                </a14:m>
                <a:endParaRPr lang="en-US" sz="1600" dirty="0">
                  <a:solidFill>
                    <a:schemeClr val="tx1"/>
                  </a:solidFill>
                  <a:latin typeface="Arial" panose="020B0604020202020204" pitchFamily="34" charset="0"/>
                  <a:cs typeface="Arial" panose="020B0604020202020204" pitchFamily="34" charset="0"/>
                </a:endParaRPr>
              </a:p>
              <a:p>
                <a:pPr marL="203195" indent="0" algn="just">
                  <a:buNone/>
                </a:pPr>
                <a14:m>
                  <m:oMathPara xmlns:m="http://schemas.openxmlformats.org/officeDocument/2006/math">
                    <m:oMathParaPr>
                      <m:jc m:val="left"/>
                    </m:oMathParaPr>
                    <m:oMath xmlns:m="http://schemas.openxmlformats.org/officeDocument/2006/math">
                      <m:r>
                        <a:rPr lang="en-US" sz="1600">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16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sz="1600">
                              <a:solidFill>
                                <a:schemeClr val="tx1"/>
                              </a:solidFill>
                              <a:latin typeface="Cambria Math" panose="02040503050406030204" pitchFamily="18" charset="0"/>
                              <a:ea typeface="Cambria Math" panose="02040503050406030204" pitchFamily="18" charset="0"/>
                              <a:cs typeface="Arial" panose="020B0604020202020204" pitchFamily="34" charset="0"/>
                            </a:rPr>
                            <m:t>T</m:t>
                          </m:r>
                        </m:e>
                        <m:sub>
                          <m:r>
                            <a:rPr lang="en-US" sz="1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3</m:t>
                          </m:r>
                        </m:sub>
                      </m:sSub>
                      <m:r>
                        <a:rPr lang="en-US" sz="1600">
                          <a:solidFill>
                            <a:schemeClr val="tx1"/>
                          </a:solidFill>
                          <a:latin typeface="Cambria Math" panose="02040503050406030204" pitchFamily="18" charset="0"/>
                          <a:cs typeface="Arial" panose="020B0604020202020204" pitchFamily="34" charset="0"/>
                        </a:rPr>
                        <m:t>=</m:t>
                      </m:r>
                      <m:r>
                        <a:rPr lang="en-US" sz="1600" i="1">
                          <a:solidFill>
                            <a:schemeClr val="tx1"/>
                          </a:solidFill>
                          <a:latin typeface="Cambria Math" panose="02040503050406030204" pitchFamily="18" charset="0"/>
                          <a:cs typeface="Arial" panose="020B0604020202020204" pitchFamily="34" charset="0"/>
                        </a:rPr>
                        <m:t>0.</m:t>
                      </m:r>
                      <m:r>
                        <a:rPr lang="en-US" sz="1600" b="0" i="1" smtClean="0">
                          <a:solidFill>
                            <a:schemeClr val="tx1"/>
                          </a:solidFill>
                          <a:latin typeface="Cambria Math" panose="02040503050406030204" pitchFamily="18" charset="0"/>
                          <a:cs typeface="Arial" panose="020B0604020202020204" pitchFamily="34" charset="0"/>
                        </a:rPr>
                        <m:t>20</m:t>
                      </m:r>
                      <m:r>
                        <m:rPr>
                          <m:sty m:val="p"/>
                        </m:rPr>
                        <a:rPr lang="en-US" sz="1600">
                          <a:solidFill>
                            <a:schemeClr val="tx1"/>
                          </a:solidFill>
                          <a:latin typeface="Cambria Math" panose="02040503050406030204" pitchFamily="18" charset="0"/>
                          <a:ea typeface="Cambria Math" panose="02040503050406030204" pitchFamily="18" charset="0"/>
                          <a:cs typeface="Arial" panose="020B0604020202020204" pitchFamily="34" charset="0"/>
                        </a:rPr>
                        <m:t>s</m:t>
                      </m:r>
                    </m:oMath>
                  </m:oMathPara>
                </a14:m>
                <a:endParaRPr lang="en-US" sz="1600" dirty="0">
                  <a:solidFill>
                    <a:schemeClr val="tx1"/>
                  </a:solidFill>
                  <a:latin typeface="Arial" panose="020B0604020202020204" pitchFamily="34" charset="0"/>
                  <a:cs typeface="Arial" panose="020B0604020202020204" pitchFamily="34" charset="0"/>
                </a:endParaRPr>
              </a:p>
              <a:p>
                <a:pPr marL="203195" indent="0" algn="just">
                  <a:buNone/>
                </a:pPr>
                <a14:m>
                  <m:oMathPara xmlns:m="http://schemas.openxmlformats.org/officeDocument/2006/math">
                    <m:oMathParaPr>
                      <m:jc m:val="left"/>
                    </m:oMathParaPr>
                    <m:oMath xmlns:m="http://schemas.openxmlformats.org/officeDocument/2006/math">
                      <m:r>
                        <a:rPr lang="en-US" sz="1600">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16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sz="1600">
                              <a:solidFill>
                                <a:schemeClr val="tx1"/>
                              </a:solidFill>
                              <a:latin typeface="Cambria Math" panose="02040503050406030204" pitchFamily="18" charset="0"/>
                              <a:ea typeface="Cambria Math" panose="02040503050406030204" pitchFamily="18" charset="0"/>
                              <a:cs typeface="Arial" panose="020B0604020202020204" pitchFamily="34" charset="0"/>
                            </a:rPr>
                            <m:t>T</m:t>
                          </m:r>
                        </m:e>
                        <m:sub>
                          <m:r>
                            <a:rPr lang="en-US" sz="1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4</m:t>
                          </m:r>
                        </m:sub>
                      </m:sSub>
                      <m:r>
                        <a:rPr lang="en-US" sz="1600">
                          <a:solidFill>
                            <a:schemeClr val="tx1"/>
                          </a:solidFill>
                          <a:latin typeface="Cambria Math" panose="02040503050406030204" pitchFamily="18" charset="0"/>
                          <a:cs typeface="Arial" panose="020B0604020202020204" pitchFamily="34" charset="0"/>
                        </a:rPr>
                        <m:t>=</m:t>
                      </m:r>
                      <m:r>
                        <a:rPr lang="en-US" sz="1600" i="1">
                          <a:solidFill>
                            <a:schemeClr val="tx1"/>
                          </a:solidFill>
                          <a:latin typeface="Cambria Math" panose="02040503050406030204" pitchFamily="18" charset="0"/>
                          <a:cs typeface="Arial" panose="020B0604020202020204" pitchFamily="34" charset="0"/>
                        </a:rPr>
                        <m:t>0.0</m:t>
                      </m:r>
                      <m:r>
                        <a:rPr lang="en-US" sz="1600" b="0" i="1" smtClean="0">
                          <a:solidFill>
                            <a:schemeClr val="tx1"/>
                          </a:solidFill>
                          <a:latin typeface="Cambria Math" panose="02040503050406030204" pitchFamily="18" charset="0"/>
                          <a:cs typeface="Arial" panose="020B0604020202020204" pitchFamily="34" charset="0"/>
                        </a:rPr>
                        <m:t>9</m:t>
                      </m:r>
                      <m:r>
                        <m:rPr>
                          <m:sty m:val="p"/>
                        </m:rPr>
                        <a:rPr lang="en-US" sz="1600">
                          <a:solidFill>
                            <a:schemeClr val="tx1"/>
                          </a:solidFill>
                          <a:latin typeface="Cambria Math" panose="02040503050406030204" pitchFamily="18" charset="0"/>
                          <a:ea typeface="Cambria Math" panose="02040503050406030204" pitchFamily="18" charset="0"/>
                          <a:cs typeface="Arial" panose="020B0604020202020204" pitchFamily="34" charset="0"/>
                        </a:rPr>
                        <m:t>s</m:t>
                      </m:r>
                    </m:oMath>
                  </m:oMathPara>
                </a14:m>
                <a:endParaRPr lang="en-US" sz="1600" dirty="0">
                  <a:solidFill>
                    <a:schemeClr val="tx1"/>
                  </a:solidFill>
                  <a:latin typeface="Arial" panose="020B0604020202020204" pitchFamily="34" charset="0"/>
                  <a:cs typeface="Arial" panose="020B0604020202020204" pitchFamily="34" charset="0"/>
                </a:endParaRPr>
              </a:p>
              <a:p>
                <a:pPr marL="203195" indent="0" algn="just">
                  <a:buNone/>
                </a:pPr>
                <a14:m>
                  <m:oMathPara xmlns:m="http://schemas.openxmlformats.org/officeDocument/2006/math">
                    <m:oMathParaPr>
                      <m:jc m:val="left"/>
                    </m:oMathParaPr>
                    <m:oMath xmlns:m="http://schemas.openxmlformats.org/officeDocument/2006/math">
                      <m:r>
                        <a:rPr lang="en-US" sz="1600">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16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sz="1600">
                              <a:solidFill>
                                <a:schemeClr val="tx1"/>
                              </a:solidFill>
                              <a:latin typeface="Cambria Math" panose="02040503050406030204" pitchFamily="18" charset="0"/>
                              <a:ea typeface="Cambria Math" panose="02040503050406030204" pitchFamily="18" charset="0"/>
                              <a:cs typeface="Arial" panose="020B0604020202020204" pitchFamily="34" charset="0"/>
                            </a:rPr>
                            <m:t>T</m:t>
                          </m:r>
                        </m:e>
                        <m:sub>
                          <m:r>
                            <a:rPr lang="en-US" sz="1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5</m:t>
                          </m:r>
                        </m:sub>
                      </m:sSub>
                      <m:r>
                        <a:rPr lang="en-US" sz="1600">
                          <a:solidFill>
                            <a:schemeClr val="tx1"/>
                          </a:solidFill>
                          <a:latin typeface="Cambria Math" panose="02040503050406030204" pitchFamily="18" charset="0"/>
                          <a:cs typeface="Arial" panose="020B0604020202020204" pitchFamily="34" charset="0"/>
                        </a:rPr>
                        <m:t>=</m:t>
                      </m:r>
                      <m:r>
                        <a:rPr lang="en-US" sz="1600" i="1">
                          <a:solidFill>
                            <a:schemeClr val="tx1"/>
                          </a:solidFill>
                          <a:latin typeface="Cambria Math" panose="02040503050406030204" pitchFamily="18" charset="0"/>
                          <a:cs typeface="Arial" panose="020B0604020202020204" pitchFamily="34" charset="0"/>
                        </a:rPr>
                        <m:t>0.</m:t>
                      </m:r>
                      <m:r>
                        <a:rPr lang="en-US" sz="1600" b="0" i="1" smtClean="0">
                          <a:solidFill>
                            <a:schemeClr val="tx1"/>
                          </a:solidFill>
                          <a:latin typeface="Cambria Math" panose="02040503050406030204" pitchFamily="18" charset="0"/>
                          <a:cs typeface="Arial" panose="020B0604020202020204" pitchFamily="34" charset="0"/>
                        </a:rPr>
                        <m:t>18</m:t>
                      </m:r>
                      <m:r>
                        <m:rPr>
                          <m:sty m:val="p"/>
                        </m:rPr>
                        <a:rPr lang="en-US" sz="1600">
                          <a:solidFill>
                            <a:schemeClr val="tx1"/>
                          </a:solidFill>
                          <a:latin typeface="Cambria Math" panose="02040503050406030204" pitchFamily="18" charset="0"/>
                          <a:ea typeface="Cambria Math" panose="02040503050406030204" pitchFamily="18" charset="0"/>
                          <a:cs typeface="Arial" panose="020B0604020202020204" pitchFamily="34" charset="0"/>
                        </a:rPr>
                        <m:t>s</m:t>
                      </m:r>
                    </m:oMath>
                  </m:oMathPara>
                </a14:m>
                <a:endParaRPr lang="en-US" sz="1600" dirty="0">
                  <a:solidFill>
                    <a:schemeClr val="tx1"/>
                  </a:solidFill>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158728" y="654755"/>
                <a:ext cx="8826544" cy="4338862"/>
              </a:xfrm>
              <a:blipFill>
                <a:blip r:embed="rId4"/>
                <a:stretch>
                  <a:fillRect r="-414"/>
                </a:stretch>
              </a:blipFill>
            </p:spPr>
            <p:txBody>
              <a:bodyPr/>
              <a:lstStyle/>
              <a:p>
                <a:r>
                  <a:rPr lang="en-US">
                    <a:noFill/>
                  </a:rPr>
                  <a:t> </a:t>
                </a:r>
              </a:p>
            </p:txBody>
          </p:sp>
        </mc:Fallback>
      </mc:AlternateContent>
    </p:spTree>
    <p:extLst>
      <p:ext uri="{BB962C8B-B14F-4D97-AF65-F5344CB8AC3E}">
        <p14:creationId xmlns:p14="http://schemas.microsoft.com/office/powerpoint/2010/main" val="2697849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Numerical</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203195" indent="0" algn="just">
                  <a:lnSpc>
                    <a:spcPct val="150000"/>
                  </a:lnSpc>
                  <a:buNone/>
                </a:pPr>
                <a:r>
                  <a:rPr lang="en-US" sz="1600" b="1" dirty="0">
                    <a:solidFill>
                      <a:schemeClr val="tx1"/>
                    </a:solidFill>
                    <a:latin typeface="Arial" panose="020B0604020202020204" pitchFamily="34" charset="0"/>
                    <a:cs typeface="Arial" panose="020B0604020202020204" pitchFamily="34" charset="0"/>
                  </a:rPr>
                  <a:t>Solution</a:t>
                </a:r>
                <a:r>
                  <a:rPr lang="en-US" sz="1600" dirty="0">
                    <a:solidFill>
                      <a:schemeClr val="tx1"/>
                    </a:solidFill>
                    <a:latin typeface="Arial" panose="020B0604020202020204" pitchFamily="34" charset="0"/>
                    <a:cs typeface="Arial" panose="020B0604020202020204" pitchFamily="34" charset="0"/>
                  </a:rPr>
                  <a:t>:</a:t>
                </a:r>
              </a:p>
              <a:p>
                <a:pPr marL="203195" indent="0" algn="just">
                  <a:lnSpc>
                    <a:spcPct val="150000"/>
                  </a:lnSpc>
                  <a:buNone/>
                </a:pPr>
                <a:r>
                  <a:rPr lang="en-US" sz="1600" dirty="0">
                    <a:solidFill>
                      <a:schemeClr val="tx1"/>
                    </a:solidFill>
                    <a:latin typeface="Arial" panose="020B0604020202020204" pitchFamily="34" charset="0"/>
                    <a:cs typeface="Arial" panose="020B0604020202020204" pitchFamily="34" charset="0"/>
                  </a:rPr>
                  <a:t>The mean absolute error is </a:t>
                </a:r>
              </a:p>
              <a:p>
                <a:pPr marL="203195" indent="0" algn="just">
                  <a:lnSpc>
                    <a:spcPct val="150000"/>
                  </a:lnSpc>
                  <a:buNone/>
                </a:pPr>
                <a14:m>
                  <m:oMathPara xmlns:m="http://schemas.openxmlformats.org/officeDocument/2006/math">
                    <m:oMathParaPr>
                      <m:jc m:val="left"/>
                    </m:oMathParaPr>
                    <m:oMath xmlns:m="http://schemas.openxmlformats.org/officeDocument/2006/math">
                      <m:acc>
                        <m:accPr>
                          <m:chr m:val="̅"/>
                          <m:ctrlPr>
                            <a:rPr lang="en-US" sz="1600" i="1">
                              <a:solidFill>
                                <a:schemeClr val="tx1"/>
                              </a:solidFill>
                              <a:latin typeface="Cambria Math" panose="02040503050406030204" pitchFamily="18" charset="0"/>
                              <a:cs typeface="Arial" panose="020B0604020202020204" pitchFamily="34" charset="0"/>
                            </a:rPr>
                          </m:ctrlPr>
                        </m:accPr>
                        <m:e>
                          <m:r>
                            <a:rPr lang="en-US" sz="1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US" sz="1600" i="0" smtClean="0">
                              <a:solidFill>
                                <a:schemeClr val="tx1"/>
                              </a:solidFill>
                              <a:latin typeface="Cambria Math" panose="02040503050406030204" pitchFamily="18" charset="0"/>
                              <a:cs typeface="Arial" panose="020B0604020202020204" pitchFamily="34" charset="0"/>
                            </a:rPr>
                            <m:t>T</m:t>
                          </m:r>
                        </m:e>
                      </m:acc>
                      <m:r>
                        <a:rPr lang="en-US" sz="1600" i="0" smtClean="0">
                          <a:solidFill>
                            <a:schemeClr val="tx1"/>
                          </a:solidFill>
                          <a:latin typeface="Cambria Math" panose="02040503050406030204" pitchFamily="18" charset="0"/>
                          <a:cs typeface="Arial" panose="020B0604020202020204" pitchFamily="34" charset="0"/>
                        </a:rPr>
                        <m:t>=</m:t>
                      </m:r>
                      <m:f>
                        <m:fPr>
                          <m:ctrlPr>
                            <a:rPr lang="en-US" sz="1600" i="1">
                              <a:solidFill>
                                <a:schemeClr val="tx1"/>
                              </a:solidFill>
                              <a:latin typeface="Cambria Math" panose="02040503050406030204" pitchFamily="18" charset="0"/>
                              <a:cs typeface="Arial" panose="020B0604020202020204" pitchFamily="34" charset="0"/>
                            </a:rPr>
                          </m:ctrlPr>
                        </m:fPr>
                        <m:num>
                          <m:r>
                            <m:rPr>
                              <m:nor/>
                            </m:rPr>
                            <a:rPr lang="en-US" sz="1600" b="0" dirty="0" smtClean="0">
                              <a:solidFill>
                                <a:schemeClr val="tx1"/>
                              </a:solidFill>
                              <a:latin typeface="Arial" panose="020B0604020202020204" pitchFamily="34" charset="0"/>
                              <a:cs typeface="Arial" panose="020B0604020202020204" pitchFamily="34" charset="0"/>
                            </a:rPr>
                            <m:t>0.01+.06+0.20+0.09+0.18</m:t>
                          </m:r>
                        </m:num>
                        <m:den>
                          <m:r>
                            <a:rPr lang="en-US" sz="1600" i="0" smtClean="0">
                              <a:solidFill>
                                <a:schemeClr val="tx1"/>
                              </a:solidFill>
                              <a:latin typeface="Cambria Math" panose="02040503050406030204" pitchFamily="18" charset="0"/>
                              <a:cs typeface="Arial" panose="020B0604020202020204" pitchFamily="34" charset="0"/>
                            </a:rPr>
                            <m:t>5</m:t>
                          </m:r>
                        </m:den>
                      </m:f>
                      <m:r>
                        <m:rPr>
                          <m:sty m:val="p"/>
                        </m:rPr>
                        <a:rPr lang="en-US" sz="1600" i="0" smtClean="0">
                          <a:solidFill>
                            <a:schemeClr val="tx1"/>
                          </a:solidFill>
                          <a:latin typeface="Cambria Math" panose="02040503050406030204" pitchFamily="18" charset="0"/>
                          <a:cs typeface="Arial" panose="020B0604020202020204" pitchFamily="34" charset="0"/>
                        </a:rPr>
                        <m:t>s</m:t>
                      </m:r>
                      <m:r>
                        <a:rPr lang="en-US" sz="1600" i="0" smtClean="0">
                          <a:solidFill>
                            <a:schemeClr val="tx1"/>
                          </a:solidFill>
                          <a:latin typeface="Cambria Math" panose="02040503050406030204" pitchFamily="18" charset="0"/>
                          <a:cs typeface="Arial" panose="020B0604020202020204" pitchFamily="34" charset="0"/>
                        </a:rPr>
                        <m:t>=0.11</m:t>
                      </m:r>
                      <m:r>
                        <m:rPr>
                          <m:sty m:val="p"/>
                        </m:rPr>
                        <a:rPr lang="en-US" sz="1600" i="0" smtClean="0">
                          <a:solidFill>
                            <a:schemeClr val="tx1"/>
                          </a:solidFill>
                          <a:latin typeface="Cambria Math" panose="02040503050406030204" pitchFamily="18" charset="0"/>
                          <a:cs typeface="Arial" panose="020B0604020202020204" pitchFamily="34" charset="0"/>
                        </a:rPr>
                        <m:t>s</m:t>
                      </m:r>
                    </m:oMath>
                  </m:oMathPara>
                </a14:m>
                <a:endParaRPr lang="en-US" sz="1600" dirty="0">
                  <a:solidFill>
                    <a:schemeClr val="tx1"/>
                  </a:solidFill>
                  <a:latin typeface="Arial" panose="020B0604020202020204" pitchFamily="34" charset="0"/>
                  <a:cs typeface="Arial" panose="020B0604020202020204" pitchFamily="34" charset="0"/>
                </a:endParaRPr>
              </a:p>
              <a:p>
                <a:pPr marL="203195" indent="0" algn="just">
                  <a:lnSpc>
                    <a:spcPct val="150000"/>
                  </a:lnSpc>
                  <a:buNone/>
                </a:pPr>
                <a:r>
                  <a:rPr lang="en-US" sz="1600" dirty="0">
                    <a:solidFill>
                      <a:schemeClr val="tx1"/>
                    </a:solidFill>
                    <a:latin typeface="Arial" panose="020B0604020202020204" pitchFamily="34" charset="0"/>
                    <a:cs typeface="Arial" panose="020B0604020202020204" pitchFamily="34" charset="0"/>
                  </a:rPr>
                  <a:t>So the period of the oscillation of simple pendulum is </a:t>
                </a:r>
                <a14:m>
                  <m:oMath xmlns:m="http://schemas.openxmlformats.org/officeDocument/2006/math">
                    <m:r>
                      <a:rPr lang="en-US" sz="1600" b="0" i="0" smtClean="0">
                        <a:solidFill>
                          <a:schemeClr val="tx1"/>
                        </a:solidFill>
                        <a:latin typeface="Cambria Math" panose="02040503050406030204" pitchFamily="18" charset="0"/>
                        <a:cs typeface="Arial" panose="020B0604020202020204" pitchFamily="34" charset="0"/>
                      </a:rPr>
                      <m:t>(2.62</m:t>
                    </m:r>
                    <m:r>
                      <a:rPr lang="en-US" sz="16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US" sz="1600" i="0" smtClean="0">
                        <a:solidFill>
                          <a:schemeClr val="tx1"/>
                        </a:solidFill>
                        <a:latin typeface="Cambria Math" panose="02040503050406030204" pitchFamily="18" charset="0"/>
                        <a:cs typeface="Arial" panose="020B0604020202020204" pitchFamily="34" charset="0"/>
                      </a:rPr>
                      <m:t>0.11</m:t>
                    </m:r>
                    <m:r>
                      <a:rPr lang="en-US" sz="1600" b="0" i="0" smtClean="0">
                        <a:solidFill>
                          <a:schemeClr val="tx1"/>
                        </a:solidFill>
                        <a:latin typeface="Cambria Math" panose="02040503050406030204" pitchFamily="18" charset="0"/>
                        <a:cs typeface="Arial" panose="020B0604020202020204" pitchFamily="34" charset="0"/>
                      </a:rPr>
                      <m:t>)</m:t>
                    </m:r>
                    <m:r>
                      <m:rPr>
                        <m:sty m:val="p"/>
                      </m:rPr>
                      <a:rPr lang="en-US" sz="1600" i="0" smtClean="0">
                        <a:solidFill>
                          <a:schemeClr val="tx1"/>
                        </a:solidFill>
                        <a:latin typeface="Cambria Math" panose="02040503050406030204" pitchFamily="18" charset="0"/>
                        <a:cs typeface="Arial" panose="020B0604020202020204" pitchFamily="34" charset="0"/>
                      </a:rPr>
                      <m:t>s</m:t>
                    </m:r>
                  </m:oMath>
                </a14:m>
                <a:endParaRPr lang="en-US" sz="1600" dirty="0">
                  <a:solidFill>
                    <a:schemeClr val="tx1"/>
                  </a:solidFill>
                  <a:latin typeface="Arial" panose="020B0604020202020204" pitchFamily="34" charset="0"/>
                  <a:cs typeface="Arial" panose="020B0604020202020204" pitchFamily="34" charset="0"/>
                </a:endParaRPr>
              </a:p>
              <a:p>
                <a:pPr marL="203195" indent="0" algn="just">
                  <a:lnSpc>
                    <a:spcPct val="150000"/>
                  </a:lnSpc>
                  <a:buNone/>
                </a:pPr>
                <a:r>
                  <a:rPr lang="en-US" sz="1600" dirty="0">
                    <a:solidFill>
                      <a:schemeClr val="tx1"/>
                    </a:solidFill>
                    <a:latin typeface="Arial" panose="020B0604020202020204" pitchFamily="34" charset="0"/>
                    <a:cs typeface="Arial" panose="020B0604020202020204" pitchFamily="34" charset="0"/>
                  </a:rPr>
                  <a:t>The relative error is </a:t>
                </a:r>
                <a14:m>
                  <m:oMath xmlns:m="http://schemas.openxmlformats.org/officeDocument/2006/math">
                    <m:f>
                      <m:fPr>
                        <m:ctrlPr>
                          <a:rPr lang="en-US" sz="1600" b="0" i="1" smtClean="0">
                            <a:solidFill>
                              <a:schemeClr val="tx1"/>
                            </a:solidFill>
                            <a:latin typeface="Cambria Math" panose="02040503050406030204" pitchFamily="18" charset="0"/>
                            <a:cs typeface="Arial" panose="020B0604020202020204" pitchFamily="34" charset="0"/>
                          </a:rPr>
                        </m:ctrlPr>
                      </m:fPr>
                      <m:num>
                        <m:r>
                          <a:rPr lang="en-US" sz="1600" b="0" i="0" smtClean="0">
                            <a:solidFill>
                              <a:schemeClr val="tx1"/>
                            </a:solidFill>
                            <a:latin typeface="Cambria Math" panose="02040503050406030204" pitchFamily="18" charset="0"/>
                            <a:cs typeface="Arial" panose="020B0604020202020204" pitchFamily="34" charset="0"/>
                          </a:rPr>
                          <m:t>0.11</m:t>
                        </m:r>
                      </m:num>
                      <m:den>
                        <m:r>
                          <a:rPr lang="en-US" sz="1600" b="0" i="0" smtClean="0">
                            <a:solidFill>
                              <a:schemeClr val="tx1"/>
                            </a:solidFill>
                            <a:latin typeface="Cambria Math" panose="02040503050406030204" pitchFamily="18" charset="0"/>
                            <a:cs typeface="Arial" panose="020B0604020202020204" pitchFamily="34" charset="0"/>
                          </a:rPr>
                          <m:t>2.62</m:t>
                        </m:r>
                      </m:den>
                    </m:f>
                    <m:r>
                      <a:rPr lang="en-US" sz="1600" b="0" i="0" smtClean="0">
                        <a:solidFill>
                          <a:schemeClr val="tx1"/>
                        </a:solidFill>
                        <a:latin typeface="Cambria Math" panose="02040503050406030204" pitchFamily="18" charset="0"/>
                        <a:cs typeface="Arial" panose="020B0604020202020204" pitchFamily="34" charset="0"/>
                      </a:rPr>
                      <m:t>=0.04</m:t>
                    </m:r>
                  </m:oMath>
                </a14:m>
                <a:endParaRPr lang="en-US" sz="1600" dirty="0">
                  <a:solidFill>
                    <a:schemeClr val="tx1"/>
                  </a:solidFill>
                  <a:latin typeface="Arial" panose="020B0604020202020204" pitchFamily="34" charset="0"/>
                  <a:cs typeface="Arial" panose="020B0604020202020204" pitchFamily="34" charset="0"/>
                </a:endParaRPr>
              </a:p>
              <a:p>
                <a:pPr marL="203195" indent="0" algn="just">
                  <a:lnSpc>
                    <a:spcPct val="150000"/>
                  </a:lnSpc>
                  <a:buNone/>
                </a:pPr>
                <a:r>
                  <a:rPr lang="en-US" sz="1600" dirty="0">
                    <a:solidFill>
                      <a:schemeClr val="tx1"/>
                    </a:solidFill>
                    <a:latin typeface="Arial" panose="020B0604020202020204" pitchFamily="34" charset="0"/>
                    <a:cs typeface="Arial" panose="020B0604020202020204" pitchFamily="34" charset="0"/>
                  </a:rPr>
                  <a:t>The percentage error is </a:t>
                </a:r>
                <a14:m>
                  <m:oMath xmlns:m="http://schemas.openxmlformats.org/officeDocument/2006/math">
                    <m:d>
                      <m:dPr>
                        <m:ctrlPr>
                          <a:rPr lang="en-US" sz="1600" i="1" smtClean="0">
                            <a:solidFill>
                              <a:schemeClr val="tx1"/>
                            </a:solidFill>
                            <a:latin typeface="Cambria Math" panose="02040503050406030204" pitchFamily="18" charset="0"/>
                            <a:cs typeface="Arial" panose="020B0604020202020204" pitchFamily="34" charset="0"/>
                          </a:rPr>
                        </m:ctrlPr>
                      </m:dPr>
                      <m:e>
                        <m:f>
                          <m:fPr>
                            <m:ctrlPr>
                              <a:rPr lang="en-US" sz="1600" i="1">
                                <a:solidFill>
                                  <a:schemeClr val="tx1"/>
                                </a:solidFill>
                                <a:latin typeface="Cambria Math" panose="02040503050406030204" pitchFamily="18" charset="0"/>
                                <a:cs typeface="Arial" panose="020B0604020202020204" pitchFamily="34" charset="0"/>
                              </a:rPr>
                            </m:ctrlPr>
                          </m:fPr>
                          <m:num>
                            <m:r>
                              <a:rPr lang="en-US" sz="1600" i="0" smtClean="0">
                                <a:solidFill>
                                  <a:schemeClr val="tx1"/>
                                </a:solidFill>
                                <a:latin typeface="Cambria Math" panose="02040503050406030204" pitchFamily="18" charset="0"/>
                                <a:cs typeface="Arial" panose="020B0604020202020204" pitchFamily="34" charset="0"/>
                              </a:rPr>
                              <m:t>0.11</m:t>
                            </m:r>
                          </m:num>
                          <m:den>
                            <m:r>
                              <a:rPr lang="en-US" sz="1600" i="0" smtClean="0">
                                <a:solidFill>
                                  <a:schemeClr val="tx1"/>
                                </a:solidFill>
                                <a:latin typeface="Cambria Math" panose="02040503050406030204" pitchFamily="18" charset="0"/>
                                <a:cs typeface="Arial" panose="020B0604020202020204" pitchFamily="34" charset="0"/>
                              </a:rPr>
                              <m:t>2.62</m:t>
                            </m:r>
                          </m:den>
                        </m:f>
                        <m:r>
                          <m:rPr>
                            <m:sty m:val="p"/>
                          </m:rPr>
                          <a:rPr lang="en-US" sz="1600" b="0" i="0" smtClean="0">
                            <a:solidFill>
                              <a:schemeClr val="tx1"/>
                            </a:solidFill>
                            <a:latin typeface="Cambria Math" panose="02040503050406030204" pitchFamily="18" charset="0"/>
                            <a:cs typeface="Arial" panose="020B0604020202020204" pitchFamily="34" charset="0"/>
                          </a:rPr>
                          <m:t>x</m:t>
                        </m:r>
                        <m:r>
                          <a:rPr lang="en-US" sz="1600" b="0" i="0" smtClean="0">
                            <a:solidFill>
                              <a:schemeClr val="tx1"/>
                            </a:solidFill>
                            <a:latin typeface="Cambria Math" panose="02040503050406030204" pitchFamily="18" charset="0"/>
                            <a:cs typeface="Arial" panose="020B0604020202020204" pitchFamily="34" charset="0"/>
                          </a:rPr>
                          <m:t>100</m:t>
                        </m:r>
                      </m:e>
                    </m:d>
                    <m:r>
                      <a:rPr lang="en-US" sz="1600" b="0" i="0" smtClean="0">
                        <a:solidFill>
                          <a:schemeClr val="tx1"/>
                        </a:solidFill>
                        <a:latin typeface="Cambria Math" panose="02040503050406030204" pitchFamily="18" charset="0"/>
                        <a:cs typeface="Arial" panose="020B0604020202020204" pitchFamily="34" charset="0"/>
                      </a:rPr>
                      <m:t>%=4%</m:t>
                    </m:r>
                  </m:oMath>
                </a14:m>
                <a:endParaRPr lang="en-US" sz="1600" dirty="0">
                  <a:solidFill>
                    <a:schemeClr val="tx1"/>
                  </a:solidFill>
                  <a:latin typeface="Arial" panose="020B0604020202020204" pitchFamily="34" charset="0"/>
                  <a:cs typeface="Arial" panose="020B0604020202020204" pitchFamily="34" charset="0"/>
                </a:endParaRP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158728" y="654755"/>
                <a:ext cx="8826544" cy="4338862"/>
              </a:xfrm>
              <a:blipFill>
                <a:blip r:embed="rId4"/>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367012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MCQ</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546095" indent="-342900" algn="just">
                  <a:lnSpc>
                    <a:spcPct val="150000"/>
                  </a:lnSpc>
                  <a:spcAft>
                    <a:spcPts val="600"/>
                  </a:spcAft>
                  <a:buClrTx/>
                  <a:buSzPct val="100000"/>
                  <a:buFont typeface="+mj-lt"/>
                  <a:buAutoNum type="arabicPeriod"/>
                </a:pPr>
                <a:r>
                  <a:rPr lang="en-US" sz="1600" dirty="0">
                    <a:solidFill>
                      <a:schemeClr val="tx1"/>
                    </a:solidFill>
                    <a:latin typeface="Arial" panose="020B0604020202020204" pitchFamily="34" charset="0"/>
                    <a:cs typeface="Arial" panose="020B0604020202020204" pitchFamily="34" charset="0"/>
                  </a:rPr>
                  <a:t>Potential difference across a resistance measured by a voltmeter is found to be 20 V with 5% error. What is the maximum absolute error of the measurement?</a:t>
                </a:r>
              </a:p>
              <a:p>
                <a:pPr marL="1003295" lvl="1" indent="-342900" algn="just">
                  <a:lnSpc>
                    <a:spcPct val="150000"/>
                  </a:lnSpc>
                  <a:spcBef>
                    <a:spcPts val="0"/>
                  </a:spcBef>
                  <a:spcAft>
                    <a:spcPts val="600"/>
                  </a:spcAft>
                  <a:buClrTx/>
                  <a:buSzPct val="100000"/>
                  <a:buFont typeface="+mj-lt"/>
                  <a:buAutoNum type="alphaLcParenR"/>
                </a:pPr>
                <a:r>
                  <a:rPr lang="en-US" sz="1600" dirty="0">
                    <a:solidFill>
                      <a:schemeClr val="tx1"/>
                    </a:solidFill>
                    <a:latin typeface="Arial" panose="020B0604020202020204" pitchFamily="34" charset="0"/>
                    <a:cs typeface="Arial" panose="020B0604020202020204" pitchFamily="34" charset="0"/>
                  </a:rPr>
                  <a:t>1 V	b) 2V	c) 0.1 V	d) 0.2 V</a:t>
                </a:r>
              </a:p>
              <a:p>
                <a:pPr marL="546095" indent="-342900" algn="just">
                  <a:lnSpc>
                    <a:spcPct val="150000"/>
                  </a:lnSpc>
                  <a:spcAft>
                    <a:spcPts val="600"/>
                  </a:spcAft>
                  <a:buClrTx/>
                  <a:buSzPct val="100000"/>
                  <a:buFont typeface="+mj-lt"/>
                  <a:buAutoNum type="arabicPeriod"/>
                </a:pPr>
                <a:r>
                  <a:rPr lang="en-US" sz="1600" dirty="0">
                    <a:solidFill>
                      <a:schemeClr val="tx1"/>
                    </a:solidFill>
                    <a:latin typeface="Arial" panose="020B0604020202020204" pitchFamily="34" charset="0"/>
                    <a:cs typeface="Arial" panose="020B0604020202020204" pitchFamily="34" charset="0"/>
                  </a:rPr>
                  <a:t>Length of a cylinder is measured by a slide caliper and found to be 2.5cm</a:t>
                </a:r>
                <a14:m>
                  <m:oMath xmlns:m="http://schemas.openxmlformats.org/officeDocument/2006/math">
                    <m:r>
                      <a:rPr lang="en-US" sz="1600"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1600" dirty="0">
                    <a:solidFill>
                      <a:schemeClr val="tx1"/>
                    </a:solidFill>
                    <a:latin typeface="Arial" panose="020B0604020202020204" pitchFamily="34" charset="0"/>
                    <a:cs typeface="Arial" panose="020B0604020202020204" pitchFamily="34" charset="0"/>
                  </a:rPr>
                  <a:t>0.03cm. Its percentage error is</a:t>
                </a:r>
              </a:p>
              <a:p>
                <a:pPr marL="1003295" lvl="1" indent="-342900" algn="just">
                  <a:lnSpc>
                    <a:spcPct val="150000"/>
                  </a:lnSpc>
                  <a:spcBef>
                    <a:spcPts val="0"/>
                  </a:spcBef>
                  <a:spcAft>
                    <a:spcPts val="600"/>
                  </a:spcAft>
                  <a:buClrTx/>
                  <a:buSzPct val="100000"/>
                  <a:buFont typeface="+mj-lt"/>
                  <a:buAutoNum type="alphaLcParenR"/>
                </a:pPr>
                <a:r>
                  <a:rPr lang="en-US" sz="1600" dirty="0">
                    <a:solidFill>
                      <a:schemeClr val="tx1"/>
                    </a:solidFill>
                    <a:latin typeface="Arial" panose="020B0604020202020204" pitchFamily="34" charset="0"/>
                    <a:cs typeface="Arial" panose="020B0604020202020204" pitchFamily="34" charset="0"/>
                  </a:rPr>
                  <a:t>3%	b) 2.5%	c) 1.2%	d) 7.5 %</a:t>
                </a:r>
              </a:p>
              <a:p>
                <a:pPr marL="546095" indent="-342900" algn="just">
                  <a:lnSpc>
                    <a:spcPct val="150000"/>
                  </a:lnSpc>
                  <a:spcAft>
                    <a:spcPts val="600"/>
                  </a:spcAft>
                  <a:buClrTx/>
                  <a:buSzPct val="100000"/>
                  <a:buFont typeface="+mj-lt"/>
                  <a:buAutoNum type="arabicPeriod"/>
                </a:pPr>
                <a:r>
                  <a:rPr lang="en-US" sz="1600" dirty="0">
                    <a:solidFill>
                      <a:schemeClr val="tx1"/>
                    </a:solidFill>
                    <a:latin typeface="Arial" panose="020B0604020202020204" pitchFamily="34" charset="0"/>
                    <a:cs typeface="Arial" panose="020B0604020202020204" pitchFamily="34" charset="0"/>
                  </a:rPr>
                  <a:t>Least count error undergoes the category of</a:t>
                </a:r>
              </a:p>
              <a:p>
                <a:pPr marL="1003295" lvl="1" indent="-342900" algn="just">
                  <a:lnSpc>
                    <a:spcPct val="150000"/>
                  </a:lnSpc>
                  <a:spcBef>
                    <a:spcPts val="0"/>
                  </a:spcBef>
                  <a:spcAft>
                    <a:spcPts val="600"/>
                  </a:spcAft>
                  <a:buClrTx/>
                  <a:buSzPct val="100000"/>
                  <a:buFont typeface="+mj-lt"/>
                  <a:buAutoNum type="alphaLcParenR"/>
                </a:pPr>
                <a:r>
                  <a:rPr lang="en-US" sz="1600" dirty="0">
                    <a:solidFill>
                      <a:schemeClr val="tx1"/>
                    </a:solidFill>
                    <a:latin typeface="Arial" panose="020B0604020202020204" pitchFamily="34" charset="0"/>
                    <a:cs typeface="Arial" panose="020B0604020202020204" pitchFamily="34" charset="0"/>
                  </a:rPr>
                  <a:t>systematic error			b) Random error</a:t>
                </a:r>
              </a:p>
              <a:p>
                <a:pPr marL="1003295" lvl="1" indent="-342900" algn="just">
                  <a:lnSpc>
                    <a:spcPct val="150000"/>
                  </a:lnSpc>
                  <a:spcBef>
                    <a:spcPts val="0"/>
                  </a:spcBef>
                  <a:spcAft>
                    <a:spcPts val="600"/>
                  </a:spcAft>
                  <a:buClrTx/>
                  <a:buSzPct val="100000"/>
                  <a:buFont typeface="+mj-lt"/>
                  <a:buAutoNum type="alphaLcParenR" startAt="3"/>
                </a:pPr>
                <a:r>
                  <a:rPr lang="en-US" sz="1600" dirty="0">
                    <a:solidFill>
                      <a:schemeClr val="tx1"/>
                    </a:solidFill>
                    <a:latin typeface="Arial" panose="020B0604020202020204" pitchFamily="34" charset="0"/>
                    <a:cs typeface="Arial" panose="020B0604020202020204" pitchFamily="34" charset="0"/>
                  </a:rPr>
                  <a:t>both random and systematic error	d) non of the above</a:t>
                </a:r>
              </a:p>
            </p:txBody>
          </p:sp>
        </mc:Choice>
        <mc:Fallback xmlns="">
          <p:sp>
            <p:nvSpPr>
              <p:cNvPr id="8" name="Text Placeholder 7">
                <a:extLst>
                  <a:ext uri="{FF2B5EF4-FFF2-40B4-BE49-F238E27FC236}">
                    <a16:creationId xmlns:a16="http://schemas.microsoft.com/office/drawing/2014/main" id="{C101E82B-637B-4EB9-B711-23573A6EE85D}"/>
                  </a:ext>
                </a:extLst>
              </p:cNvPr>
              <p:cNvSpPr>
                <a:spLocks noGrp="1" noRot="1" noChangeAspect="1" noMove="1" noResize="1" noEditPoints="1" noAdjustHandles="1" noChangeArrowheads="1" noChangeShapeType="1" noTextEdit="1"/>
              </p:cNvSpPr>
              <p:nvPr>
                <p:ph type="body" idx="1"/>
              </p:nvPr>
            </p:nvSpPr>
            <p:spPr>
              <a:xfrm>
                <a:off x="158728" y="654755"/>
                <a:ext cx="8826544" cy="4338862"/>
              </a:xfrm>
              <a:blipFill>
                <a:blip r:embed="rId4"/>
                <a:stretch>
                  <a:fillRect r="-414"/>
                </a:stretch>
              </a:blipFill>
            </p:spPr>
            <p:txBody>
              <a:bodyPr/>
              <a:lstStyle/>
              <a:p>
                <a:r>
                  <a:rPr lang="en-US">
                    <a:noFill/>
                  </a:rPr>
                  <a:t> </a:t>
                </a:r>
              </a:p>
            </p:txBody>
          </p:sp>
        </mc:Fallback>
      </mc:AlternateContent>
    </p:spTree>
    <p:extLst>
      <p:ext uri="{BB962C8B-B14F-4D97-AF65-F5344CB8AC3E}">
        <p14:creationId xmlns:p14="http://schemas.microsoft.com/office/powerpoint/2010/main" val="3338775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621" y="1852552"/>
            <a:ext cx="6670964" cy="2591789"/>
          </a:xfrm>
        </p:spPr>
        <p:txBody>
          <a:bodyPr/>
          <a:lstStyle/>
          <a:p>
            <a:pPr marL="457189" algn="ctr">
              <a:buClr>
                <a:srgbClr val="000000"/>
              </a:buClr>
              <a:buSzPts val="4000"/>
              <a:buNone/>
            </a:pPr>
            <a:r>
              <a:rPr lang="en-US" sz="2700" b="1" dirty="0">
                <a:solidFill>
                  <a:srgbClr val="000000"/>
                </a:solidFill>
              </a:rPr>
              <a:t>THANKING YOU</a:t>
            </a:r>
          </a:p>
          <a:p>
            <a:pPr marL="457189" algn="ctr">
              <a:buClr>
                <a:srgbClr val="000000"/>
              </a:buClr>
              <a:buSzPts val="4000"/>
              <a:buNone/>
            </a:pPr>
            <a:r>
              <a:rPr lang="en-US" sz="2700" b="1" dirty="0">
                <a:solidFill>
                  <a:srgbClr val="FF0000"/>
                </a:solidFill>
              </a:rPr>
              <a:t>ODM EDUCATIONAL GROUP</a:t>
            </a:r>
          </a:p>
          <a:p>
            <a:pPr>
              <a:buNone/>
            </a:pPr>
            <a:endParaRPr lang="en-US" dirty="0"/>
          </a:p>
        </p:txBody>
      </p:sp>
      <p:pic>
        <p:nvPicPr>
          <p:cNvPr id="4"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extLst>
      <p:ext uri="{BB962C8B-B14F-4D97-AF65-F5344CB8AC3E}">
        <p14:creationId xmlns:p14="http://schemas.microsoft.com/office/powerpoint/2010/main" val="1233689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System of Units</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marL="152400" indent="0" algn="just">
              <a:lnSpc>
                <a:spcPct val="100000"/>
              </a:lnSpc>
              <a:spcAft>
                <a:spcPts val="600"/>
              </a:spcAft>
              <a:buNone/>
            </a:pPr>
            <a:r>
              <a:rPr lang="en-US" sz="1800" dirty="0">
                <a:solidFill>
                  <a:schemeClr val="tx1"/>
                </a:solidFill>
              </a:rPr>
              <a:t>Some internationally accepted systems of units:</a:t>
            </a:r>
          </a:p>
        </p:txBody>
      </p:sp>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graphicFrame>
        <p:nvGraphicFramePr>
          <p:cNvPr id="2" name="Table 2">
            <a:extLst>
              <a:ext uri="{FF2B5EF4-FFF2-40B4-BE49-F238E27FC236}">
                <a16:creationId xmlns:a16="http://schemas.microsoft.com/office/drawing/2014/main" id="{7EC7BB4F-8322-4688-B5E1-138EDD1D84D5}"/>
              </a:ext>
            </a:extLst>
          </p:cNvPr>
          <p:cNvGraphicFramePr>
            <a:graphicFrameLocks noGrp="1"/>
          </p:cNvGraphicFramePr>
          <p:nvPr>
            <p:extLst>
              <p:ext uri="{D42A27DB-BD31-4B8C-83A1-F6EECF244321}">
                <p14:modId xmlns:p14="http://schemas.microsoft.com/office/powerpoint/2010/main" val="3617350325"/>
              </p:ext>
            </p:extLst>
          </p:nvPr>
        </p:nvGraphicFramePr>
        <p:xfrm>
          <a:off x="158728" y="1088390"/>
          <a:ext cx="8826543" cy="3337560"/>
        </p:xfrm>
        <a:graphic>
          <a:graphicData uri="http://schemas.openxmlformats.org/drawingml/2006/table">
            <a:tbl>
              <a:tblPr firstRow="1" bandRow="1">
                <a:tableStyleId>{5C22544A-7EE6-4342-B048-85BDC9FD1C3A}</a:tableStyleId>
              </a:tblPr>
              <a:tblGrid>
                <a:gridCol w="2942181">
                  <a:extLst>
                    <a:ext uri="{9D8B030D-6E8A-4147-A177-3AD203B41FA5}">
                      <a16:colId xmlns:a16="http://schemas.microsoft.com/office/drawing/2014/main" val="1241937394"/>
                    </a:ext>
                  </a:extLst>
                </a:gridCol>
                <a:gridCol w="2942181">
                  <a:extLst>
                    <a:ext uri="{9D8B030D-6E8A-4147-A177-3AD203B41FA5}">
                      <a16:colId xmlns:a16="http://schemas.microsoft.com/office/drawing/2014/main" val="2269579240"/>
                    </a:ext>
                  </a:extLst>
                </a:gridCol>
                <a:gridCol w="2942181">
                  <a:extLst>
                    <a:ext uri="{9D8B030D-6E8A-4147-A177-3AD203B41FA5}">
                      <a16:colId xmlns:a16="http://schemas.microsoft.com/office/drawing/2014/main" val="1429518980"/>
                    </a:ext>
                  </a:extLst>
                </a:gridCol>
              </a:tblGrid>
              <a:tr h="370840">
                <a:tc>
                  <a:txBody>
                    <a:bodyPr/>
                    <a:lstStyle/>
                    <a:p>
                      <a:pPr algn="ctr"/>
                      <a:r>
                        <a:rPr lang="en-US" sz="1600" dirty="0"/>
                        <a:t>Base Quantities</a:t>
                      </a:r>
                    </a:p>
                  </a:txBody>
                  <a:tcPr/>
                </a:tc>
                <a:tc>
                  <a:txBody>
                    <a:bodyPr/>
                    <a:lstStyle/>
                    <a:p>
                      <a:pPr algn="ctr"/>
                      <a:r>
                        <a:rPr lang="en-US" sz="1600" dirty="0"/>
                        <a:t>MKS Unit</a:t>
                      </a:r>
                    </a:p>
                  </a:txBody>
                  <a:tcPr/>
                </a:tc>
                <a:tc>
                  <a:txBody>
                    <a:bodyPr/>
                    <a:lstStyle/>
                    <a:p>
                      <a:pPr algn="ctr"/>
                      <a:r>
                        <a:rPr lang="en-US" sz="1600" dirty="0"/>
                        <a:t>Symbol of Unit</a:t>
                      </a:r>
                    </a:p>
                  </a:txBody>
                  <a:tcPr/>
                </a:tc>
                <a:extLst>
                  <a:ext uri="{0D108BD9-81ED-4DB2-BD59-A6C34878D82A}">
                    <a16:rowId xmlns:a16="http://schemas.microsoft.com/office/drawing/2014/main" val="1749919439"/>
                  </a:ext>
                </a:extLst>
              </a:tr>
              <a:tr h="370840">
                <a:tc gridSpan="3">
                  <a:txBody>
                    <a:bodyPr/>
                    <a:lstStyle/>
                    <a:p>
                      <a:pPr algn="l"/>
                      <a:r>
                        <a:rPr lang="en-US" sz="1600" b="1" dirty="0"/>
                        <a:t>FPS System</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368700655"/>
                  </a:ext>
                </a:extLst>
              </a:tr>
              <a:tr h="370840">
                <a:tc>
                  <a:txBody>
                    <a:bodyPr/>
                    <a:lstStyle/>
                    <a:p>
                      <a:pPr algn="l"/>
                      <a:r>
                        <a:rPr lang="en-US" sz="1600" dirty="0"/>
                        <a:t>Mass</a:t>
                      </a:r>
                    </a:p>
                  </a:txBody>
                  <a:tcPr/>
                </a:tc>
                <a:tc>
                  <a:txBody>
                    <a:bodyPr/>
                    <a:lstStyle/>
                    <a:p>
                      <a:pPr algn="ctr"/>
                      <a:r>
                        <a:rPr lang="en-US" sz="1600" dirty="0"/>
                        <a:t>pound</a:t>
                      </a:r>
                    </a:p>
                  </a:txBody>
                  <a:tcPr/>
                </a:tc>
                <a:tc>
                  <a:txBody>
                    <a:bodyPr/>
                    <a:lstStyle/>
                    <a:p>
                      <a:pPr algn="ctr"/>
                      <a:r>
                        <a:rPr lang="en-US" sz="1600" dirty="0" err="1"/>
                        <a:t>lb</a:t>
                      </a:r>
                      <a:endParaRPr lang="en-US" sz="1600" dirty="0"/>
                    </a:p>
                  </a:txBody>
                  <a:tcPr/>
                </a:tc>
                <a:extLst>
                  <a:ext uri="{0D108BD9-81ED-4DB2-BD59-A6C34878D82A}">
                    <a16:rowId xmlns:a16="http://schemas.microsoft.com/office/drawing/2014/main" val="1832739506"/>
                  </a:ext>
                </a:extLst>
              </a:tr>
              <a:tr h="370840">
                <a:tc>
                  <a:txBody>
                    <a:bodyPr/>
                    <a:lstStyle/>
                    <a:p>
                      <a:pPr algn="l"/>
                      <a:r>
                        <a:rPr lang="en-US" sz="1600" dirty="0"/>
                        <a:t>Length</a:t>
                      </a:r>
                    </a:p>
                  </a:txBody>
                  <a:tcPr/>
                </a:tc>
                <a:tc>
                  <a:txBody>
                    <a:bodyPr/>
                    <a:lstStyle/>
                    <a:p>
                      <a:pPr algn="ctr"/>
                      <a:r>
                        <a:rPr lang="en-US" sz="1600" dirty="0"/>
                        <a:t>foot</a:t>
                      </a:r>
                    </a:p>
                  </a:txBody>
                  <a:tcPr/>
                </a:tc>
                <a:tc>
                  <a:txBody>
                    <a:bodyPr/>
                    <a:lstStyle/>
                    <a:p>
                      <a:pPr algn="ctr"/>
                      <a:r>
                        <a:rPr lang="en-US" sz="1600" dirty="0"/>
                        <a:t>ft</a:t>
                      </a:r>
                    </a:p>
                  </a:txBody>
                  <a:tcPr/>
                </a:tc>
                <a:extLst>
                  <a:ext uri="{0D108BD9-81ED-4DB2-BD59-A6C34878D82A}">
                    <a16:rowId xmlns:a16="http://schemas.microsoft.com/office/drawing/2014/main" val="2157961633"/>
                  </a:ext>
                </a:extLst>
              </a:tr>
              <a:tr h="370840">
                <a:tc>
                  <a:txBody>
                    <a:bodyPr/>
                    <a:lstStyle/>
                    <a:p>
                      <a:pPr algn="l"/>
                      <a:r>
                        <a:rPr lang="en-US" sz="1600" dirty="0"/>
                        <a:t>Time</a:t>
                      </a:r>
                    </a:p>
                  </a:txBody>
                  <a:tcPr/>
                </a:tc>
                <a:tc>
                  <a:txBody>
                    <a:bodyPr/>
                    <a:lstStyle/>
                    <a:p>
                      <a:pPr algn="ctr"/>
                      <a:r>
                        <a:rPr lang="en-US" sz="1600" dirty="0"/>
                        <a:t>second</a:t>
                      </a:r>
                    </a:p>
                  </a:txBody>
                  <a:tcPr/>
                </a:tc>
                <a:tc>
                  <a:txBody>
                    <a:bodyPr/>
                    <a:lstStyle/>
                    <a:p>
                      <a:pPr algn="ctr"/>
                      <a:r>
                        <a:rPr lang="en-US" sz="1600" dirty="0"/>
                        <a:t>s</a:t>
                      </a:r>
                    </a:p>
                  </a:txBody>
                  <a:tcPr/>
                </a:tc>
                <a:extLst>
                  <a:ext uri="{0D108BD9-81ED-4DB2-BD59-A6C34878D82A}">
                    <a16:rowId xmlns:a16="http://schemas.microsoft.com/office/drawing/2014/main" val="2600143807"/>
                  </a:ext>
                </a:extLst>
              </a:tr>
              <a:tr h="370840">
                <a:tc gridSpan="3">
                  <a:txBody>
                    <a:bodyPr/>
                    <a:lstStyle/>
                    <a:p>
                      <a:pPr algn="l"/>
                      <a:r>
                        <a:rPr lang="en-US" sz="1600" b="1" dirty="0"/>
                        <a:t>SI System</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285945605"/>
                  </a:ext>
                </a:extLst>
              </a:tr>
              <a:tr h="370840">
                <a:tc>
                  <a:txBody>
                    <a:bodyPr/>
                    <a:lstStyle/>
                    <a:p>
                      <a:pPr algn="l"/>
                      <a:r>
                        <a:rPr lang="en-US" sz="1600" dirty="0"/>
                        <a:t>Mass</a:t>
                      </a:r>
                    </a:p>
                  </a:txBody>
                  <a:tcPr/>
                </a:tc>
                <a:tc>
                  <a:txBody>
                    <a:bodyPr/>
                    <a:lstStyle/>
                    <a:p>
                      <a:pPr algn="ctr"/>
                      <a:r>
                        <a:rPr lang="en-US" sz="1600" dirty="0"/>
                        <a:t>kilogram</a:t>
                      </a:r>
                    </a:p>
                  </a:txBody>
                  <a:tcPr/>
                </a:tc>
                <a:tc>
                  <a:txBody>
                    <a:bodyPr/>
                    <a:lstStyle/>
                    <a:p>
                      <a:pPr algn="ctr"/>
                      <a:r>
                        <a:rPr lang="en-US" sz="1600" dirty="0"/>
                        <a:t>kg</a:t>
                      </a:r>
                    </a:p>
                  </a:txBody>
                  <a:tcPr/>
                </a:tc>
                <a:extLst>
                  <a:ext uri="{0D108BD9-81ED-4DB2-BD59-A6C34878D82A}">
                    <a16:rowId xmlns:a16="http://schemas.microsoft.com/office/drawing/2014/main" val="3087411169"/>
                  </a:ext>
                </a:extLst>
              </a:tr>
              <a:tr h="370840">
                <a:tc>
                  <a:txBody>
                    <a:bodyPr/>
                    <a:lstStyle/>
                    <a:p>
                      <a:pPr algn="l"/>
                      <a:r>
                        <a:rPr lang="en-US" sz="1600" dirty="0"/>
                        <a:t>Length</a:t>
                      </a:r>
                    </a:p>
                  </a:txBody>
                  <a:tcPr/>
                </a:tc>
                <a:tc>
                  <a:txBody>
                    <a:bodyPr/>
                    <a:lstStyle/>
                    <a:p>
                      <a:pPr algn="ctr"/>
                      <a:r>
                        <a:rPr lang="en-US" sz="1600" dirty="0"/>
                        <a:t>meter</a:t>
                      </a:r>
                    </a:p>
                  </a:txBody>
                  <a:tcPr/>
                </a:tc>
                <a:tc>
                  <a:txBody>
                    <a:bodyPr/>
                    <a:lstStyle/>
                    <a:p>
                      <a:pPr algn="ctr"/>
                      <a:r>
                        <a:rPr lang="en-US" sz="1600" dirty="0"/>
                        <a:t>m</a:t>
                      </a:r>
                    </a:p>
                  </a:txBody>
                  <a:tcPr/>
                </a:tc>
                <a:extLst>
                  <a:ext uri="{0D108BD9-81ED-4DB2-BD59-A6C34878D82A}">
                    <a16:rowId xmlns:a16="http://schemas.microsoft.com/office/drawing/2014/main" val="52094968"/>
                  </a:ext>
                </a:extLst>
              </a:tr>
              <a:tr h="370840">
                <a:tc>
                  <a:txBody>
                    <a:bodyPr/>
                    <a:lstStyle/>
                    <a:p>
                      <a:pPr algn="l"/>
                      <a:r>
                        <a:rPr lang="en-US" sz="1600" dirty="0"/>
                        <a:t>Time</a:t>
                      </a:r>
                    </a:p>
                  </a:txBody>
                  <a:tcPr/>
                </a:tc>
                <a:tc>
                  <a:txBody>
                    <a:bodyPr/>
                    <a:lstStyle/>
                    <a:p>
                      <a:pPr algn="ctr"/>
                      <a:r>
                        <a:rPr lang="en-US" sz="1600" dirty="0"/>
                        <a:t>second</a:t>
                      </a:r>
                    </a:p>
                  </a:txBody>
                  <a:tcPr/>
                </a:tc>
                <a:tc>
                  <a:txBody>
                    <a:bodyPr/>
                    <a:lstStyle/>
                    <a:p>
                      <a:pPr algn="ctr"/>
                      <a:r>
                        <a:rPr lang="en-US" sz="1600" dirty="0"/>
                        <a:t>s</a:t>
                      </a:r>
                    </a:p>
                  </a:txBody>
                  <a:tcPr/>
                </a:tc>
                <a:extLst>
                  <a:ext uri="{0D108BD9-81ED-4DB2-BD59-A6C34878D82A}">
                    <a16:rowId xmlns:a16="http://schemas.microsoft.com/office/drawing/2014/main" val="2873634642"/>
                  </a:ext>
                </a:extLst>
              </a:tr>
            </a:tbl>
          </a:graphicData>
        </a:graphic>
      </p:graphicFrame>
    </p:spTree>
    <p:extLst>
      <p:ext uri="{BB962C8B-B14F-4D97-AF65-F5344CB8AC3E}">
        <p14:creationId xmlns:p14="http://schemas.microsoft.com/office/powerpoint/2010/main" val="240630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err="1">
                <a:solidFill>
                  <a:srgbClr val="FF0000"/>
                </a:solidFill>
                <a:latin typeface="Arial" panose="020B0604020202020204" pitchFamily="34" charset="0"/>
                <a:cs typeface="Arial" panose="020B0604020202020204" pitchFamily="34" charset="0"/>
              </a:rPr>
              <a:t>Systeme</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Internationale</a:t>
            </a:r>
            <a:r>
              <a:rPr lang="en-US" altLang="en-US" sz="2000" b="1" dirty="0">
                <a:solidFill>
                  <a:srgbClr val="FF0000"/>
                </a:solidFill>
                <a:latin typeface="Arial" panose="020B0604020202020204" pitchFamily="34" charset="0"/>
                <a:cs typeface="Arial" panose="020B0604020202020204" pitchFamily="34" charset="0"/>
              </a:rPr>
              <a:t> d’ unites (SI Units)</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algn="just">
              <a:lnSpc>
                <a:spcPct val="150000"/>
              </a:lnSpc>
              <a:spcAft>
                <a:spcPts val="600"/>
              </a:spcAft>
            </a:pPr>
            <a:r>
              <a:rPr lang="en-US" sz="1800" dirty="0">
                <a:solidFill>
                  <a:schemeClr val="tx1"/>
                </a:solidFill>
                <a:latin typeface="+mn-lt"/>
              </a:rPr>
              <a:t>The SI system with standard scheme of symbols, units and abbreviations was developed and recommended by General Conference on Weights and Measures in 1971 for international usage in scientific, technical, industrial and commercial work.</a:t>
            </a:r>
          </a:p>
          <a:p>
            <a:pPr algn="just">
              <a:lnSpc>
                <a:spcPct val="150000"/>
              </a:lnSpc>
              <a:spcAft>
                <a:spcPts val="600"/>
              </a:spcAft>
            </a:pPr>
            <a:r>
              <a:rPr lang="en-US" sz="1800" dirty="0">
                <a:solidFill>
                  <a:schemeClr val="tx1"/>
                </a:solidFill>
                <a:latin typeface="+mn-lt"/>
              </a:rPr>
              <a:t>This is the system of units which is at present accepted internationally.</a:t>
            </a:r>
          </a:p>
          <a:p>
            <a:pPr algn="just">
              <a:lnSpc>
                <a:spcPct val="150000"/>
              </a:lnSpc>
              <a:spcAft>
                <a:spcPts val="600"/>
              </a:spcAft>
            </a:pPr>
            <a:r>
              <a:rPr lang="en-US" sz="1800" dirty="0">
                <a:solidFill>
                  <a:schemeClr val="tx1"/>
                </a:solidFill>
                <a:latin typeface="+mn-lt"/>
              </a:rPr>
              <a:t>SI system uses decimal system and therefore conversions within the system are quite simple and convenient.</a:t>
            </a:r>
          </a:p>
        </p:txBody>
      </p:sp>
    </p:spTree>
    <p:extLst>
      <p:ext uri="{BB962C8B-B14F-4D97-AF65-F5344CB8AC3E}">
        <p14:creationId xmlns:p14="http://schemas.microsoft.com/office/powerpoint/2010/main" val="84760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Fundamental  Units in SI system</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1D786D55-140D-4A2E-9D51-CDC8ECF684BF}"/>
                  </a:ext>
                </a:extLst>
              </p:cNvPr>
              <p:cNvGraphicFramePr>
                <a:graphicFrameLocks noGrp="1"/>
              </p:cNvGraphicFramePr>
              <p:nvPr>
                <p:extLst>
                  <p:ext uri="{D42A27DB-BD31-4B8C-83A1-F6EECF244321}">
                    <p14:modId xmlns:p14="http://schemas.microsoft.com/office/powerpoint/2010/main" val="1999197236"/>
                  </p:ext>
                </p:extLst>
              </p:nvPr>
            </p:nvGraphicFramePr>
            <p:xfrm>
              <a:off x="158728" y="654755"/>
              <a:ext cx="8826545" cy="3767104"/>
            </p:xfrm>
            <a:graphic>
              <a:graphicData uri="http://schemas.openxmlformats.org/drawingml/2006/table">
                <a:tbl>
                  <a:tblPr firstRow="1" bandRow="1">
                    <a:tableStyleId>{5C22544A-7EE6-4342-B048-85BDC9FD1C3A}</a:tableStyleId>
                  </a:tblPr>
                  <a:tblGrid>
                    <a:gridCol w="1624916">
                      <a:extLst>
                        <a:ext uri="{9D8B030D-6E8A-4147-A177-3AD203B41FA5}">
                          <a16:colId xmlns:a16="http://schemas.microsoft.com/office/drawing/2014/main" val="1973322127"/>
                        </a:ext>
                      </a:extLst>
                    </a:gridCol>
                    <a:gridCol w="3002845">
                      <a:extLst>
                        <a:ext uri="{9D8B030D-6E8A-4147-A177-3AD203B41FA5}">
                          <a16:colId xmlns:a16="http://schemas.microsoft.com/office/drawing/2014/main" val="1445278500"/>
                        </a:ext>
                      </a:extLst>
                    </a:gridCol>
                    <a:gridCol w="1185333">
                      <a:extLst>
                        <a:ext uri="{9D8B030D-6E8A-4147-A177-3AD203B41FA5}">
                          <a16:colId xmlns:a16="http://schemas.microsoft.com/office/drawing/2014/main" val="1432734966"/>
                        </a:ext>
                      </a:extLst>
                    </a:gridCol>
                    <a:gridCol w="1693334">
                      <a:extLst>
                        <a:ext uri="{9D8B030D-6E8A-4147-A177-3AD203B41FA5}">
                          <a16:colId xmlns:a16="http://schemas.microsoft.com/office/drawing/2014/main" val="2440870946"/>
                        </a:ext>
                      </a:extLst>
                    </a:gridCol>
                    <a:gridCol w="1320117">
                      <a:extLst>
                        <a:ext uri="{9D8B030D-6E8A-4147-A177-3AD203B41FA5}">
                          <a16:colId xmlns:a16="http://schemas.microsoft.com/office/drawing/2014/main" val="3442813566"/>
                        </a:ext>
                      </a:extLst>
                    </a:gridCol>
                  </a:tblGrid>
                  <a:tr h="368018">
                    <a:tc>
                      <a:txBody>
                        <a:bodyPr/>
                        <a:lstStyle/>
                        <a:p>
                          <a:pPr algn="ctr"/>
                          <a:endParaRPr lang="en-US" sz="1600" i="0" dirty="0"/>
                        </a:p>
                      </a:txBody>
                      <a:tcPr anchor="ctr"/>
                    </a:tc>
                    <a:tc>
                      <a:txBody>
                        <a:bodyPr/>
                        <a:lstStyle/>
                        <a:p>
                          <a:pPr algn="ctr"/>
                          <a:r>
                            <a:rPr lang="en-US" sz="1600" i="0" dirty="0"/>
                            <a:t>Quantity</a:t>
                          </a:r>
                        </a:p>
                      </a:txBody>
                      <a:tcPr anchor="ctr"/>
                    </a:tc>
                    <a:tc>
                      <a:txBody>
                        <a:bodyPr/>
                        <a:lstStyle/>
                        <a:p>
                          <a:pPr algn="ctr"/>
                          <a:r>
                            <a:rPr lang="en-US" sz="1600" i="0" dirty="0"/>
                            <a:t>Symbol</a:t>
                          </a:r>
                        </a:p>
                      </a:txBody>
                      <a:tcPr anchor="ctr"/>
                    </a:tc>
                    <a:tc>
                      <a:txBody>
                        <a:bodyPr/>
                        <a:lstStyle/>
                        <a:p>
                          <a:pPr algn="ctr"/>
                          <a:r>
                            <a:rPr lang="en-US" sz="1600" i="0" dirty="0"/>
                            <a:t>SI Unit</a:t>
                          </a:r>
                        </a:p>
                      </a:txBody>
                      <a:tcPr anchor="ctr"/>
                    </a:tc>
                    <a:tc>
                      <a:txBody>
                        <a:bodyPr/>
                        <a:lstStyle/>
                        <a:p>
                          <a:pPr algn="ctr"/>
                          <a:r>
                            <a:rPr lang="en-US" sz="1600" i="0" dirty="0"/>
                            <a:t>Symbol</a:t>
                          </a:r>
                        </a:p>
                      </a:txBody>
                      <a:tcPr anchor="ctr"/>
                    </a:tc>
                    <a:extLst>
                      <a:ext uri="{0D108BD9-81ED-4DB2-BD59-A6C34878D82A}">
                        <a16:rowId xmlns:a16="http://schemas.microsoft.com/office/drawing/2014/main" val="2459649422"/>
                      </a:ext>
                    </a:extLst>
                  </a:tr>
                  <a:tr h="368018">
                    <a:tc rowSpan="7">
                      <a:txBody>
                        <a:bodyPr/>
                        <a:lstStyle/>
                        <a:p>
                          <a:pPr algn="ctr"/>
                          <a:r>
                            <a:rPr lang="en-US" sz="1600" i="0" dirty="0"/>
                            <a:t>Seven base quantities and their Units</a:t>
                          </a:r>
                        </a:p>
                      </a:txBody>
                      <a:tcPr anchor="ctr"/>
                    </a:tc>
                    <a:tc>
                      <a:txBody>
                        <a:bodyPr/>
                        <a:lstStyle/>
                        <a:p>
                          <a:pPr algn="l"/>
                          <a:r>
                            <a:rPr lang="en-US" sz="1600" i="0" dirty="0"/>
                            <a:t>Length</a:t>
                          </a:r>
                        </a:p>
                      </a:txBody>
                      <a:tcPr anchor="ctr"/>
                    </a:tc>
                    <a:tc>
                      <a:txBody>
                        <a:bodyPr/>
                        <a:lstStyle/>
                        <a:p>
                          <a:pPr algn="ctr"/>
                          <a:r>
                            <a:rPr lang="en-US" sz="1600" i="0" dirty="0"/>
                            <a:t>L</a:t>
                          </a:r>
                        </a:p>
                      </a:txBody>
                      <a:tcPr anchor="ctr"/>
                    </a:tc>
                    <a:tc>
                      <a:txBody>
                        <a:bodyPr/>
                        <a:lstStyle/>
                        <a:p>
                          <a:pPr algn="ctr"/>
                          <a:r>
                            <a:rPr lang="en-US" sz="1600" i="0" dirty="0" err="1"/>
                            <a:t>metre</a:t>
                          </a:r>
                          <a:endParaRPr lang="en-US" sz="1600" i="0" dirty="0"/>
                        </a:p>
                      </a:txBody>
                      <a:tcPr anchor="ctr"/>
                    </a:tc>
                    <a:tc>
                      <a:txBody>
                        <a:bodyPr/>
                        <a:lstStyle/>
                        <a:p>
                          <a:pPr algn="ctr"/>
                          <a:r>
                            <a:rPr lang="en-US" sz="1600" i="0" dirty="0"/>
                            <a:t>m</a:t>
                          </a:r>
                        </a:p>
                      </a:txBody>
                      <a:tcPr anchor="ctr"/>
                    </a:tc>
                    <a:extLst>
                      <a:ext uri="{0D108BD9-81ED-4DB2-BD59-A6C34878D82A}">
                        <a16:rowId xmlns:a16="http://schemas.microsoft.com/office/drawing/2014/main" val="2949392412"/>
                      </a:ext>
                    </a:extLst>
                  </a:tr>
                  <a:tr h="368018">
                    <a:tc vMerge="1">
                      <a:txBody>
                        <a:bodyPr/>
                        <a:lstStyle/>
                        <a:p>
                          <a:pPr algn="ctr"/>
                          <a:endParaRPr lang="en-US"/>
                        </a:p>
                      </a:txBody>
                      <a:tcPr anchor="ctr"/>
                    </a:tc>
                    <a:tc>
                      <a:txBody>
                        <a:bodyPr/>
                        <a:lstStyle/>
                        <a:p>
                          <a:pPr algn="l"/>
                          <a:r>
                            <a:rPr lang="en-US" sz="1600" i="0" dirty="0"/>
                            <a:t>Mass</a:t>
                          </a:r>
                        </a:p>
                      </a:txBody>
                      <a:tcPr anchor="ctr"/>
                    </a:tc>
                    <a:tc>
                      <a:txBody>
                        <a:bodyPr/>
                        <a:lstStyle/>
                        <a:p>
                          <a:pPr algn="ctr"/>
                          <a:r>
                            <a:rPr lang="en-US" sz="1600" i="0" dirty="0"/>
                            <a:t>M</a:t>
                          </a:r>
                        </a:p>
                      </a:txBody>
                      <a:tcPr anchor="ctr"/>
                    </a:tc>
                    <a:tc>
                      <a:txBody>
                        <a:bodyPr/>
                        <a:lstStyle/>
                        <a:p>
                          <a:pPr algn="ctr"/>
                          <a:r>
                            <a:rPr lang="en-US" sz="1600" i="0" dirty="0"/>
                            <a:t>kilogram</a:t>
                          </a:r>
                        </a:p>
                      </a:txBody>
                      <a:tcPr anchor="ctr"/>
                    </a:tc>
                    <a:tc>
                      <a:txBody>
                        <a:bodyPr/>
                        <a:lstStyle/>
                        <a:p>
                          <a:pPr algn="ctr"/>
                          <a:r>
                            <a:rPr lang="en-US" sz="1600" i="0" dirty="0"/>
                            <a:t>kg</a:t>
                          </a:r>
                        </a:p>
                      </a:txBody>
                      <a:tcPr anchor="ctr"/>
                    </a:tc>
                    <a:extLst>
                      <a:ext uri="{0D108BD9-81ED-4DB2-BD59-A6C34878D82A}">
                        <a16:rowId xmlns:a16="http://schemas.microsoft.com/office/drawing/2014/main" val="1656240410"/>
                      </a:ext>
                    </a:extLst>
                  </a:tr>
                  <a:tr h="368018">
                    <a:tc vMerge="1">
                      <a:txBody>
                        <a:bodyPr/>
                        <a:lstStyle/>
                        <a:p>
                          <a:pPr algn="ctr"/>
                          <a:endParaRPr lang="en-US"/>
                        </a:p>
                      </a:txBody>
                      <a:tcPr anchor="ctr"/>
                    </a:tc>
                    <a:tc>
                      <a:txBody>
                        <a:bodyPr/>
                        <a:lstStyle/>
                        <a:p>
                          <a:pPr algn="l"/>
                          <a:r>
                            <a:rPr lang="en-US" sz="1600" i="0" dirty="0"/>
                            <a:t>Time</a:t>
                          </a:r>
                        </a:p>
                      </a:txBody>
                      <a:tcPr anchor="ctr"/>
                    </a:tc>
                    <a:tc>
                      <a:txBody>
                        <a:bodyPr/>
                        <a:lstStyle/>
                        <a:p>
                          <a:pPr algn="ctr"/>
                          <a:r>
                            <a:rPr lang="en-US" sz="1600" i="0" dirty="0"/>
                            <a:t>T</a:t>
                          </a:r>
                        </a:p>
                      </a:txBody>
                      <a:tcPr anchor="ctr"/>
                    </a:tc>
                    <a:tc>
                      <a:txBody>
                        <a:bodyPr/>
                        <a:lstStyle/>
                        <a:p>
                          <a:pPr algn="ctr"/>
                          <a:r>
                            <a:rPr lang="en-US" sz="1600" i="0" dirty="0"/>
                            <a:t>second</a:t>
                          </a:r>
                        </a:p>
                      </a:txBody>
                      <a:tcPr anchor="ctr"/>
                    </a:tc>
                    <a:tc>
                      <a:txBody>
                        <a:bodyPr/>
                        <a:lstStyle/>
                        <a:p>
                          <a:pPr algn="ctr"/>
                          <a:r>
                            <a:rPr lang="en-US" sz="1600" i="0" dirty="0"/>
                            <a:t>s</a:t>
                          </a:r>
                        </a:p>
                      </a:txBody>
                      <a:tcPr anchor="ctr"/>
                    </a:tc>
                    <a:extLst>
                      <a:ext uri="{0D108BD9-81ED-4DB2-BD59-A6C34878D82A}">
                        <a16:rowId xmlns:a16="http://schemas.microsoft.com/office/drawing/2014/main" val="1892993961"/>
                      </a:ext>
                    </a:extLst>
                  </a:tr>
                  <a:tr h="368018">
                    <a:tc vMerge="1">
                      <a:txBody>
                        <a:bodyPr/>
                        <a:lstStyle/>
                        <a:p>
                          <a:pPr algn="ctr"/>
                          <a:endParaRPr lang="en-US"/>
                        </a:p>
                      </a:txBody>
                      <a:tcPr anchor="ctr"/>
                    </a:tc>
                    <a:tc>
                      <a:txBody>
                        <a:bodyPr/>
                        <a:lstStyle/>
                        <a:p>
                          <a:pPr algn="l"/>
                          <a:r>
                            <a:rPr lang="en-US" sz="1600" i="0" dirty="0"/>
                            <a:t>Electric Current</a:t>
                          </a:r>
                        </a:p>
                      </a:txBody>
                      <a:tcPr anchor="ctr"/>
                    </a:tc>
                    <a:tc>
                      <a:txBody>
                        <a:bodyPr/>
                        <a:lstStyle/>
                        <a:p>
                          <a:pPr algn="ctr"/>
                          <a:r>
                            <a:rPr lang="en-US" sz="1600" i="0" dirty="0"/>
                            <a:t>A</a:t>
                          </a:r>
                        </a:p>
                      </a:txBody>
                      <a:tcPr anchor="ctr"/>
                    </a:tc>
                    <a:tc>
                      <a:txBody>
                        <a:bodyPr/>
                        <a:lstStyle/>
                        <a:p>
                          <a:pPr algn="ctr"/>
                          <a:r>
                            <a:rPr lang="en-US" sz="1600" i="0" dirty="0"/>
                            <a:t>ampere</a:t>
                          </a:r>
                        </a:p>
                      </a:txBody>
                      <a:tcPr anchor="ctr"/>
                    </a:tc>
                    <a:tc>
                      <a:txBody>
                        <a:bodyPr/>
                        <a:lstStyle/>
                        <a:p>
                          <a:pPr algn="ctr"/>
                          <a:r>
                            <a:rPr lang="en-US" sz="1600" i="0" dirty="0"/>
                            <a:t>A</a:t>
                          </a:r>
                        </a:p>
                      </a:txBody>
                      <a:tcPr anchor="ctr"/>
                    </a:tc>
                    <a:extLst>
                      <a:ext uri="{0D108BD9-81ED-4DB2-BD59-A6C34878D82A}">
                        <a16:rowId xmlns:a16="http://schemas.microsoft.com/office/drawing/2014/main" val="2242949020"/>
                      </a:ext>
                    </a:extLst>
                  </a:tr>
                  <a:tr h="368018">
                    <a:tc vMerge="1">
                      <a:txBody>
                        <a:bodyPr/>
                        <a:lstStyle/>
                        <a:p>
                          <a:pPr algn="ctr"/>
                          <a:endParaRPr lang="en-US"/>
                        </a:p>
                      </a:txBody>
                      <a:tcPr anchor="ctr"/>
                    </a:tc>
                    <a:tc>
                      <a:txBody>
                        <a:bodyPr/>
                        <a:lstStyle/>
                        <a:p>
                          <a:pPr algn="l"/>
                          <a:r>
                            <a:rPr lang="en-US" sz="1600" i="0" dirty="0"/>
                            <a:t>Thermodynamic Temperature</a:t>
                          </a:r>
                        </a:p>
                      </a:txBody>
                      <a:tcPr anchor="ctr"/>
                    </a:tc>
                    <a:tc>
                      <a:txBody>
                        <a:bodyPr/>
                        <a:lstStyle/>
                        <a:p>
                          <a:pPr algn="ctr"/>
                          <a:r>
                            <a:rPr lang="en-US" sz="1600" i="0" dirty="0"/>
                            <a:t>K</a:t>
                          </a:r>
                        </a:p>
                      </a:txBody>
                      <a:tcPr anchor="ctr"/>
                    </a:tc>
                    <a:tc>
                      <a:txBody>
                        <a:bodyPr/>
                        <a:lstStyle/>
                        <a:p>
                          <a:pPr algn="ctr"/>
                          <a:r>
                            <a:rPr lang="en-US" sz="1600" i="0" dirty="0"/>
                            <a:t>kelvin</a:t>
                          </a:r>
                        </a:p>
                      </a:txBody>
                      <a:tcPr anchor="ctr"/>
                    </a:tc>
                    <a:tc>
                      <a:txBody>
                        <a:bodyPr/>
                        <a:lstStyle/>
                        <a:p>
                          <a:pPr algn="ctr"/>
                          <a:r>
                            <a:rPr lang="en-US" sz="1600" i="0" dirty="0"/>
                            <a:t>K</a:t>
                          </a:r>
                        </a:p>
                      </a:txBody>
                      <a:tcPr anchor="ctr"/>
                    </a:tc>
                    <a:extLst>
                      <a:ext uri="{0D108BD9-81ED-4DB2-BD59-A6C34878D82A}">
                        <a16:rowId xmlns:a16="http://schemas.microsoft.com/office/drawing/2014/main" val="3199680709"/>
                      </a:ext>
                    </a:extLst>
                  </a:tr>
                  <a:tr h="368018">
                    <a:tc vMerge="1">
                      <a:txBody>
                        <a:bodyPr/>
                        <a:lstStyle/>
                        <a:p>
                          <a:pPr algn="ctr"/>
                          <a:endParaRPr lang="en-US"/>
                        </a:p>
                      </a:txBody>
                      <a:tcPr anchor="ctr"/>
                    </a:tc>
                    <a:tc>
                      <a:txBody>
                        <a:bodyPr/>
                        <a:lstStyle/>
                        <a:p>
                          <a:pPr algn="l"/>
                          <a:r>
                            <a:rPr lang="en-US" sz="1600" i="0" dirty="0"/>
                            <a:t>Light Intensity</a:t>
                          </a:r>
                        </a:p>
                      </a:txBody>
                      <a:tcPr anchor="ctr"/>
                    </a:tc>
                    <a:tc>
                      <a:txBody>
                        <a:bodyPr/>
                        <a:lstStyle/>
                        <a:p>
                          <a:pPr algn="ctr"/>
                          <a:r>
                            <a:rPr lang="en-US" sz="1600" i="0" dirty="0"/>
                            <a:t>Cd</a:t>
                          </a:r>
                        </a:p>
                      </a:txBody>
                      <a:tcPr anchor="ctr"/>
                    </a:tc>
                    <a:tc>
                      <a:txBody>
                        <a:bodyPr/>
                        <a:lstStyle/>
                        <a:p>
                          <a:pPr algn="ctr"/>
                          <a:r>
                            <a:rPr lang="en-US" sz="1600" i="0" dirty="0"/>
                            <a:t>candela</a:t>
                          </a:r>
                        </a:p>
                      </a:txBody>
                      <a:tcPr anchor="ctr"/>
                    </a:tc>
                    <a:tc>
                      <a:txBody>
                        <a:bodyPr/>
                        <a:lstStyle/>
                        <a:p>
                          <a:pPr algn="ctr"/>
                          <a:r>
                            <a:rPr lang="en-US" sz="1600" i="0" dirty="0"/>
                            <a:t>cd</a:t>
                          </a:r>
                        </a:p>
                      </a:txBody>
                      <a:tcPr anchor="ctr"/>
                    </a:tc>
                    <a:extLst>
                      <a:ext uri="{0D108BD9-81ED-4DB2-BD59-A6C34878D82A}">
                        <a16:rowId xmlns:a16="http://schemas.microsoft.com/office/drawing/2014/main" val="1162658233"/>
                      </a:ext>
                    </a:extLst>
                  </a:tr>
                  <a:tr h="368018">
                    <a:tc vMerge="1">
                      <a:txBody>
                        <a:bodyPr/>
                        <a:lstStyle/>
                        <a:p>
                          <a:pPr algn="ctr"/>
                          <a:endParaRPr lang="en-US" dirty="0"/>
                        </a:p>
                      </a:txBody>
                      <a:tcPr anchor="ctr"/>
                    </a:tc>
                    <a:tc>
                      <a:txBody>
                        <a:bodyPr/>
                        <a:lstStyle/>
                        <a:p>
                          <a:pPr algn="l"/>
                          <a:r>
                            <a:rPr lang="en-US" sz="1600" i="0" dirty="0"/>
                            <a:t>Amount of substance</a:t>
                          </a:r>
                        </a:p>
                      </a:txBody>
                      <a:tcPr anchor="ctr"/>
                    </a:tc>
                    <a:tc>
                      <a:txBody>
                        <a:bodyPr/>
                        <a:lstStyle/>
                        <a:p>
                          <a:pPr algn="ctr"/>
                          <a:r>
                            <a:rPr lang="en-US" sz="1600" i="0" dirty="0"/>
                            <a:t>mole</a:t>
                          </a:r>
                        </a:p>
                      </a:txBody>
                      <a:tcPr anchor="ctr"/>
                    </a:tc>
                    <a:tc>
                      <a:txBody>
                        <a:bodyPr/>
                        <a:lstStyle/>
                        <a:p>
                          <a:pPr algn="ctr"/>
                          <a:r>
                            <a:rPr lang="en-US" sz="1600" i="0" dirty="0"/>
                            <a:t>mole</a:t>
                          </a:r>
                        </a:p>
                      </a:txBody>
                      <a:tcPr anchor="ctr"/>
                    </a:tc>
                    <a:tc>
                      <a:txBody>
                        <a:bodyPr/>
                        <a:lstStyle/>
                        <a:p>
                          <a:pPr algn="ctr"/>
                          <a:r>
                            <a:rPr lang="en-US" sz="1600" i="0" dirty="0"/>
                            <a:t>mol</a:t>
                          </a:r>
                        </a:p>
                      </a:txBody>
                      <a:tcPr anchor="ctr"/>
                    </a:tc>
                    <a:extLst>
                      <a:ext uri="{0D108BD9-81ED-4DB2-BD59-A6C34878D82A}">
                        <a16:rowId xmlns:a16="http://schemas.microsoft.com/office/drawing/2014/main" val="2883217348"/>
                      </a:ext>
                    </a:extLst>
                  </a:tr>
                  <a:tr h="368018">
                    <a:tc rowSpan="2">
                      <a:txBody>
                        <a:bodyPr/>
                        <a:lstStyle/>
                        <a:p>
                          <a:pPr algn="ctr"/>
                          <a:r>
                            <a:rPr lang="en-US" sz="1600" i="0" dirty="0"/>
                            <a:t>Supplementary quantities and their Units</a:t>
                          </a:r>
                        </a:p>
                      </a:txBody>
                      <a:tcPr anchor="ctr"/>
                    </a:tc>
                    <a:tc>
                      <a:txBody>
                        <a:bodyPr/>
                        <a:lstStyle/>
                        <a:p>
                          <a:pPr algn="l"/>
                          <a:r>
                            <a:rPr lang="en-US" sz="1600" i="0" dirty="0"/>
                            <a:t>Plane Angle</a:t>
                          </a:r>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sz="1600" b="0" i="0" smtClean="0">
                                    <a:latin typeface="Cambria Math" panose="02040503050406030204" pitchFamily="18" charset="0"/>
                                    <a:ea typeface="Cambria Math" panose="02040503050406030204" pitchFamily="18" charset="0"/>
                                  </a:rPr>
                                  <m:t>d</m:t>
                                </m:r>
                                <m:r>
                                  <m:rPr>
                                    <m:sty m:val="p"/>
                                  </m:rPr>
                                  <a:rPr lang="en-US" sz="1600" i="0" smtClean="0">
                                    <a:latin typeface="Cambria Math" panose="02040503050406030204" pitchFamily="18" charset="0"/>
                                    <a:ea typeface="Cambria Math" panose="02040503050406030204" pitchFamily="18" charset="0"/>
                                  </a:rPr>
                                  <m:t>θ</m:t>
                                </m:r>
                              </m:oMath>
                            </m:oMathPara>
                          </a14:m>
                          <a:endParaRPr lang="en-US" sz="1600" i="0" dirty="0"/>
                        </a:p>
                      </a:txBody>
                      <a:tcPr anchor="ctr"/>
                    </a:tc>
                    <a:tc>
                      <a:txBody>
                        <a:bodyPr/>
                        <a:lstStyle/>
                        <a:p>
                          <a:pPr algn="ctr"/>
                          <a:r>
                            <a:rPr lang="en-US" sz="1600" i="0" dirty="0"/>
                            <a:t>radian</a:t>
                          </a:r>
                        </a:p>
                      </a:txBody>
                      <a:tcPr anchor="ctr"/>
                    </a:tc>
                    <a:tc>
                      <a:txBody>
                        <a:bodyPr/>
                        <a:lstStyle/>
                        <a:p>
                          <a:pPr algn="ctr"/>
                          <a:r>
                            <a:rPr lang="en-US" sz="1600" i="0" dirty="0"/>
                            <a:t>rad</a:t>
                          </a:r>
                        </a:p>
                      </a:txBody>
                      <a:tcPr anchor="ctr"/>
                    </a:tc>
                    <a:extLst>
                      <a:ext uri="{0D108BD9-81ED-4DB2-BD59-A6C34878D82A}">
                        <a16:rowId xmlns:a16="http://schemas.microsoft.com/office/drawing/2014/main" val="3917582063"/>
                      </a:ext>
                    </a:extLst>
                  </a:tr>
                  <a:tr h="368018">
                    <a:tc vMerge="1">
                      <a:txBody>
                        <a:bodyPr/>
                        <a:lstStyle/>
                        <a:p>
                          <a:pPr algn="ctr"/>
                          <a:endParaRPr lang="en-US" dirty="0"/>
                        </a:p>
                      </a:txBody>
                      <a:tcPr anchor="ctr"/>
                    </a:tc>
                    <a:tc>
                      <a:txBody>
                        <a:bodyPr/>
                        <a:lstStyle/>
                        <a:p>
                          <a:pPr algn="l"/>
                          <a:r>
                            <a:rPr lang="en-US" sz="1600" i="0" dirty="0"/>
                            <a:t>Solid Angle</a:t>
                          </a:r>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sz="1600" b="0" i="0" smtClean="0">
                                    <a:latin typeface="Cambria Math" panose="02040503050406030204" pitchFamily="18" charset="0"/>
                                    <a:ea typeface="Cambria Math" panose="02040503050406030204" pitchFamily="18" charset="0"/>
                                  </a:rPr>
                                  <m:t>d</m:t>
                                </m:r>
                                <m:r>
                                  <m:rPr>
                                    <m:sty m:val="p"/>
                                  </m:rPr>
                                  <a:rPr lang="el-GR" sz="1600" i="1" smtClean="0">
                                    <a:latin typeface="Cambria Math" panose="02040503050406030204" pitchFamily="18" charset="0"/>
                                    <a:ea typeface="Cambria Math" panose="02040503050406030204" pitchFamily="18" charset="0"/>
                                  </a:rPr>
                                  <m:t>Ω</m:t>
                                </m:r>
                              </m:oMath>
                            </m:oMathPara>
                          </a14:m>
                          <a:endParaRPr lang="en-US" sz="1600" i="0" dirty="0"/>
                        </a:p>
                      </a:txBody>
                      <a:tcPr anchor="ctr"/>
                    </a:tc>
                    <a:tc>
                      <a:txBody>
                        <a:bodyPr/>
                        <a:lstStyle/>
                        <a:p>
                          <a:pPr algn="ctr"/>
                          <a:r>
                            <a:rPr lang="en-US" sz="1600" i="0" dirty="0"/>
                            <a:t>steradian</a:t>
                          </a:r>
                        </a:p>
                      </a:txBody>
                      <a:tcPr anchor="ctr"/>
                    </a:tc>
                    <a:tc>
                      <a:txBody>
                        <a:bodyPr/>
                        <a:lstStyle/>
                        <a:p>
                          <a:pPr algn="ctr"/>
                          <a:r>
                            <a:rPr lang="en-US" sz="1600" i="0" dirty="0" err="1"/>
                            <a:t>sr</a:t>
                          </a:r>
                          <a:endParaRPr lang="en-US" sz="1600" i="0" dirty="0"/>
                        </a:p>
                      </a:txBody>
                      <a:tcPr anchor="ctr"/>
                    </a:tc>
                    <a:extLst>
                      <a:ext uri="{0D108BD9-81ED-4DB2-BD59-A6C34878D82A}">
                        <a16:rowId xmlns:a16="http://schemas.microsoft.com/office/drawing/2014/main" val="1546910963"/>
                      </a:ext>
                    </a:extLst>
                  </a:tr>
                </a:tbl>
              </a:graphicData>
            </a:graphic>
          </p:graphicFrame>
        </mc:Choice>
        <mc:Fallback xmlns="">
          <p:graphicFrame>
            <p:nvGraphicFramePr>
              <p:cNvPr id="4" name="Table 4">
                <a:extLst>
                  <a:ext uri="{FF2B5EF4-FFF2-40B4-BE49-F238E27FC236}">
                    <a16:creationId xmlns:a16="http://schemas.microsoft.com/office/drawing/2014/main" id="{1D786D55-140D-4A2E-9D51-CDC8ECF684BF}"/>
                  </a:ext>
                </a:extLst>
              </p:cNvPr>
              <p:cNvGraphicFramePr>
                <a:graphicFrameLocks noGrp="1"/>
              </p:cNvGraphicFramePr>
              <p:nvPr>
                <p:extLst>
                  <p:ext uri="{D42A27DB-BD31-4B8C-83A1-F6EECF244321}">
                    <p14:modId xmlns:p14="http://schemas.microsoft.com/office/powerpoint/2010/main" val="1999197236"/>
                  </p:ext>
                </p:extLst>
              </p:nvPr>
            </p:nvGraphicFramePr>
            <p:xfrm>
              <a:off x="158728" y="654755"/>
              <a:ext cx="8826545" cy="3767104"/>
            </p:xfrm>
            <a:graphic>
              <a:graphicData uri="http://schemas.openxmlformats.org/drawingml/2006/table">
                <a:tbl>
                  <a:tblPr firstRow="1" bandRow="1">
                    <a:tableStyleId>{5C22544A-7EE6-4342-B048-85BDC9FD1C3A}</a:tableStyleId>
                  </a:tblPr>
                  <a:tblGrid>
                    <a:gridCol w="1624916">
                      <a:extLst>
                        <a:ext uri="{9D8B030D-6E8A-4147-A177-3AD203B41FA5}">
                          <a16:colId xmlns:a16="http://schemas.microsoft.com/office/drawing/2014/main" val="1973322127"/>
                        </a:ext>
                      </a:extLst>
                    </a:gridCol>
                    <a:gridCol w="3002845">
                      <a:extLst>
                        <a:ext uri="{9D8B030D-6E8A-4147-A177-3AD203B41FA5}">
                          <a16:colId xmlns:a16="http://schemas.microsoft.com/office/drawing/2014/main" val="1445278500"/>
                        </a:ext>
                      </a:extLst>
                    </a:gridCol>
                    <a:gridCol w="1185333">
                      <a:extLst>
                        <a:ext uri="{9D8B030D-6E8A-4147-A177-3AD203B41FA5}">
                          <a16:colId xmlns:a16="http://schemas.microsoft.com/office/drawing/2014/main" val="1432734966"/>
                        </a:ext>
                      </a:extLst>
                    </a:gridCol>
                    <a:gridCol w="1693334">
                      <a:extLst>
                        <a:ext uri="{9D8B030D-6E8A-4147-A177-3AD203B41FA5}">
                          <a16:colId xmlns:a16="http://schemas.microsoft.com/office/drawing/2014/main" val="2440870946"/>
                        </a:ext>
                      </a:extLst>
                    </a:gridCol>
                    <a:gridCol w="1320117">
                      <a:extLst>
                        <a:ext uri="{9D8B030D-6E8A-4147-A177-3AD203B41FA5}">
                          <a16:colId xmlns:a16="http://schemas.microsoft.com/office/drawing/2014/main" val="3442813566"/>
                        </a:ext>
                      </a:extLst>
                    </a:gridCol>
                  </a:tblGrid>
                  <a:tr h="368018">
                    <a:tc>
                      <a:txBody>
                        <a:bodyPr/>
                        <a:lstStyle/>
                        <a:p>
                          <a:pPr algn="ctr"/>
                          <a:endParaRPr lang="en-US" sz="1600" i="0" dirty="0"/>
                        </a:p>
                      </a:txBody>
                      <a:tcPr anchor="ctr"/>
                    </a:tc>
                    <a:tc>
                      <a:txBody>
                        <a:bodyPr/>
                        <a:lstStyle/>
                        <a:p>
                          <a:pPr algn="ctr"/>
                          <a:r>
                            <a:rPr lang="en-US" sz="1600" i="0" dirty="0"/>
                            <a:t>Quantity</a:t>
                          </a:r>
                        </a:p>
                      </a:txBody>
                      <a:tcPr anchor="ctr"/>
                    </a:tc>
                    <a:tc>
                      <a:txBody>
                        <a:bodyPr/>
                        <a:lstStyle/>
                        <a:p>
                          <a:pPr algn="ctr"/>
                          <a:r>
                            <a:rPr lang="en-US" sz="1600" i="0" dirty="0"/>
                            <a:t>Symbol</a:t>
                          </a:r>
                        </a:p>
                      </a:txBody>
                      <a:tcPr anchor="ctr"/>
                    </a:tc>
                    <a:tc>
                      <a:txBody>
                        <a:bodyPr/>
                        <a:lstStyle/>
                        <a:p>
                          <a:pPr algn="ctr"/>
                          <a:r>
                            <a:rPr lang="en-US" sz="1600" i="0" dirty="0"/>
                            <a:t>SI Unit</a:t>
                          </a:r>
                        </a:p>
                      </a:txBody>
                      <a:tcPr anchor="ctr"/>
                    </a:tc>
                    <a:tc>
                      <a:txBody>
                        <a:bodyPr/>
                        <a:lstStyle/>
                        <a:p>
                          <a:pPr algn="ctr"/>
                          <a:r>
                            <a:rPr lang="en-US" sz="1600" i="0" dirty="0"/>
                            <a:t>Symbol</a:t>
                          </a:r>
                        </a:p>
                      </a:txBody>
                      <a:tcPr anchor="ctr"/>
                    </a:tc>
                    <a:extLst>
                      <a:ext uri="{0D108BD9-81ED-4DB2-BD59-A6C34878D82A}">
                        <a16:rowId xmlns:a16="http://schemas.microsoft.com/office/drawing/2014/main" val="2459649422"/>
                      </a:ext>
                    </a:extLst>
                  </a:tr>
                  <a:tr h="368018">
                    <a:tc rowSpan="7">
                      <a:txBody>
                        <a:bodyPr/>
                        <a:lstStyle/>
                        <a:p>
                          <a:pPr algn="ctr"/>
                          <a:r>
                            <a:rPr lang="en-US" sz="1600" i="0" dirty="0"/>
                            <a:t>Seven base quantities and their Units</a:t>
                          </a:r>
                        </a:p>
                      </a:txBody>
                      <a:tcPr anchor="ctr"/>
                    </a:tc>
                    <a:tc>
                      <a:txBody>
                        <a:bodyPr/>
                        <a:lstStyle/>
                        <a:p>
                          <a:pPr algn="l"/>
                          <a:r>
                            <a:rPr lang="en-US" sz="1600" i="0" dirty="0"/>
                            <a:t>Length</a:t>
                          </a:r>
                        </a:p>
                      </a:txBody>
                      <a:tcPr anchor="ctr"/>
                    </a:tc>
                    <a:tc>
                      <a:txBody>
                        <a:bodyPr/>
                        <a:lstStyle/>
                        <a:p>
                          <a:pPr algn="ctr"/>
                          <a:r>
                            <a:rPr lang="en-US" sz="1600" i="0" dirty="0"/>
                            <a:t>L</a:t>
                          </a:r>
                        </a:p>
                      </a:txBody>
                      <a:tcPr anchor="ctr"/>
                    </a:tc>
                    <a:tc>
                      <a:txBody>
                        <a:bodyPr/>
                        <a:lstStyle/>
                        <a:p>
                          <a:pPr algn="ctr"/>
                          <a:r>
                            <a:rPr lang="en-US" sz="1600" i="0" dirty="0" err="1"/>
                            <a:t>metre</a:t>
                          </a:r>
                          <a:endParaRPr lang="en-US" sz="1600" i="0" dirty="0"/>
                        </a:p>
                      </a:txBody>
                      <a:tcPr anchor="ctr"/>
                    </a:tc>
                    <a:tc>
                      <a:txBody>
                        <a:bodyPr/>
                        <a:lstStyle/>
                        <a:p>
                          <a:pPr algn="ctr"/>
                          <a:r>
                            <a:rPr lang="en-US" sz="1600" i="0" dirty="0"/>
                            <a:t>m</a:t>
                          </a:r>
                        </a:p>
                      </a:txBody>
                      <a:tcPr anchor="ctr"/>
                    </a:tc>
                    <a:extLst>
                      <a:ext uri="{0D108BD9-81ED-4DB2-BD59-A6C34878D82A}">
                        <a16:rowId xmlns:a16="http://schemas.microsoft.com/office/drawing/2014/main" val="2949392412"/>
                      </a:ext>
                    </a:extLst>
                  </a:tr>
                  <a:tr h="368018">
                    <a:tc vMerge="1">
                      <a:txBody>
                        <a:bodyPr/>
                        <a:lstStyle/>
                        <a:p>
                          <a:pPr algn="ctr"/>
                          <a:endParaRPr lang="en-US"/>
                        </a:p>
                      </a:txBody>
                      <a:tcPr anchor="ctr"/>
                    </a:tc>
                    <a:tc>
                      <a:txBody>
                        <a:bodyPr/>
                        <a:lstStyle/>
                        <a:p>
                          <a:pPr algn="l"/>
                          <a:r>
                            <a:rPr lang="en-US" sz="1600" i="0" dirty="0"/>
                            <a:t>Mass</a:t>
                          </a:r>
                        </a:p>
                      </a:txBody>
                      <a:tcPr anchor="ctr"/>
                    </a:tc>
                    <a:tc>
                      <a:txBody>
                        <a:bodyPr/>
                        <a:lstStyle/>
                        <a:p>
                          <a:pPr algn="ctr"/>
                          <a:r>
                            <a:rPr lang="en-US" sz="1600" i="0" dirty="0"/>
                            <a:t>M</a:t>
                          </a:r>
                        </a:p>
                      </a:txBody>
                      <a:tcPr anchor="ctr"/>
                    </a:tc>
                    <a:tc>
                      <a:txBody>
                        <a:bodyPr/>
                        <a:lstStyle/>
                        <a:p>
                          <a:pPr algn="ctr"/>
                          <a:r>
                            <a:rPr lang="en-US" sz="1600" i="0" dirty="0"/>
                            <a:t>kilogram</a:t>
                          </a:r>
                        </a:p>
                      </a:txBody>
                      <a:tcPr anchor="ctr"/>
                    </a:tc>
                    <a:tc>
                      <a:txBody>
                        <a:bodyPr/>
                        <a:lstStyle/>
                        <a:p>
                          <a:pPr algn="ctr"/>
                          <a:r>
                            <a:rPr lang="en-US" sz="1600" i="0" dirty="0"/>
                            <a:t>kg</a:t>
                          </a:r>
                        </a:p>
                      </a:txBody>
                      <a:tcPr anchor="ctr"/>
                    </a:tc>
                    <a:extLst>
                      <a:ext uri="{0D108BD9-81ED-4DB2-BD59-A6C34878D82A}">
                        <a16:rowId xmlns:a16="http://schemas.microsoft.com/office/drawing/2014/main" val="1656240410"/>
                      </a:ext>
                    </a:extLst>
                  </a:tr>
                  <a:tr h="368018">
                    <a:tc vMerge="1">
                      <a:txBody>
                        <a:bodyPr/>
                        <a:lstStyle/>
                        <a:p>
                          <a:pPr algn="ctr"/>
                          <a:endParaRPr lang="en-US"/>
                        </a:p>
                      </a:txBody>
                      <a:tcPr anchor="ctr"/>
                    </a:tc>
                    <a:tc>
                      <a:txBody>
                        <a:bodyPr/>
                        <a:lstStyle/>
                        <a:p>
                          <a:pPr algn="l"/>
                          <a:r>
                            <a:rPr lang="en-US" sz="1600" i="0" dirty="0"/>
                            <a:t>Time</a:t>
                          </a:r>
                        </a:p>
                      </a:txBody>
                      <a:tcPr anchor="ctr"/>
                    </a:tc>
                    <a:tc>
                      <a:txBody>
                        <a:bodyPr/>
                        <a:lstStyle/>
                        <a:p>
                          <a:pPr algn="ctr"/>
                          <a:r>
                            <a:rPr lang="en-US" sz="1600" i="0" dirty="0"/>
                            <a:t>T</a:t>
                          </a:r>
                        </a:p>
                      </a:txBody>
                      <a:tcPr anchor="ctr"/>
                    </a:tc>
                    <a:tc>
                      <a:txBody>
                        <a:bodyPr/>
                        <a:lstStyle/>
                        <a:p>
                          <a:pPr algn="ctr"/>
                          <a:r>
                            <a:rPr lang="en-US" sz="1600" i="0" dirty="0"/>
                            <a:t>second</a:t>
                          </a:r>
                        </a:p>
                      </a:txBody>
                      <a:tcPr anchor="ctr"/>
                    </a:tc>
                    <a:tc>
                      <a:txBody>
                        <a:bodyPr/>
                        <a:lstStyle/>
                        <a:p>
                          <a:pPr algn="ctr"/>
                          <a:r>
                            <a:rPr lang="en-US" sz="1600" i="0" dirty="0"/>
                            <a:t>s</a:t>
                          </a:r>
                        </a:p>
                      </a:txBody>
                      <a:tcPr anchor="ctr"/>
                    </a:tc>
                    <a:extLst>
                      <a:ext uri="{0D108BD9-81ED-4DB2-BD59-A6C34878D82A}">
                        <a16:rowId xmlns:a16="http://schemas.microsoft.com/office/drawing/2014/main" val="1892993961"/>
                      </a:ext>
                    </a:extLst>
                  </a:tr>
                  <a:tr h="368018">
                    <a:tc vMerge="1">
                      <a:txBody>
                        <a:bodyPr/>
                        <a:lstStyle/>
                        <a:p>
                          <a:pPr algn="ctr"/>
                          <a:endParaRPr lang="en-US"/>
                        </a:p>
                      </a:txBody>
                      <a:tcPr anchor="ctr"/>
                    </a:tc>
                    <a:tc>
                      <a:txBody>
                        <a:bodyPr/>
                        <a:lstStyle/>
                        <a:p>
                          <a:pPr algn="l"/>
                          <a:r>
                            <a:rPr lang="en-US" sz="1600" i="0" dirty="0"/>
                            <a:t>Electric Current</a:t>
                          </a:r>
                        </a:p>
                      </a:txBody>
                      <a:tcPr anchor="ctr"/>
                    </a:tc>
                    <a:tc>
                      <a:txBody>
                        <a:bodyPr/>
                        <a:lstStyle/>
                        <a:p>
                          <a:pPr algn="ctr"/>
                          <a:r>
                            <a:rPr lang="en-US" sz="1600" i="0" dirty="0"/>
                            <a:t>A</a:t>
                          </a:r>
                        </a:p>
                      </a:txBody>
                      <a:tcPr anchor="ctr"/>
                    </a:tc>
                    <a:tc>
                      <a:txBody>
                        <a:bodyPr/>
                        <a:lstStyle/>
                        <a:p>
                          <a:pPr algn="ctr"/>
                          <a:r>
                            <a:rPr lang="en-US" sz="1600" i="0" dirty="0"/>
                            <a:t>ampere</a:t>
                          </a:r>
                        </a:p>
                      </a:txBody>
                      <a:tcPr anchor="ctr"/>
                    </a:tc>
                    <a:tc>
                      <a:txBody>
                        <a:bodyPr/>
                        <a:lstStyle/>
                        <a:p>
                          <a:pPr algn="ctr"/>
                          <a:r>
                            <a:rPr lang="en-US" sz="1600" i="0" dirty="0"/>
                            <a:t>A</a:t>
                          </a:r>
                        </a:p>
                      </a:txBody>
                      <a:tcPr anchor="ctr"/>
                    </a:tc>
                    <a:extLst>
                      <a:ext uri="{0D108BD9-81ED-4DB2-BD59-A6C34878D82A}">
                        <a16:rowId xmlns:a16="http://schemas.microsoft.com/office/drawing/2014/main" val="2242949020"/>
                      </a:ext>
                    </a:extLst>
                  </a:tr>
                  <a:tr h="368018">
                    <a:tc vMerge="1">
                      <a:txBody>
                        <a:bodyPr/>
                        <a:lstStyle/>
                        <a:p>
                          <a:pPr algn="ctr"/>
                          <a:endParaRPr lang="en-US"/>
                        </a:p>
                      </a:txBody>
                      <a:tcPr anchor="ctr"/>
                    </a:tc>
                    <a:tc>
                      <a:txBody>
                        <a:bodyPr/>
                        <a:lstStyle/>
                        <a:p>
                          <a:pPr algn="l"/>
                          <a:r>
                            <a:rPr lang="en-US" sz="1600" i="0" dirty="0"/>
                            <a:t>Thermodynamic Temperature</a:t>
                          </a:r>
                        </a:p>
                      </a:txBody>
                      <a:tcPr anchor="ctr"/>
                    </a:tc>
                    <a:tc>
                      <a:txBody>
                        <a:bodyPr/>
                        <a:lstStyle/>
                        <a:p>
                          <a:pPr algn="ctr"/>
                          <a:r>
                            <a:rPr lang="en-US" sz="1600" i="0" dirty="0"/>
                            <a:t>K</a:t>
                          </a:r>
                        </a:p>
                      </a:txBody>
                      <a:tcPr anchor="ctr"/>
                    </a:tc>
                    <a:tc>
                      <a:txBody>
                        <a:bodyPr/>
                        <a:lstStyle/>
                        <a:p>
                          <a:pPr algn="ctr"/>
                          <a:r>
                            <a:rPr lang="en-US" sz="1600" i="0" dirty="0"/>
                            <a:t>kelvin</a:t>
                          </a:r>
                        </a:p>
                      </a:txBody>
                      <a:tcPr anchor="ctr"/>
                    </a:tc>
                    <a:tc>
                      <a:txBody>
                        <a:bodyPr/>
                        <a:lstStyle/>
                        <a:p>
                          <a:pPr algn="ctr"/>
                          <a:r>
                            <a:rPr lang="en-US" sz="1600" i="0" dirty="0"/>
                            <a:t>K</a:t>
                          </a:r>
                        </a:p>
                      </a:txBody>
                      <a:tcPr anchor="ctr"/>
                    </a:tc>
                    <a:extLst>
                      <a:ext uri="{0D108BD9-81ED-4DB2-BD59-A6C34878D82A}">
                        <a16:rowId xmlns:a16="http://schemas.microsoft.com/office/drawing/2014/main" val="3199680709"/>
                      </a:ext>
                    </a:extLst>
                  </a:tr>
                  <a:tr h="368018">
                    <a:tc vMerge="1">
                      <a:txBody>
                        <a:bodyPr/>
                        <a:lstStyle/>
                        <a:p>
                          <a:pPr algn="ctr"/>
                          <a:endParaRPr lang="en-US"/>
                        </a:p>
                      </a:txBody>
                      <a:tcPr anchor="ctr"/>
                    </a:tc>
                    <a:tc>
                      <a:txBody>
                        <a:bodyPr/>
                        <a:lstStyle/>
                        <a:p>
                          <a:pPr algn="l"/>
                          <a:r>
                            <a:rPr lang="en-US" sz="1600" i="0" dirty="0"/>
                            <a:t>Light Intensity</a:t>
                          </a:r>
                        </a:p>
                      </a:txBody>
                      <a:tcPr anchor="ctr"/>
                    </a:tc>
                    <a:tc>
                      <a:txBody>
                        <a:bodyPr/>
                        <a:lstStyle/>
                        <a:p>
                          <a:pPr algn="ctr"/>
                          <a:r>
                            <a:rPr lang="en-US" sz="1600" i="0" dirty="0"/>
                            <a:t>Cd</a:t>
                          </a:r>
                        </a:p>
                      </a:txBody>
                      <a:tcPr anchor="ctr"/>
                    </a:tc>
                    <a:tc>
                      <a:txBody>
                        <a:bodyPr/>
                        <a:lstStyle/>
                        <a:p>
                          <a:pPr algn="ctr"/>
                          <a:r>
                            <a:rPr lang="en-US" sz="1600" i="0" dirty="0"/>
                            <a:t>candela</a:t>
                          </a:r>
                        </a:p>
                      </a:txBody>
                      <a:tcPr anchor="ctr"/>
                    </a:tc>
                    <a:tc>
                      <a:txBody>
                        <a:bodyPr/>
                        <a:lstStyle/>
                        <a:p>
                          <a:pPr algn="ctr"/>
                          <a:r>
                            <a:rPr lang="en-US" sz="1600" i="0" dirty="0"/>
                            <a:t>cd</a:t>
                          </a:r>
                        </a:p>
                      </a:txBody>
                      <a:tcPr anchor="ctr"/>
                    </a:tc>
                    <a:extLst>
                      <a:ext uri="{0D108BD9-81ED-4DB2-BD59-A6C34878D82A}">
                        <a16:rowId xmlns:a16="http://schemas.microsoft.com/office/drawing/2014/main" val="1162658233"/>
                      </a:ext>
                    </a:extLst>
                  </a:tr>
                  <a:tr h="368018">
                    <a:tc vMerge="1">
                      <a:txBody>
                        <a:bodyPr/>
                        <a:lstStyle/>
                        <a:p>
                          <a:pPr algn="ctr"/>
                          <a:endParaRPr lang="en-US" dirty="0"/>
                        </a:p>
                      </a:txBody>
                      <a:tcPr anchor="ctr"/>
                    </a:tc>
                    <a:tc>
                      <a:txBody>
                        <a:bodyPr/>
                        <a:lstStyle/>
                        <a:p>
                          <a:pPr algn="l"/>
                          <a:r>
                            <a:rPr lang="en-US" sz="1600" i="0" dirty="0"/>
                            <a:t>Amount of substance</a:t>
                          </a:r>
                        </a:p>
                      </a:txBody>
                      <a:tcPr anchor="ctr"/>
                    </a:tc>
                    <a:tc>
                      <a:txBody>
                        <a:bodyPr/>
                        <a:lstStyle/>
                        <a:p>
                          <a:pPr algn="ctr"/>
                          <a:r>
                            <a:rPr lang="en-US" sz="1600" i="0" dirty="0"/>
                            <a:t>mole</a:t>
                          </a:r>
                        </a:p>
                      </a:txBody>
                      <a:tcPr anchor="ctr"/>
                    </a:tc>
                    <a:tc>
                      <a:txBody>
                        <a:bodyPr/>
                        <a:lstStyle/>
                        <a:p>
                          <a:pPr algn="ctr"/>
                          <a:r>
                            <a:rPr lang="en-US" sz="1600" i="0" dirty="0"/>
                            <a:t>mole</a:t>
                          </a:r>
                        </a:p>
                      </a:txBody>
                      <a:tcPr anchor="ctr"/>
                    </a:tc>
                    <a:tc>
                      <a:txBody>
                        <a:bodyPr/>
                        <a:lstStyle/>
                        <a:p>
                          <a:pPr algn="ctr"/>
                          <a:r>
                            <a:rPr lang="en-US" sz="1600" i="0" dirty="0"/>
                            <a:t>mol</a:t>
                          </a:r>
                        </a:p>
                      </a:txBody>
                      <a:tcPr anchor="ctr"/>
                    </a:tc>
                    <a:extLst>
                      <a:ext uri="{0D108BD9-81ED-4DB2-BD59-A6C34878D82A}">
                        <a16:rowId xmlns:a16="http://schemas.microsoft.com/office/drawing/2014/main" val="2883217348"/>
                      </a:ext>
                    </a:extLst>
                  </a:tr>
                  <a:tr h="368018">
                    <a:tc rowSpan="2">
                      <a:txBody>
                        <a:bodyPr/>
                        <a:lstStyle/>
                        <a:p>
                          <a:pPr algn="ctr"/>
                          <a:r>
                            <a:rPr lang="en-US" sz="1600" i="0" dirty="0"/>
                            <a:t>Supplementary quantities and their Units</a:t>
                          </a:r>
                        </a:p>
                      </a:txBody>
                      <a:tcPr anchor="ctr"/>
                    </a:tc>
                    <a:tc>
                      <a:txBody>
                        <a:bodyPr/>
                        <a:lstStyle/>
                        <a:p>
                          <a:pPr algn="l"/>
                          <a:r>
                            <a:rPr lang="en-US" sz="1600" i="0" dirty="0"/>
                            <a:t>Plane Angle</a:t>
                          </a:r>
                        </a:p>
                      </a:txBody>
                      <a:tcPr anchor="ctr"/>
                    </a:tc>
                    <a:tc>
                      <a:txBody>
                        <a:bodyPr/>
                        <a:lstStyle/>
                        <a:p>
                          <a:endParaRPr lang="en-US"/>
                        </a:p>
                      </a:txBody>
                      <a:tcPr anchor="ctr">
                        <a:blipFill>
                          <a:blip r:embed="rId4"/>
                          <a:stretch>
                            <a:fillRect l="-390256" t="-808333" r="-255897" b="-145000"/>
                          </a:stretch>
                        </a:blipFill>
                      </a:tcPr>
                    </a:tc>
                    <a:tc>
                      <a:txBody>
                        <a:bodyPr/>
                        <a:lstStyle/>
                        <a:p>
                          <a:pPr algn="ctr"/>
                          <a:r>
                            <a:rPr lang="en-US" sz="1600" i="0" dirty="0"/>
                            <a:t>radian</a:t>
                          </a:r>
                        </a:p>
                      </a:txBody>
                      <a:tcPr anchor="ctr"/>
                    </a:tc>
                    <a:tc>
                      <a:txBody>
                        <a:bodyPr/>
                        <a:lstStyle/>
                        <a:p>
                          <a:pPr algn="ctr"/>
                          <a:r>
                            <a:rPr lang="en-US" sz="1600" i="0" dirty="0"/>
                            <a:t>rad</a:t>
                          </a:r>
                        </a:p>
                      </a:txBody>
                      <a:tcPr anchor="ctr"/>
                    </a:tc>
                    <a:extLst>
                      <a:ext uri="{0D108BD9-81ED-4DB2-BD59-A6C34878D82A}">
                        <a16:rowId xmlns:a16="http://schemas.microsoft.com/office/drawing/2014/main" val="3917582063"/>
                      </a:ext>
                    </a:extLst>
                  </a:tr>
                  <a:tr h="454942">
                    <a:tc vMerge="1">
                      <a:txBody>
                        <a:bodyPr/>
                        <a:lstStyle/>
                        <a:p>
                          <a:pPr algn="ctr"/>
                          <a:endParaRPr lang="en-US" dirty="0"/>
                        </a:p>
                      </a:txBody>
                      <a:tcPr anchor="ctr"/>
                    </a:tc>
                    <a:tc>
                      <a:txBody>
                        <a:bodyPr/>
                        <a:lstStyle/>
                        <a:p>
                          <a:pPr algn="l"/>
                          <a:r>
                            <a:rPr lang="en-US" sz="1600" i="0" dirty="0"/>
                            <a:t>Solid Angle</a:t>
                          </a:r>
                        </a:p>
                      </a:txBody>
                      <a:tcPr anchor="ctr"/>
                    </a:tc>
                    <a:tc>
                      <a:txBody>
                        <a:bodyPr/>
                        <a:lstStyle/>
                        <a:p>
                          <a:endParaRPr lang="en-US"/>
                        </a:p>
                      </a:txBody>
                      <a:tcPr anchor="ctr">
                        <a:blipFill>
                          <a:blip r:embed="rId4"/>
                          <a:stretch>
                            <a:fillRect l="-390256" t="-726667" r="-255897" b="-16000"/>
                          </a:stretch>
                        </a:blipFill>
                      </a:tcPr>
                    </a:tc>
                    <a:tc>
                      <a:txBody>
                        <a:bodyPr/>
                        <a:lstStyle/>
                        <a:p>
                          <a:pPr algn="ctr"/>
                          <a:r>
                            <a:rPr lang="en-US" sz="1600" i="0" dirty="0"/>
                            <a:t>steradian</a:t>
                          </a:r>
                        </a:p>
                      </a:txBody>
                      <a:tcPr anchor="ctr"/>
                    </a:tc>
                    <a:tc>
                      <a:txBody>
                        <a:bodyPr/>
                        <a:lstStyle/>
                        <a:p>
                          <a:pPr algn="ctr"/>
                          <a:r>
                            <a:rPr lang="en-US" sz="1600" i="0" dirty="0" err="1"/>
                            <a:t>sr</a:t>
                          </a:r>
                          <a:endParaRPr lang="en-US" sz="1600" i="0" dirty="0"/>
                        </a:p>
                      </a:txBody>
                      <a:tcPr anchor="ctr"/>
                    </a:tc>
                    <a:extLst>
                      <a:ext uri="{0D108BD9-81ED-4DB2-BD59-A6C34878D82A}">
                        <a16:rowId xmlns:a16="http://schemas.microsoft.com/office/drawing/2014/main" val="1546910963"/>
                      </a:ext>
                    </a:extLst>
                  </a:tr>
                </a:tbl>
              </a:graphicData>
            </a:graphic>
          </p:graphicFrame>
        </mc:Fallback>
      </mc:AlternateContent>
    </p:spTree>
    <p:extLst>
      <p:ext uri="{BB962C8B-B14F-4D97-AF65-F5344CB8AC3E}">
        <p14:creationId xmlns:p14="http://schemas.microsoft.com/office/powerpoint/2010/main" val="262175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16" name="Google Shape;62;p14">
            <a:extLst>
              <a:ext uri="{FF2B5EF4-FFF2-40B4-BE49-F238E27FC236}">
                <a16:creationId xmlns:a16="http://schemas.microsoft.com/office/drawing/2014/main" id="{ACEBFCAC-7A18-41BC-944D-A9F807CE8ADF}"/>
              </a:ext>
            </a:extLst>
          </p:cNvPr>
          <p:cNvPicPr preferRelativeResize="0"/>
          <p:nvPr/>
        </p:nvPicPr>
        <p:blipFill rotWithShape="1">
          <a:blip r:embed="rId3">
            <a:alphaModFix/>
          </a:blip>
          <a:srcRect/>
          <a:stretch/>
        </p:blipFill>
        <p:spPr>
          <a:xfrm>
            <a:off x="8221838" y="4226013"/>
            <a:ext cx="925650" cy="925650"/>
          </a:xfrm>
          <a:prstGeom prst="rect">
            <a:avLst/>
          </a:prstGeom>
          <a:noFill/>
          <a:ln>
            <a:noFill/>
          </a:ln>
        </p:spPr>
      </p:pic>
      <p:sp>
        <p:nvSpPr>
          <p:cNvPr id="63" name="Google Shape;63;p14"/>
          <p:cNvSpPr txBox="1"/>
          <p:nvPr/>
        </p:nvSpPr>
        <p:spPr>
          <a:xfrm>
            <a:off x="158728" y="149883"/>
            <a:ext cx="8826544" cy="504873"/>
          </a:xfrm>
          <a:prstGeom prst="rect">
            <a:avLst/>
          </a:prstGeom>
          <a:noFill/>
          <a:ln>
            <a:noFill/>
          </a:ln>
        </p:spPr>
        <p:txBody>
          <a:bodyPr spcFirstLastPara="1" wrap="square" lIns="91425" tIns="91425" rIns="91425" bIns="91425" numCol="1" anchor="t" anchorCtr="0">
            <a:noAutofit/>
          </a:bodyPr>
          <a:lstStyle/>
          <a:p>
            <a:pPr>
              <a:buSzPts val="2200"/>
            </a:pPr>
            <a:r>
              <a:rPr lang="en-US" altLang="en-US" sz="2000" b="1" dirty="0">
                <a:solidFill>
                  <a:srgbClr val="FF0000"/>
                </a:solidFill>
                <a:latin typeface="Arial" panose="020B0604020202020204" pitchFamily="34" charset="0"/>
                <a:cs typeface="Arial" panose="020B0604020202020204" pitchFamily="34" charset="0"/>
              </a:rPr>
              <a:t>Plane Angle</a:t>
            </a:r>
          </a:p>
        </p:txBody>
      </p:sp>
      <p:sp>
        <p:nvSpPr>
          <p:cNvPr id="8" name="Text Placeholder 7">
            <a:extLst>
              <a:ext uri="{FF2B5EF4-FFF2-40B4-BE49-F238E27FC236}">
                <a16:creationId xmlns:a16="http://schemas.microsoft.com/office/drawing/2014/main" id="{C101E82B-637B-4EB9-B711-23573A6EE85D}"/>
              </a:ext>
            </a:extLst>
          </p:cNvPr>
          <p:cNvSpPr>
            <a:spLocks noGrp="1"/>
          </p:cNvSpPr>
          <p:nvPr>
            <p:ph type="body" idx="1"/>
          </p:nvPr>
        </p:nvSpPr>
        <p:spPr>
          <a:xfrm>
            <a:off x="158728" y="654755"/>
            <a:ext cx="8826544" cy="4338862"/>
          </a:xfrm>
        </p:spPr>
        <p:txBody>
          <a:bodyPr/>
          <a:lstStyle/>
          <a:p>
            <a:pPr eaLnBrk="1" hangingPunct="1"/>
            <a:r>
              <a:rPr lang="en-US" altLang="en-US" sz="1800" dirty="0">
                <a:solidFill>
                  <a:schemeClr val="tx1"/>
                </a:solidFill>
              </a:rPr>
              <a:t>Plane angle ‘d</a:t>
            </a:r>
            <a:r>
              <a:rPr lang="el-GR" altLang="en-US" sz="1800" dirty="0">
                <a:solidFill>
                  <a:schemeClr val="tx1"/>
                </a:solidFill>
              </a:rPr>
              <a:t>θ</a:t>
            </a:r>
            <a:r>
              <a:rPr lang="en-US" altLang="en-US" sz="1800" dirty="0">
                <a:solidFill>
                  <a:schemeClr val="tx1"/>
                </a:solidFill>
              </a:rPr>
              <a:t>’ is the ratio of arc ‘ds’ to the radius ‘r’.  Its SI unit is ‘radian’.</a:t>
            </a:r>
            <a:endParaRPr lang="en-IN" altLang="en-US" sz="1800" dirty="0">
              <a:solidFill>
                <a:schemeClr val="tx1"/>
              </a:solidFill>
            </a:endParaRPr>
          </a:p>
        </p:txBody>
      </p:sp>
      <p:grpSp>
        <p:nvGrpSpPr>
          <p:cNvPr id="20" name="Group 4">
            <a:extLst>
              <a:ext uri="{FF2B5EF4-FFF2-40B4-BE49-F238E27FC236}">
                <a16:creationId xmlns:a16="http://schemas.microsoft.com/office/drawing/2014/main" id="{C4BB25BB-B2FA-43D8-A4CA-2833DBA56BF4}"/>
              </a:ext>
            </a:extLst>
          </p:cNvPr>
          <p:cNvGrpSpPr>
            <a:grpSpLocks/>
          </p:cNvGrpSpPr>
          <p:nvPr/>
        </p:nvGrpSpPr>
        <p:grpSpPr bwMode="auto">
          <a:xfrm>
            <a:off x="5312063" y="2344499"/>
            <a:ext cx="1447800" cy="654050"/>
            <a:chOff x="5580110" y="1393501"/>
            <a:chExt cx="1448164" cy="654636"/>
          </a:xfrm>
          <a:noFill/>
        </p:grpSpPr>
        <p:sp>
          <p:nvSpPr>
            <p:cNvPr id="21" name="Rounded Rectangle 28">
              <a:extLst>
                <a:ext uri="{FF2B5EF4-FFF2-40B4-BE49-F238E27FC236}">
                  <a16:creationId xmlns:a16="http://schemas.microsoft.com/office/drawing/2014/main" id="{CB9F430C-986A-4C0A-AFEF-4B677FCF4F9E}"/>
                </a:ext>
              </a:extLst>
            </p:cNvPr>
            <p:cNvSpPr/>
            <p:nvPr/>
          </p:nvSpPr>
          <p:spPr>
            <a:xfrm>
              <a:off x="5580110" y="1393501"/>
              <a:ext cx="1448164" cy="6546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2" name="Rectangle 39">
              <a:extLst>
                <a:ext uri="{FF2B5EF4-FFF2-40B4-BE49-F238E27FC236}">
                  <a16:creationId xmlns:a16="http://schemas.microsoft.com/office/drawing/2014/main" id="{6400757D-1191-4F63-9C82-6B9CDFFED500}"/>
                </a:ext>
              </a:extLst>
            </p:cNvPr>
            <p:cNvSpPr>
              <a:spLocks noChangeArrowheads="1"/>
            </p:cNvSpPr>
            <p:nvPr/>
          </p:nvSpPr>
          <p:spPr bwMode="auto">
            <a:xfrm>
              <a:off x="5580110" y="1537363"/>
              <a:ext cx="878984" cy="308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Verdana" panose="020B0604030504040204" pitchFamily="34" charset="0"/>
                  <a:ea typeface="Calibri" panose="020F0502020204030204" pitchFamily="34" charset="0"/>
                  <a:cs typeface="Symbol" panose="05050102010706020507" pitchFamily="18" charset="2"/>
                </a:rPr>
                <a:t>d</a:t>
              </a:r>
              <a:r>
                <a:rPr lang="el-GR" altLang="en-US" b="1">
                  <a:latin typeface="Verdana" panose="020B0604030504040204" pitchFamily="34" charset="0"/>
                  <a:ea typeface="Calibri" panose="020F0502020204030204" pitchFamily="34" charset="0"/>
                  <a:cs typeface="Symbol" panose="05050102010706020507" pitchFamily="18" charset="2"/>
                </a:rPr>
                <a:t>θ</a:t>
              </a:r>
              <a:r>
                <a:rPr lang="en-US" altLang="en-US" b="1">
                  <a:latin typeface="Verdana" panose="020B0604030504040204" pitchFamily="34" charset="0"/>
                  <a:ea typeface="Calibri" panose="020F0502020204030204" pitchFamily="34" charset="0"/>
                  <a:cs typeface="Symbol" panose="05050102010706020507" pitchFamily="18" charset="2"/>
                </a:rPr>
                <a:t> =</a:t>
              </a:r>
              <a:endParaRPr lang="en-IN" altLang="en-US">
                <a:ea typeface="Calibri" panose="020F0502020204030204" pitchFamily="34" charset="0"/>
                <a:cs typeface="Symbol" panose="05050102010706020507" pitchFamily="18" charset="2"/>
              </a:endParaRPr>
            </a:p>
          </p:txBody>
        </p:sp>
        <p:sp>
          <p:nvSpPr>
            <p:cNvPr id="23" name="TextBox 43">
              <a:extLst>
                <a:ext uri="{FF2B5EF4-FFF2-40B4-BE49-F238E27FC236}">
                  <a16:creationId xmlns:a16="http://schemas.microsoft.com/office/drawing/2014/main" id="{805D082A-AEBA-42BD-A54A-2EA25167AEC5}"/>
                </a:ext>
              </a:extLst>
            </p:cNvPr>
            <p:cNvSpPr txBox="1">
              <a:spLocks noChangeArrowheads="1"/>
            </p:cNvSpPr>
            <p:nvPr/>
          </p:nvSpPr>
          <p:spPr bwMode="auto">
            <a:xfrm>
              <a:off x="6357539" y="1393501"/>
              <a:ext cx="487493" cy="308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ds</a:t>
              </a:r>
              <a:endParaRPr lang="en-IN" altLang="en-US" b="1" dirty="0"/>
            </a:p>
          </p:txBody>
        </p:sp>
        <p:cxnSp>
          <p:nvCxnSpPr>
            <p:cNvPr id="24" name="Straight Connector 23">
              <a:extLst>
                <a:ext uri="{FF2B5EF4-FFF2-40B4-BE49-F238E27FC236}">
                  <a16:creationId xmlns:a16="http://schemas.microsoft.com/office/drawing/2014/main" id="{B18F643C-070A-49E3-B10C-04F4A3B68A9E}"/>
                </a:ext>
              </a:extLst>
            </p:cNvPr>
            <p:cNvCxnSpPr/>
            <p:nvPr/>
          </p:nvCxnSpPr>
          <p:spPr bwMode="auto">
            <a:xfrm>
              <a:off x="6335597" y="1723821"/>
              <a:ext cx="49860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45">
              <a:extLst>
                <a:ext uri="{FF2B5EF4-FFF2-40B4-BE49-F238E27FC236}">
                  <a16:creationId xmlns:a16="http://schemas.microsoft.com/office/drawing/2014/main" id="{8D05B77D-4893-40B5-A693-0C968EE11596}"/>
                </a:ext>
              </a:extLst>
            </p:cNvPr>
            <p:cNvSpPr txBox="1">
              <a:spLocks noChangeArrowheads="1"/>
            </p:cNvSpPr>
            <p:nvPr/>
          </p:nvSpPr>
          <p:spPr bwMode="auto">
            <a:xfrm>
              <a:off x="6458626" y="1691876"/>
              <a:ext cx="414116" cy="308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Verdana" panose="020B0604030504040204" pitchFamily="34" charset="0"/>
                  <a:ea typeface="Calibri" panose="020F0502020204030204" pitchFamily="34" charset="0"/>
                  <a:cs typeface="Symbol" panose="05050102010706020507" pitchFamily="18" charset="2"/>
                </a:rPr>
                <a:t>r</a:t>
              </a:r>
              <a:endParaRPr lang="en-IN" altLang="en-US" b="1">
                <a:ea typeface="Calibri" panose="020F0502020204030204" pitchFamily="34" charset="0"/>
                <a:cs typeface="Symbol" panose="05050102010706020507" pitchFamily="18" charset="2"/>
              </a:endParaRPr>
            </a:p>
          </p:txBody>
        </p:sp>
      </p:grpSp>
      <p:grpSp>
        <p:nvGrpSpPr>
          <p:cNvPr id="26" name="Group 5">
            <a:extLst>
              <a:ext uri="{FF2B5EF4-FFF2-40B4-BE49-F238E27FC236}">
                <a16:creationId xmlns:a16="http://schemas.microsoft.com/office/drawing/2014/main" id="{490D048E-91CC-4E72-90D6-0038ABF4F252}"/>
              </a:ext>
            </a:extLst>
          </p:cNvPr>
          <p:cNvGrpSpPr>
            <a:grpSpLocks/>
          </p:cNvGrpSpPr>
          <p:nvPr/>
        </p:nvGrpSpPr>
        <p:grpSpPr bwMode="auto">
          <a:xfrm>
            <a:off x="1494191" y="2085892"/>
            <a:ext cx="2337748" cy="1476588"/>
            <a:chOff x="2483511" y="1124744"/>
            <a:chExt cx="2337485" cy="1476009"/>
          </a:xfrm>
        </p:grpSpPr>
        <p:grpSp>
          <p:nvGrpSpPr>
            <p:cNvPr id="27" name="Group 6">
              <a:extLst>
                <a:ext uri="{FF2B5EF4-FFF2-40B4-BE49-F238E27FC236}">
                  <a16:creationId xmlns:a16="http://schemas.microsoft.com/office/drawing/2014/main" id="{5C3AF78B-18B0-4E5E-8DF2-AD34EAC0033A}"/>
                </a:ext>
              </a:extLst>
            </p:cNvPr>
            <p:cNvGrpSpPr>
              <a:grpSpLocks/>
            </p:cNvGrpSpPr>
            <p:nvPr/>
          </p:nvGrpSpPr>
          <p:grpSpPr bwMode="auto">
            <a:xfrm>
              <a:off x="2757945" y="1124744"/>
              <a:ext cx="2063051" cy="1237991"/>
              <a:chOff x="2757945" y="1340768"/>
              <a:chExt cx="2063051" cy="1237991"/>
            </a:xfrm>
          </p:grpSpPr>
          <p:grpSp>
            <p:nvGrpSpPr>
              <p:cNvPr id="29" name="Group 8">
                <a:extLst>
                  <a:ext uri="{FF2B5EF4-FFF2-40B4-BE49-F238E27FC236}">
                    <a16:creationId xmlns:a16="http://schemas.microsoft.com/office/drawing/2014/main" id="{9C4C05BE-EAB6-40DC-8F9B-81762C68CAAF}"/>
                  </a:ext>
                </a:extLst>
              </p:cNvPr>
              <p:cNvGrpSpPr>
                <a:grpSpLocks/>
              </p:cNvGrpSpPr>
              <p:nvPr/>
            </p:nvGrpSpPr>
            <p:grpSpPr bwMode="auto">
              <a:xfrm>
                <a:off x="2757945" y="1340768"/>
                <a:ext cx="1840426" cy="1237991"/>
                <a:chOff x="2757945" y="1340768"/>
                <a:chExt cx="1840426" cy="1237991"/>
              </a:xfrm>
            </p:grpSpPr>
            <p:cxnSp>
              <p:nvCxnSpPr>
                <p:cNvPr id="36" name="Straight Connector 35">
                  <a:extLst>
                    <a:ext uri="{FF2B5EF4-FFF2-40B4-BE49-F238E27FC236}">
                      <a16:creationId xmlns:a16="http://schemas.microsoft.com/office/drawing/2014/main" id="{CCDE82C6-AE4D-4FB3-958D-D640FAF4D19C}"/>
                    </a:ext>
                  </a:extLst>
                </p:cNvPr>
                <p:cNvCxnSpPr/>
                <p:nvPr/>
              </p:nvCxnSpPr>
              <p:spPr>
                <a:xfrm flipV="1">
                  <a:off x="2772403" y="1340768"/>
                  <a:ext cx="1366684" cy="12234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F7EEB174-4B09-4F2F-B58F-1182811EA831}"/>
                    </a:ext>
                  </a:extLst>
                </p:cNvPr>
                <p:cNvSpPr/>
                <p:nvPr/>
              </p:nvSpPr>
              <p:spPr>
                <a:xfrm>
                  <a:off x="3589874" y="1355050"/>
                  <a:ext cx="1007949" cy="1223483"/>
                </a:xfrm>
                <a:prstGeom prst="arc">
                  <a:avLst>
                    <a:gd name="adj1" fmla="val 16200000"/>
                    <a:gd name="adj2" fmla="val 2155489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cxnSp>
              <p:nvCxnSpPr>
                <p:cNvPr id="38" name="Straight Connector 37">
                  <a:extLst>
                    <a:ext uri="{FF2B5EF4-FFF2-40B4-BE49-F238E27FC236}">
                      <a16:creationId xmlns:a16="http://schemas.microsoft.com/office/drawing/2014/main" id="{D42E1E15-CD2E-4D71-B1FD-7CD211553087}"/>
                    </a:ext>
                  </a:extLst>
                </p:cNvPr>
                <p:cNvCxnSpPr>
                  <a:endCxn id="37" idx="2"/>
                </p:cNvCxnSpPr>
                <p:nvPr/>
              </p:nvCxnSpPr>
              <p:spPr>
                <a:xfrm flipV="1">
                  <a:off x="2758118" y="1959651"/>
                  <a:ext cx="1839705" cy="6188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316">
                <a:extLst>
                  <a:ext uri="{FF2B5EF4-FFF2-40B4-BE49-F238E27FC236}">
                    <a16:creationId xmlns:a16="http://schemas.microsoft.com/office/drawing/2014/main" id="{0500DB25-D265-4870-949D-B46680EE8AB5}"/>
                  </a:ext>
                </a:extLst>
              </p:cNvPr>
              <p:cNvGrpSpPr>
                <a:grpSpLocks/>
              </p:cNvGrpSpPr>
              <p:nvPr/>
            </p:nvGrpSpPr>
            <p:grpSpPr bwMode="auto">
              <a:xfrm>
                <a:off x="3101397" y="2056331"/>
                <a:ext cx="720724" cy="398463"/>
                <a:chOff x="4789" y="2688"/>
                <a:chExt cx="454" cy="251"/>
              </a:xfrm>
            </p:grpSpPr>
            <p:sp>
              <p:nvSpPr>
                <p:cNvPr id="34" name="Rectangle 298">
                  <a:extLst>
                    <a:ext uri="{FF2B5EF4-FFF2-40B4-BE49-F238E27FC236}">
                      <a16:creationId xmlns:a16="http://schemas.microsoft.com/office/drawing/2014/main" id="{57CCB5AE-D2E2-495B-B882-DCC3DCA50C20}"/>
                    </a:ext>
                  </a:extLst>
                </p:cNvPr>
                <p:cNvSpPr>
                  <a:spLocks noChangeArrowheads="1"/>
                </p:cNvSpPr>
                <p:nvPr/>
              </p:nvSpPr>
              <p:spPr bwMode="auto">
                <a:xfrm>
                  <a:off x="4892" y="2688"/>
                  <a:ext cx="35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cs typeface="Arial" panose="020B0604020202020204" pitchFamily="34" charset="0"/>
                    </a:rPr>
                    <a:t>d</a:t>
                  </a:r>
                  <a:r>
                    <a:rPr lang="el-GR" altLang="en-US" sz="1600" b="1">
                      <a:cs typeface="Arial" panose="020B0604020202020204" pitchFamily="34" charset="0"/>
                    </a:rPr>
                    <a:t>θ</a:t>
                  </a:r>
                </a:p>
              </p:txBody>
            </p:sp>
            <p:sp>
              <p:nvSpPr>
                <p:cNvPr id="35" name="Arc 299">
                  <a:extLst>
                    <a:ext uri="{FF2B5EF4-FFF2-40B4-BE49-F238E27FC236}">
                      <a16:creationId xmlns:a16="http://schemas.microsoft.com/office/drawing/2014/main" id="{6955A5C9-1E1F-4EC5-85D6-6D80486FBD7F}"/>
                    </a:ext>
                  </a:extLst>
                </p:cNvPr>
                <p:cNvSpPr>
                  <a:spLocks/>
                </p:cNvSpPr>
                <p:nvPr/>
              </p:nvSpPr>
              <p:spPr bwMode="auto">
                <a:xfrm rot="881616">
                  <a:off x="4789" y="2788"/>
                  <a:ext cx="143" cy="151"/>
                </a:xfrm>
                <a:custGeom>
                  <a:avLst/>
                  <a:gdLst>
                    <a:gd name="T0" fmla="*/ 0 w 20030"/>
                    <a:gd name="T1" fmla="*/ 0 h 21186"/>
                    <a:gd name="T2" fmla="*/ 0 w 20030"/>
                    <a:gd name="T3" fmla="*/ 0 h 21186"/>
                    <a:gd name="T4" fmla="*/ 0 w 20030"/>
                    <a:gd name="T5" fmla="*/ 0 h 21186"/>
                    <a:gd name="T6" fmla="*/ 0 60000 65536"/>
                    <a:gd name="T7" fmla="*/ 0 60000 65536"/>
                    <a:gd name="T8" fmla="*/ 0 60000 65536"/>
                  </a:gdLst>
                  <a:ahLst/>
                  <a:cxnLst>
                    <a:cxn ang="T6">
                      <a:pos x="T0" y="T1"/>
                    </a:cxn>
                    <a:cxn ang="T7">
                      <a:pos x="T2" y="T3"/>
                    </a:cxn>
                    <a:cxn ang="T8">
                      <a:pos x="T4" y="T5"/>
                    </a:cxn>
                  </a:cxnLst>
                  <a:rect l="0" t="0" r="r" b="b"/>
                  <a:pathLst>
                    <a:path w="20030" h="21186" fill="none" extrusionOk="0">
                      <a:moveTo>
                        <a:pt x="4210" y="0"/>
                      </a:moveTo>
                      <a:cubicBezTo>
                        <a:pt x="11355" y="1420"/>
                        <a:pt x="17303" y="6346"/>
                        <a:pt x="20030" y="13101"/>
                      </a:cubicBezTo>
                    </a:path>
                    <a:path w="20030" h="21186" stroke="0" extrusionOk="0">
                      <a:moveTo>
                        <a:pt x="4210" y="0"/>
                      </a:moveTo>
                      <a:cubicBezTo>
                        <a:pt x="11355" y="1420"/>
                        <a:pt x="17303" y="6346"/>
                        <a:pt x="20030" y="13101"/>
                      </a:cubicBezTo>
                      <a:lnTo>
                        <a:pt x="0" y="21186"/>
                      </a:lnTo>
                      <a:lnTo>
                        <a:pt x="4210"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sp>
            <p:nvSpPr>
              <p:cNvPr id="31" name="Rectangle 10">
                <a:extLst>
                  <a:ext uri="{FF2B5EF4-FFF2-40B4-BE49-F238E27FC236}">
                    <a16:creationId xmlns:a16="http://schemas.microsoft.com/office/drawing/2014/main" id="{C6A5F21C-169A-4683-957B-197A0D37148F}"/>
                  </a:ext>
                </a:extLst>
              </p:cNvPr>
              <p:cNvSpPr>
                <a:spLocks noChangeArrowheads="1"/>
              </p:cNvSpPr>
              <p:nvPr/>
            </p:nvSpPr>
            <p:spPr bwMode="auto">
              <a:xfrm>
                <a:off x="4427984" y="1340768"/>
                <a:ext cx="393012" cy="30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cs typeface="Arial" panose="020B0604020202020204" pitchFamily="34" charset="0"/>
                  </a:rPr>
                  <a:t>ds</a:t>
                </a:r>
                <a:endParaRPr lang="el-GR" altLang="en-US" b="1">
                  <a:cs typeface="Arial" panose="020B0604020202020204" pitchFamily="34" charset="0"/>
                </a:endParaRPr>
              </a:p>
            </p:txBody>
          </p:sp>
          <p:sp>
            <p:nvSpPr>
              <p:cNvPr id="32" name="Rectangle 11">
                <a:extLst>
                  <a:ext uri="{FF2B5EF4-FFF2-40B4-BE49-F238E27FC236}">
                    <a16:creationId xmlns:a16="http://schemas.microsoft.com/office/drawing/2014/main" id="{E534FC06-B7DE-4234-A768-38EC479C6F5A}"/>
                  </a:ext>
                </a:extLst>
              </p:cNvPr>
              <p:cNvSpPr>
                <a:spLocks noChangeArrowheads="1"/>
              </p:cNvSpPr>
              <p:nvPr/>
            </p:nvSpPr>
            <p:spPr bwMode="auto">
              <a:xfrm>
                <a:off x="3384817" y="1525434"/>
                <a:ext cx="255169" cy="30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cs typeface="Arial" panose="020B0604020202020204" pitchFamily="34" charset="0"/>
                  </a:rPr>
                  <a:t>r</a:t>
                </a:r>
                <a:endParaRPr lang="el-GR" altLang="en-US" b="1">
                  <a:cs typeface="Arial" panose="020B0604020202020204" pitchFamily="34" charset="0"/>
                </a:endParaRPr>
              </a:p>
            </p:txBody>
          </p:sp>
          <p:sp>
            <p:nvSpPr>
              <p:cNvPr id="33" name="Rectangle 12">
                <a:extLst>
                  <a:ext uri="{FF2B5EF4-FFF2-40B4-BE49-F238E27FC236}">
                    <a16:creationId xmlns:a16="http://schemas.microsoft.com/office/drawing/2014/main" id="{54ACD905-98EF-423F-9BF9-1B78D87399AA}"/>
                  </a:ext>
                </a:extLst>
              </p:cNvPr>
              <p:cNvSpPr>
                <a:spLocks noChangeArrowheads="1"/>
              </p:cNvSpPr>
              <p:nvPr/>
            </p:nvSpPr>
            <p:spPr bwMode="auto">
              <a:xfrm>
                <a:off x="3865518" y="2123564"/>
                <a:ext cx="255169" cy="30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cs typeface="Arial" panose="020B0604020202020204" pitchFamily="34" charset="0"/>
                  </a:rPr>
                  <a:t>r</a:t>
                </a:r>
                <a:endParaRPr lang="el-GR" altLang="en-US" b="1">
                  <a:cs typeface="Arial" panose="020B0604020202020204" pitchFamily="34" charset="0"/>
                </a:endParaRPr>
              </a:p>
            </p:txBody>
          </p:sp>
        </p:grpSp>
        <p:sp>
          <p:nvSpPr>
            <p:cNvPr id="28" name="Rectangle 7">
              <a:extLst>
                <a:ext uri="{FF2B5EF4-FFF2-40B4-BE49-F238E27FC236}">
                  <a16:creationId xmlns:a16="http://schemas.microsoft.com/office/drawing/2014/main" id="{60ED3340-591B-47B9-8259-9EBFB7CBE644}"/>
                </a:ext>
              </a:extLst>
            </p:cNvPr>
            <p:cNvSpPr>
              <a:spLocks noChangeArrowheads="1"/>
            </p:cNvSpPr>
            <p:nvPr/>
          </p:nvSpPr>
          <p:spPr bwMode="auto">
            <a:xfrm>
              <a:off x="2483511" y="2293097"/>
              <a:ext cx="324092" cy="30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cs typeface="Arial" panose="020B0604020202020204" pitchFamily="34" charset="0"/>
                </a:rPr>
                <a:t>O</a:t>
              </a:r>
              <a:endParaRPr lang="el-GR" altLang="en-US" b="1">
                <a:cs typeface="Arial" panose="020B0604020202020204" pitchFamily="34" charset="0"/>
              </a:endParaRPr>
            </a:p>
          </p:txBody>
        </p:sp>
      </p:grpSp>
    </p:spTree>
    <p:extLst>
      <p:ext uri="{BB962C8B-B14F-4D97-AF65-F5344CB8AC3E}">
        <p14:creationId xmlns:p14="http://schemas.microsoft.com/office/powerpoint/2010/main" val="272507643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4770</TotalTime>
  <Words>4304</Words>
  <Application>Microsoft Office PowerPoint</Application>
  <PresentationFormat>On-screen Show (16:9)</PresentationFormat>
  <Paragraphs>680</Paragraphs>
  <Slides>55</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Cambria Math</vt:lpstr>
      <vt:lpstr>Verdana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drbikramnayak73@gmail.com</cp:lastModifiedBy>
  <cp:revision>262</cp:revision>
  <dcterms:modified xsi:type="dcterms:W3CDTF">2021-12-15T15:15:14Z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4b3411-284d-4d31-bd4f-bc13ef7f1fd6_Enabled">
    <vt:lpwstr>True</vt:lpwstr>
  </property>
  <property fmtid="{D5CDD505-2E9C-101B-9397-08002B2CF9AE}" pid="3" name="MSIP_Label_be4b3411-284d-4d31-bd4f-bc13ef7f1fd6_SiteId">
    <vt:lpwstr>63ce7d59-2f3e-42cd-a8cc-be764cff5eb6</vt:lpwstr>
  </property>
  <property fmtid="{D5CDD505-2E9C-101B-9397-08002B2CF9AE}" pid="4" name="MSIP_Label_be4b3411-284d-4d31-bd4f-bc13ef7f1fd6_Owner">
    <vt:lpwstr>krishnarajupatra_p@ad.infosys.com</vt:lpwstr>
  </property>
  <property fmtid="{D5CDD505-2E9C-101B-9397-08002B2CF9AE}" pid="5" name="MSIP_Label_be4b3411-284d-4d31-bd4f-bc13ef7f1fd6_SetDate">
    <vt:lpwstr>2020-07-18T14:32:04.2348881Z</vt:lpwstr>
  </property>
  <property fmtid="{D5CDD505-2E9C-101B-9397-08002B2CF9AE}" pid="6" name="MSIP_Label_be4b3411-284d-4d31-bd4f-bc13ef7f1fd6_Name">
    <vt:lpwstr>Internal</vt:lpwstr>
  </property>
  <property fmtid="{D5CDD505-2E9C-101B-9397-08002B2CF9AE}" pid="7" name="MSIP_Label_be4b3411-284d-4d31-bd4f-bc13ef7f1fd6_Application">
    <vt:lpwstr>Microsoft Azure Information Protection</vt:lpwstr>
  </property>
  <property fmtid="{D5CDD505-2E9C-101B-9397-08002B2CF9AE}" pid="8" name="MSIP_Label_be4b3411-284d-4d31-bd4f-bc13ef7f1fd6_ActionId">
    <vt:lpwstr>be8a669d-9cb2-426b-bbb5-17a4c403a721</vt:lpwstr>
  </property>
  <property fmtid="{D5CDD505-2E9C-101B-9397-08002B2CF9AE}" pid="9" name="MSIP_Label_be4b3411-284d-4d31-bd4f-bc13ef7f1fd6_Extended_MSFT_Method">
    <vt:lpwstr>Automatic</vt:lpwstr>
  </property>
  <property fmtid="{D5CDD505-2E9C-101B-9397-08002B2CF9AE}" pid="10" name="MSIP_Label_a0819fa7-4367-4500-ba88-dd630d977609_Enabled">
    <vt:lpwstr>True</vt:lpwstr>
  </property>
  <property fmtid="{D5CDD505-2E9C-101B-9397-08002B2CF9AE}" pid="11" name="MSIP_Label_a0819fa7-4367-4500-ba88-dd630d977609_SiteId">
    <vt:lpwstr>63ce7d59-2f3e-42cd-a8cc-be764cff5eb6</vt:lpwstr>
  </property>
  <property fmtid="{D5CDD505-2E9C-101B-9397-08002B2CF9AE}" pid="12" name="MSIP_Label_a0819fa7-4367-4500-ba88-dd630d977609_Owner">
    <vt:lpwstr>krishnarajupatra_p@ad.infosys.com</vt:lpwstr>
  </property>
  <property fmtid="{D5CDD505-2E9C-101B-9397-08002B2CF9AE}" pid="13" name="MSIP_Label_a0819fa7-4367-4500-ba88-dd630d977609_SetDate">
    <vt:lpwstr>2020-07-18T14:32:04.2348881Z</vt:lpwstr>
  </property>
  <property fmtid="{D5CDD505-2E9C-101B-9397-08002B2CF9AE}" pid="14" name="MSIP_Label_a0819fa7-4367-4500-ba88-dd630d977609_Name">
    <vt:lpwstr>Companywide usage</vt:lpwstr>
  </property>
  <property fmtid="{D5CDD505-2E9C-101B-9397-08002B2CF9AE}" pid="15" name="MSIP_Label_a0819fa7-4367-4500-ba88-dd630d977609_Application">
    <vt:lpwstr>Microsoft Azure Information Protection</vt:lpwstr>
  </property>
  <property fmtid="{D5CDD505-2E9C-101B-9397-08002B2CF9AE}" pid="16" name="MSIP_Label_a0819fa7-4367-4500-ba88-dd630d977609_ActionId">
    <vt:lpwstr>be8a669d-9cb2-426b-bbb5-17a4c403a721</vt:lpwstr>
  </property>
  <property fmtid="{D5CDD505-2E9C-101B-9397-08002B2CF9AE}" pid="17" name="MSIP_Label_a0819fa7-4367-4500-ba88-dd630d977609_Parent">
    <vt:lpwstr>be4b3411-284d-4d31-bd4f-bc13ef7f1fd6</vt:lpwstr>
  </property>
  <property fmtid="{D5CDD505-2E9C-101B-9397-08002B2CF9AE}" pid="18" name="MSIP_Label_a0819fa7-4367-4500-ba88-dd630d977609_Extended_MSFT_Method">
    <vt:lpwstr>Automatic</vt:lpwstr>
  </property>
  <property fmtid="{D5CDD505-2E9C-101B-9397-08002B2CF9AE}" pid="19" name="Sensitivity">
    <vt:lpwstr>Internal Companywide usage</vt:lpwstr>
  </property>
</Properties>
</file>