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73" r:id="rId2"/>
    <p:sldId id="299" r:id="rId3"/>
    <p:sldId id="301" r:id="rId4"/>
    <p:sldId id="274" r:id="rId5"/>
    <p:sldId id="287" r:id="rId6"/>
    <p:sldId id="286" r:id="rId7"/>
    <p:sldId id="275" r:id="rId8"/>
    <p:sldId id="276" r:id="rId9"/>
    <p:sldId id="288" r:id="rId10"/>
    <p:sldId id="277" r:id="rId11"/>
    <p:sldId id="289" r:id="rId12"/>
    <p:sldId id="302" r:id="rId13"/>
    <p:sldId id="303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ber raj kunal" userId="ff53f78b27f9dcad" providerId="Windows Live" clId="Web-{C2D2888F-B722-440F-9C82-7FC7917D9BB6}"/>
    <pc:docChg chg="mod modSld addMainMaster delMainMaster modMainMaster setSldSz">
      <pc:chgData name="kuber raj kunal" userId="ff53f78b27f9dcad" providerId="Windows Live" clId="Web-{C2D2888F-B722-440F-9C82-7FC7917D9BB6}" dt="2021-12-08T17:08:35.099" v="3" actId="1076"/>
      <pc:docMkLst>
        <pc:docMk/>
      </pc:docMkLst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2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2"/>
            <ac:spMk id="77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2"/>
            <ac:picMk id="17410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8:35.099" v="3" actId="1076"/>
        <pc:sldMkLst>
          <pc:docMk/>
          <pc:sldMk cId="0" sldId="273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39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8:35.099" v="3" actId="1076"/>
          <ac:picMkLst>
            <pc:docMk/>
            <pc:sldMk cId="0" sldId="273"/>
            <ac:picMk id="215" creationId="{00000000-0000-0000-0000-000000000000}"/>
          </ac:picMkLst>
        </pc:pic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3"/>
            <ac:picMk id="225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4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2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2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29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4"/>
            <ac:picMk id="30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5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3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3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20481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5"/>
            <ac:picMk id="4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6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6"/>
            <ac:spMk id="19457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6"/>
            <ac:picMk id="6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7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7"/>
            <ac:spMk id="18433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7"/>
            <ac:picMk id="5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8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14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8"/>
            <ac:picMk id="29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9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9"/>
            <ac:spMk id="16385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9"/>
            <ac:picMk id="34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0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0"/>
            <ac:spMk id="15361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0"/>
            <ac:picMk id="30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1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1"/>
            <ac:spMk id="14337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1"/>
            <ac:picMk id="35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2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2"/>
            <ac:spMk id="13313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2"/>
            <ac:picMk id="54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3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3"/>
            <ac:spMk id="12289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3"/>
            <ac:picMk id="2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4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4"/>
            <ac:spMk id="11265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4"/>
            <ac:picMk id="42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5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5"/>
            <ac:spMk id="10241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5"/>
            <ac:picMk id="28" creationId="{00000000-0000-0000-0000-000000000000}"/>
          </ac:picMkLst>
        </pc:picChg>
      </pc:sldChg>
      <pc:sldMasterChg chg="modSp del delSldLayout modSldLayout">
        <pc:chgData name="kuber raj kunal" userId="ff53f78b27f9dcad" providerId="Windows Live" clId="Web-{C2D2888F-B722-440F-9C82-7FC7917D9BB6}" dt="2021-12-08T17:07:24.785" v="2"/>
        <pc:sldMasterMkLst>
          <pc:docMk/>
          <pc:sldMasterMk cId="2853433790" sldId="2147483660"/>
        </pc:sldMaster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2" creationId="{233931B2-49A9-4FD1-8588-050A53265727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3" creationId="{71448D48-6E67-4E41-ADD6-B3F46A5B3468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4" creationId="{06C95104-3CDB-4FC4-80CE-331E40671F04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5" creationId="{860BAB4A-FBEE-43AE-82A6-94FD43C8F749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6" creationId="{B25AC44B-B577-444B-899D-086E138E7B5F}"/>
          </ac:spMkLst>
        </pc:sp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944152425" sldId="2147483661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44152425" sldId="2147483661"/>
              <ac:spMk id="2" creationId="{262B44B7-6E18-4A14-9EF8-F085C05BB52C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44152425" sldId="2147483661"/>
              <ac:spMk id="3" creationId="{70EAFA2B-17D6-4E80-AAEA-5293A3ED99FD}"/>
            </ac:spMkLst>
          </pc:spChg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675565220" sldId="2147483662"/>
          </pc:sldLayoutMkLst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1136712596" sldId="2147483663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1136712596" sldId="2147483663"/>
              <ac:spMk id="2" creationId="{F5A44F66-4C09-49BB-89B9-B647539D7D6F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1136712596" sldId="2147483663"/>
              <ac:spMk id="3" creationId="{43D5DA88-B61D-449F-B850-534F66EF1CCC}"/>
            </ac:spMkLst>
          </pc:spChg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3040622158" sldId="2147483664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040622158" sldId="2147483664"/>
              <ac:spMk id="3" creationId="{4725460D-AB6F-4DFE-A769-FB6FE2F89D96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040622158" sldId="2147483664"/>
              <ac:spMk id="4" creationId="{10F9CEAF-AA6A-4236-98CB-DAC85C7CA22A}"/>
            </ac:spMkLst>
          </pc:spChg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3877420197" sldId="2147483665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2" creationId="{B8FF8039-F8D1-46B5-BD44-92531C7FEC1D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3" creationId="{4D1D8152-88FC-4B36-8361-B453E2534B54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4" creationId="{EC15EF8E-9823-47B7-8969-721EA030BB8B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5" creationId="{15EAC69A-997B-4413-800F-CD7699107579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6" creationId="{C2A4601D-01F9-4337-850C-62AB5CD96730}"/>
            </ac:spMkLst>
          </pc:spChg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1599152242" sldId="2147483666"/>
          </pc:sldLayoutMkLst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2385578162" sldId="2147483667"/>
          </pc:sldLayoutMkLst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912766184" sldId="2147483668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12766184" sldId="2147483668"/>
              <ac:spMk id="2" creationId="{09218E97-80C2-4330-B788-A426CB005FC6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12766184" sldId="2147483668"/>
              <ac:spMk id="3" creationId="{3084C026-A462-4EEE-90AE-7074CE913732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12766184" sldId="2147483668"/>
              <ac:spMk id="4" creationId="{FA6A3830-98AA-47DD-BBEC-1459EE3D3EAA}"/>
            </ac:spMkLst>
          </pc:spChg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373664012" sldId="2147483669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73664012" sldId="2147483669"/>
              <ac:spMk id="2" creationId="{B25AC203-A488-4181-9914-3037F55A0C25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73664012" sldId="2147483669"/>
              <ac:spMk id="3" creationId="{D40CC111-CF51-4F2E-AEC4-48916A4E59C2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73664012" sldId="2147483669"/>
              <ac:spMk id="4" creationId="{A4DD717F-6DC6-4CC2-9A6E-CEEB614DCB1A}"/>
            </ac:spMkLst>
          </pc:spChg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1469568936" sldId="2147483670"/>
          </pc:sldLayoutMkLst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822554414" sldId="2147483671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822554414" sldId="2147483671"/>
              <ac:spMk id="2" creationId="{18900F14-3A0F-4B1A-A7F3-F4CA3D3EAD4C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822554414" sldId="2147483671"/>
              <ac:spMk id="3" creationId="{0A56BA48-3CF4-40EA-B212-A6892CC953E5}"/>
            </ac:spMkLst>
          </pc:spChg>
        </pc:sldLayoutChg>
      </pc:sldMasterChg>
      <pc:sldMasterChg chg="add addSldLayout modSldLayout">
        <pc:chgData name="kuber raj kunal" userId="ff53f78b27f9dcad" providerId="Windows Live" clId="Web-{C2D2888F-B722-440F-9C82-7FC7917D9BB6}" dt="2021-12-08T17:07:24.785" v="2"/>
        <pc:sldMasterMkLst>
          <pc:docMk/>
          <pc:sldMasterMk cId="412813940" sldId="2147483672"/>
        </pc:sldMasterMkLst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113907502" sldId="2147483673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230021477" sldId="2147483674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197930570" sldId="2147483675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323417222" sldId="2147483676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1185456130" sldId="2147483677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52053751" sldId="2147483678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969289253" sldId="2147483679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696305716" sldId="2147483680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570266851" sldId="2147483681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673481347" sldId="2147483682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525987652" sldId="2147483683"/>
          </pc:sldLayoutMkLst>
        </pc:sldLayoutChg>
      </pc:sldMasterChg>
    </pc:docChg>
  </pc:docChgLst>
  <pc:docChgLst>
    <pc:chgData name="kuber raj kunal" userId="ff53f78b27f9dcad" providerId="Windows Live" clId="Web-{3721599D-468D-4CBD-AF2F-A7F317CFBD65}"/>
    <pc:docChg chg="addSld delSld modSld">
      <pc:chgData name="kuber raj kunal" userId="ff53f78b27f9dcad" providerId="Windows Live" clId="Web-{3721599D-468D-4CBD-AF2F-A7F317CFBD65}" dt="2021-12-10T10:54:40.687" v="825" actId="14100"/>
      <pc:docMkLst>
        <pc:docMk/>
      </pc:docMkLst>
      <pc:sldChg chg="addSp">
        <pc:chgData name="kuber raj kunal" userId="ff53f78b27f9dcad" providerId="Windows Live" clId="Web-{3721599D-468D-4CBD-AF2F-A7F317CFBD65}" dt="2021-12-10T10:54:29.233" v="823"/>
        <pc:sldMkLst>
          <pc:docMk/>
          <pc:sldMk cId="0" sldId="272"/>
        </pc:sldMkLst>
        <pc:picChg chg="add">
          <ac:chgData name="kuber raj kunal" userId="ff53f78b27f9dcad" providerId="Windows Live" clId="Web-{3721599D-468D-4CBD-AF2F-A7F317CFBD65}" dt="2021-12-10T10:54:29.233" v="823"/>
          <ac:picMkLst>
            <pc:docMk/>
            <pc:sldMk cId="0" sldId="272"/>
            <ac:picMk id="2" creationId="{612A51D2-EAAB-4BDF-B99A-756F16DB3FF8}"/>
          </ac:picMkLst>
        </pc:picChg>
      </pc:sldChg>
      <pc:sldChg chg="addSp modSp">
        <pc:chgData name="kuber raj kunal" userId="ff53f78b27f9dcad" providerId="Windows Live" clId="Web-{3721599D-468D-4CBD-AF2F-A7F317CFBD65}" dt="2021-12-10T10:51:38.991" v="787" actId="1076"/>
        <pc:sldMkLst>
          <pc:docMk/>
          <pc:sldMk cId="0" sldId="273"/>
        </pc:sldMkLst>
        <pc:spChg chg="mod">
          <ac:chgData name="kuber raj kunal" userId="ff53f78b27f9dcad" providerId="Windows Live" clId="Web-{3721599D-468D-4CBD-AF2F-A7F317CFBD65}" dt="2021-12-10T10:50:50.411" v="782" actId="1076"/>
          <ac:spMkLst>
            <pc:docMk/>
            <pc:sldMk cId="0" sldId="273"/>
            <ac:spMk id="223" creationId="{00000000-0000-0000-0000-000000000000}"/>
          </ac:spMkLst>
        </pc:spChg>
        <pc:spChg chg="mod">
          <ac:chgData name="kuber raj kunal" userId="ff53f78b27f9dcad" providerId="Windows Live" clId="Web-{3721599D-468D-4CBD-AF2F-A7F317CFBD65}" dt="2021-12-10T10:51:00.911" v="783" actId="1076"/>
          <ac:spMkLst>
            <pc:docMk/>
            <pc:sldMk cId="0" sldId="273"/>
            <ac:spMk id="226" creationId="{00000000-0000-0000-0000-000000000000}"/>
          </ac:spMkLst>
        </pc:spChg>
        <pc:picChg chg="add mod">
          <ac:chgData name="kuber raj kunal" userId="ff53f78b27f9dcad" providerId="Windows Live" clId="Web-{3721599D-468D-4CBD-AF2F-A7F317CFBD65}" dt="2021-12-10T10:51:38.991" v="787" actId="1076"/>
          <ac:picMkLst>
            <pc:docMk/>
            <pc:sldMk cId="0" sldId="273"/>
            <ac:picMk id="2" creationId="{80A028B2-DFD8-4577-9395-EFE6BBC3C3F7}"/>
          </ac:picMkLst>
        </pc:picChg>
      </pc:sldChg>
      <pc:sldChg chg="addSp">
        <pc:chgData name="kuber raj kunal" userId="ff53f78b27f9dcad" providerId="Windows Live" clId="Web-{3721599D-468D-4CBD-AF2F-A7F317CFBD65}" dt="2021-12-10T10:53:43.747" v="803"/>
        <pc:sldMkLst>
          <pc:docMk/>
          <pc:sldMk cId="0" sldId="274"/>
        </pc:sldMkLst>
        <pc:picChg chg="add">
          <ac:chgData name="kuber raj kunal" userId="ff53f78b27f9dcad" providerId="Windows Live" clId="Web-{3721599D-468D-4CBD-AF2F-A7F317CFBD65}" dt="2021-12-10T10:53:43.747" v="803"/>
          <ac:picMkLst>
            <pc:docMk/>
            <pc:sldMk cId="0" sldId="274"/>
            <ac:picMk id="2" creationId="{CC183E9C-EDB5-4826-90BD-CB9365C69BBE}"/>
          </ac:picMkLst>
        </pc:picChg>
      </pc:sldChg>
      <pc:sldChg chg="addSp">
        <pc:chgData name="kuber raj kunal" userId="ff53f78b27f9dcad" providerId="Windows Live" clId="Web-{3721599D-468D-4CBD-AF2F-A7F317CFBD65}" dt="2021-12-10T10:53:49.997" v="806"/>
        <pc:sldMkLst>
          <pc:docMk/>
          <pc:sldMk cId="0" sldId="275"/>
        </pc:sldMkLst>
        <pc:picChg chg="add">
          <ac:chgData name="kuber raj kunal" userId="ff53f78b27f9dcad" providerId="Windows Live" clId="Web-{3721599D-468D-4CBD-AF2F-A7F317CFBD65}" dt="2021-12-10T10:53:49.997" v="806"/>
          <ac:picMkLst>
            <pc:docMk/>
            <pc:sldMk cId="0" sldId="275"/>
            <ac:picMk id="2" creationId="{A0DA0A52-FED0-4446-A009-9F41D9C2F6F5}"/>
          </ac:picMkLst>
        </pc:picChg>
      </pc:sldChg>
      <pc:sldChg chg="addSp">
        <pc:chgData name="kuber raj kunal" userId="ff53f78b27f9dcad" providerId="Windows Live" clId="Web-{3721599D-468D-4CBD-AF2F-A7F317CFBD65}" dt="2021-12-10T10:53:51.763" v="807"/>
        <pc:sldMkLst>
          <pc:docMk/>
          <pc:sldMk cId="0" sldId="276"/>
        </pc:sldMkLst>
        <pc:picChg chg="add">
          <ac:chgData name="kuber raj kunal" userId="ff53f78b27f9dcad" providerId="Windows Live" clId="Web-{3721599D-468D-4CBD-AF2F-A7F317CFBD65}" dt="2021-12-10T10:53:51.763" v="807"/>
          <ac:picMkLst>
            <pc:docMk/>
            <pc:sldMk cId="0" sldId="276"/>
            <ac:picMk id="2" creationId="{0C470952-4124-4D28-9469-0D9624B5374F}"/>
          </ac:picMkLst>
        </pc:picChg>
      </pc:sldChg>
      <pc:sldChg chg="addSp modSp">
        <pc:chgData name="kuber raj kunal" userId="ff53f78b27f9dcad" providerId="Windows Live" clId="Web-{3721599D-468D-4CBD-AF2F-A7F317CFBD65}" dt="2021-12-10T10:53:54.607" v="809"/>
        <pc:sldMkLst>
          <pc:docMk/>
          <pc:sldMk cId="0" sldId="277"/>
        </pc:sldMkLst>
        <pc:spChg chg="mod">
          <ac:chgData name="kuber raj kunal" userId="ff53f78b27f9dcad" providerId="Windows Live" clId="Web-{3721599D-468D-4CBD-AF2F-A7F317CFBD65}" dt="2021-12-10T10:02:33.572" v="24" actId="1076"/>
          <ac:spMkLst>
            <pc:docMk/>
            <pc:sldMk cId="0" sldId="277"/>
            <ac:spMk id="18433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3:54.607" v="809"/>
          <ac:picMkLst>
            <pc:docMk/>
            <pc:sldMk cId="0" sldId="277"/>
            <ac:picMk id="2" creationId="{E0E1A4FD-29A1-48E3-A2E3-E4C88D79E58D}"/>
          </ac:picMkLst>
        </pc:picChg>
      </pc:sldChg>
      <pc:sldChg chg="addSp delSp modSp">
        <pc:chgData name="kuber raj kunal" userId="ff53f78b27f9dcad" providerId="Windows Live" clId="Web-{3721599D-468D-4CBD-AF2F-A7F317CFBD65}" dt="2021-12-10T10:53:57.638" v="811"/>
        <pc:sldMkLst>
          <pc:docMk/>
          <pc:sldMk cId="0" sldId="278"/>
        </pc:sldMkLst>
        <pc:spChg chg="del">
          <ac:chgData name="kuber raj kunal" userId="ff53f78b27f9dcad" providerId="Windows Live" clId="Web-{3721599D-468D-4CBD-AF2F-A7F317CFBD65}" dt="2021-12-10T10:03:33.949" v="37"/>
          <ac:spMkLst>
            <pc:docMk/>
            <pc:sldMk cId="0" sldId="278"/>
            <ac:spMk id="6" creationId="{00000000-0000-0000-0000-000000000000}"/>
          </ac:spMkLst>
        </pc:spChg>
        <pc:spChg chg="mod">
          <ac:chgData name="kuber raj kunal" userId="ff53f78b27f9dcad" providerId="Windows Live" clId="Web-{3721599D-468D-4CBD-AF2F-A7F317CFBD65}" dt="2021-12-10T10:07:28.101" v="149" actId="20577"/>
          <ac:spMkLst>
            <pc:docMk/>
            <pc:sldMk cId="0" sldId="278"/>
            <ac:spMk id="12" creationId="{00000000-0000-0000-0000-000000000000}"/>
          </ac:spMkLst>
        </pc:spChg>
        <pc:spChg chg="mod">
          <ac:chgData name="kuber raj kunal" userId="ff53f78b27f9dcad" providerId="Windows Live" clId="Web-{3721599D-468D-4CBD-AF2F-A7F317CFBD65}" dt="2021-12-10T10:07:22.132" v="147" actId="1076"/>
          <ac:spMkLst>
            <pc:docMk/>
            <pc:sldMk cId="0" sldId="278"/>
            <ac:spMk id="14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3:57.638" v="811"/>
          <ac:picMkLst>
            <pc:docMk/>
            <pc:sldMk cId="0" sldId="278"/>
            <ac:picMk id="7" creationId="{A3DEBBC7-A7CB-4D11-8B0B-221BB7FD4A9C}"/>
          </ac:picMkLst>
        </pc:picChg>
      </pc:sldChg>
      <pc:sldChg chg="addSp delSp modSp">
        <pc:chgData name="kuber raj kunal" userId="ff53f78b27f9dcad" providerId="Windows Live" clId="Web-{3721599D-468D-4CBD-AF2F-A7F317CFBD65}" dt="2021-12-10T10:53:58.935" v="812"/>
        <pc:sldMkLst>
          <pc:docMk/>
          <pc:sldMk cId="0" sldId="279"/>
        </pc:sldMkLst>
        <pc:spChg chg="add del">
          <ac:chgData name="kuber raj kunal" userId="ff53f78b27f9dcad" providerId="Windows Live" clId="Web-{3721599D-468D-4CBD-AF2F-A7F317CFBD65}" dt="2021-12-10T10:12:44.631" v="237"/>
          <ac:spMkLst>
            <pc:docMk/>
            <pc:sldMk cId="0" sldId="279"/>
            <ac:spMk id="2" creationId="{502FF3AE-B3E0-4F8E-8AE5-DD5BCEEED261}"/>
          </ac:spMkLst>
        </pc:spChg>
        <pc:spChg chg="mod">
          <ac:chgData name="kuber raj kunal" userId="ff53f78b27f9dcad" providerId="Windows Live" clId="Web-{3721599D-468D-4CBD-AF2F-A7F317CFBD65}" dt="2021-12-10T10:12:51.601" v="239" actId="20577"/>
          <ac:spMkLst>
            <pc:docMk/>
            <pc:sldMk cId="0" sldId="279"/>
            <ac:spMk id="16385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3:58.935" v="812"/>
          <ac:picMkLst>
            <pc:docMk/>
            <pc:sldMk cId="0" sldId="279"/>
            <ac:picMk id="3" creationId="{EEA0E81D-1C17-481A-A631-D103733E039E}"/>
          </ac:picMkLst>
        </pc:picChg>
      </pc:sldChg>
      <pc:sldChg chg="addSp modSp">
        <pc:chgData name="kuber raj kunal" userId="ff53f78b27f9dcad" providerId="Windows Live" clId="Web-{3721599D-468D-4CBD-AF2F-A7F317CFBD65}" dt="2021-12-10T10:54:04.201" v="815"/>
        <pc:sldMkLst>
          <pc:docMk/>
          <pc:sldMk cId="0" sldId="280"/>
        </pc:sldMkLst>
        <pc:spChg chg="mod">
          <ac:chgData name="kuber raj kunal" userId="ff53f78b27f9dcad" providerId="Windows Live" clId="Web-{3721599D-468D-4CBD-AF2F-A7F317CFBD65}" dt="2021-12-10T10:19:33.026" v="348" actId="1076"/>
          <ac:spMkLst>
            <pc:docMk/>
            <pc:sldMk cId="0" sldId="280"/>
            <ac:spMk id="15361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04.201" v="815"/>
          <ac:picMkLst>
            <pc:docMk/>
            <pc:sldMk cId="0" sldId="280"/>
            <ac:picMk id="2" creationId="{B77DCECD-21E2-4A72-B3BF-31DDD16F7BBE}"/>
          </ac:picMkLst>
        </pc:picChg>
      </pc:sldChg>
      <pc:sldChg chg="addSp modSp">
        <pc:chgData name="kuber raj kunal" userId="ff53f78b27f9dcad" providerId="Windows Live" clId="Web-{3721599D-468D-4CBD-AF2F-A7F317CFBD65}" dt="2021-12-10T10:54:40.687" v="825" actId="14100"/>
        <pc:sldMkLst>
          <pc:docMk/>
          <pc:sldMk cId="0" sldId="281"/>
        </pc:sldMkLst>
        <pc:spChg chg="mod">
          <ac:chgData name="kuber raj kunal" userId="ff53f78b27f9dcad" providerId="Windows Live" clId="Web-{3721599D-468D-4CBD-AF2F-A7F317CFBD65}" dt="2021-12-10T10:47:34.448" v="772" actId="20577"/>
          <ac:spMkLst>
            <pc:docMk/>
            <pc:sldMk cId="0" sldId="281"/>
            <ac:spMk id="14337" creationId="{00000000-0000-0000-0000-000000000000}"/>
          </ac:spMkLst>
        </pc:spChg>
        <pc:picChg chg="add mod">
          <ac:chgData name="kuber raj kunal" userId="ff53f78b27f9dcad" providerId="Windows Live" clId="Web-{3721599D-468D-4CBD-AF2F-A7F317CFBD65}" dt="2021-12-10T10:54:40.687" v="825" actId="14100"/>
          <ac:picMkLst>
            <pc:docMk/>
            <pc:sldMk cId="0" sldId="281"/>
            <ac:picMk id="2" creationId="{D2C4F1D2-9885-4FFF-9F8A-05B9BA90B4E2}"/>
          </ac:picMkLst>
        </pc:picChg>
      </pc:sldChg>
      <pc:sldChg chg="addSp modSp">
        <pc:chgData name="kuber raj kunal" userId="ff53f78b27f9dcad" providerId="Windows Live" clId="Web-{3721599D-468D-4CBD-AF2F-A7F317CFBD65}" dt="2021-12-10T10:54:15.483" v="818"/>
        <pc:sldMkLst>
          <pc:docMk/>
          <pc:sldMk cId="0" sldId="282"/>
        </pc:sldMkLst>
        <pc:spChg chg="mod">
          <ac:chgData name="kuber raj kunal" userId="ff53f78b27f9dcad" providerId="Windows Live" clId="Web-{3721599D-468D-4CBD-AF2F-A7F317CFBD65}" dt="2021-12-10T10:47:21.463" v="770" actId="20577"/>
          <ac:spMkLst>
            <pc:docMk/>
            <pc:sldMk cId="0" sldId="282"/>
            <ac:spMk id="13313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15.483" v="818"/>
          <ac:picMkLst>
            <pc:docMk/>
            <pc:sldMk cId="0" sldId="282"/>
            <ac:picMk id="2" creationId="{14BED5C7-F938-4334-A8EC-21CD101E0129}"/>
          </ac:picMkLst>
        </pc:picChg>
      </pc:sldChg>
      <pc:sldChg chg="addSp modSp">
        <pc:chgData name="kuber raj kunal" userId="ff53f78b27f9dcad" providerId="Windows Live" clId="Web-{3721599D-468D-4CBD-AF2F-A7F317CFBD65}" dt="2021-12-10T10:54:17.405" v="819"/>
        <pc:sldMkLst>
          <pc:docMk/>
          <pc:sldMk cId="0" sldId="283"/>
        </pc:sldMkLst>
        <pc:spChg chg="add mod">
          <ac:chgData name="kuber raj kunal" userId="ff53f78b27f9dcad" providerId="Windows Live" clId="Web-{3721599D-468D-4CBD-AF2F-A7F317CFBD65}" dt="2021-12-10T10:35:19.023" v="643" actId="1076"/>
          <ac:spMkLst>
            <pc:docMk/>
            <pc:sldMk cId="0" sldId="283"/>
            <ac:spMk id="2" creationId="{F2A1203A-E87F-40D4-A89B-AAD1616A8ED1}"/>
          </ac:spMkLst>
        </pc:spChg>
        <pc:spChg chg="mod">
          <ac:chgData name="kuber raj kunal" userId="ff53f78b27f9dcad" providerId="Windows Live" clId="Web-{3721599D-468D-4CBD-AF2F-A7F317CFBD65}" dt="2021-12-10T10:47:16.088" v="769" actId="20577"/>
          <ac:spMkLst>
            <pc:docMk/>
            <pc:sldMk cId="0" sldId="283"/>
            <ac:spMk id="12289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17.405" v="819"/>
          <ac:picMkLst>
            <pc:docMk/>
            <pc:sldMk cId="0" sldId="283"/>
            <ac:picMk id="3" creationId="{3D50583E-BBB3-47AF-A9D7-847F6B323DD7}"/>
          </ac:picMkLst>
        </pc:picChg>
      </pc:sldChg>
      <pc:sldChg chg="addSp modSp">
        <pc:chgData name="kuber raj kunal" userId="ff53f78b27f9dcad" providerId="Windows Live" clId="Web-{3721599D-468D-4CBD-AF2F-A7F317CFBD65}" dt="2021-12-10T10:54:18.858" v="820"/>
        <pc:sldMkLst>
          <pc:docMk/>
          <pc:sldMk cId="0" sldId="284"/>
        </pc:sldMkLst>
        <pc:spChg chg="mod">
          <ac:chgData name="kuber raj kunal" userId="ff53f78b27f9dcad" providerId="Windows Live" clId="Web-{3721599D-468D-4CBD-AF2F-A7F317CFBD65}" dt="2021-12-10T10:47:07.556" v="768" actId="20577"/>
          <ac:spMkLst>
            <pc:docMk/>
            <pc:sldMk cId="0" sldId="284"/>
            <ac:spMk id="11265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18.858" v="820"/>
          <ac:picMkLst>
            <pc:docMk/>
            <pc:sldMk cId="0" sldId="284"/>
            <ac:picMk id="2" creationId="{B1720F0C-2D6F-4F84-B091-7316504A316F}"/>
          </ac:picMkLst>
        </pc:picChg>
      </pc:sldChg>
      <pc:sldChg chg="addSp modSp">
        <pc:chgData name="kuber raj kunal" userId="ff53f78b27f9dcad" providerId="Windows Live" clId="Web-{3721599D-468D-4CBD-AF2F-A7F317CFBD65}" dt="2021-12-10T10:54:24.874" v="822"/>
        <pc:sldMkLst>
          <pc:docMk/>
          <pc:sldMk cId="0" sldId="285"/>
        </pc:sldMkLst>
        <pc:spChg chg="mod">
          <ac:chgData name="kuber raj kunal" userId="ff53f78b27f9dcad" providerId="Windows Live" clId="Web-{3721599D-468D-4CBD-AF2F-A7F317CFBD65}" dt="2021-12-10T10:47:00.369" v="767" actId="20577"/>
          <ac:spMkLst>
            <pc:docMk/>
            <pc:sldMk cId="0" sldId="285"/>
            <ac:spMk id="10241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24.874" v="822"/>
          <ac:picMkLst>
            <pc:docMk/>
            <pc:sldMk cId="0" sldId="285"/>
            <ac:picMk id="2" creationId="{43118B1F-268E-4459-9262-DB0DD8C0FF27}"/>
          </ac:picMkLst>
        </pc:picChg>
      </pc:sldChg>
      <pc:sldChg chg="addSp">
        <pc:chgData name="kuber raj kunal" userId="ff53f78b27f9dcad" providerId="Windows Live" clId="Web-{3721599D-468D-4CBD-AF2F-A7F317CFBD65}" dt="2021-12-10T10:53:45.966" v="805"/>
        <pc:sldMkLst>
          <pc:docMk/>
          <pc:sldMk cId="588791915" sldId="286"/>
        </pc:sldMkLst>
        <pc:picChg chg="add">
          <ac:chgData name="kuber raj kunal" userId="ff53f78b27f9dcad" providerId="Windows Live" clId="Web-{3721599D-468D-4CBD-AF2F-A7F317CFBD65}" dt="2021-12-10T10:53:45.966" v="805"/>
          <ac:picMkLst>
            <pc:docMk/>
            <pc:sldMk cId="588791915" sldId="286"/>
            <ac:picMk id="4" creationId="{D67C4598-7231-49BB-8132-9E730C7ACEF0}"/>
          </ac:picMkLst>
        </pc:picChg>
      </pc:sldChg>
      <pc:sldChg chg="addSp modSp">
        <pc:chgData name="kuber raj kunal" userId="ff53f78b27f9dcad" providerId="Windows Live" clId="Web-{3721599D-468D-4CBD-AF2F-A7F317CFBD65}" dt="2021-12-10T10:53:45.278" v="804"/>
        <pc:sldMkLst>
          <pc:docMk/>
          <pc:sldMk cId="880797930" sldId="287"/>
        </pc:sldMkLst>
        <pc:spChg chg="mod">
          <ac:chgData name="kuber raj kunal" userId="ff53f78b27f9dcad" providerId="Windows Live" clId="Web-{3721599D-468D-4CBD-AF2F-A7F317CFBD65}" dt="2021-12-10T10:01:10.771" v="1"/>
          <ac:spMkLst>
            <pc:docMk/>
            <pc:sldMk cId="880797930" sldId="287"/>
            <ac:spMk id="3" creationId="{7C75D6A2-296A-4FDB-BCC8-291D6D03689C}"/>
          </ac:spMkLst>
        </pc:spChg>
        <pc:picChg chg="add">
          <ac:chgData name="kuber raj kunal" userId="ff53f78b27f9dcad" providerId="Windows Live" clId="Web-{3721599D-468D-4CBD-AF2F-A7F317CFBD65}" dt="2021-12-10T10:53:45.278" v="804"/>
          <ac:picMkLst>
            <pc:docMk/>
            <pc:sldMk cId="880797930" sldId="287"/>
            <ac:picMk id="2" creationId="{149CE263-8EFA-4E0A-9004-3DB3F1212D8A}"/>
          </ac:picMkLst>
        </pc:picChg>
      </pc:sldChg>
      <pc:sldChg chg="addSp">
        <pc:chgData name="kuber raj kunal" userId="ff53f78b27f9dcad" providerId="Windows Live" clId="Web-{3721599D-468D-4CBD-AF2F-A7F317CFBD65}" dt="2021-12-10T10:53:52.904" v="808"/>
        <pc:sldMkLst>
          <pc:docMk/>
          <pc:sldMk cId="334423107" sldId="288"/>
        </pc:sldMkLst>
        <pc:picChg chg="add">
          <ac:chgData name="kuber raj kunal" userId="ff53f78b27f9dcad" providerId="Windows Live" clId="Web-{3721599D-468D-4CBD-AF2F-A7F317CFBD65}" dt="2021-12-10T10:53:52.904" v="808"/>
          <ac:picMkLst>
            <pc:docMk/>
            <pc:sldMk cId="334423107" sldId="288"/>
            <ac:picMk id="4" creationId="{8F29E801-30A8-4E78-BEC8-6082B23A76D3}"/>
          </ac:picMkLst>
        </pc:picChg>
      </pc:sldChg>
      <pc:sldChg chg="addSp">
        <pc:chgData name="kuber raj kunal" userId="ff53f78b27f9dcad" providerId="Windows Live" clId="Web-{3721599D-468D-4CBD-AF2F-A7F317CFBD65}" dt="2021-12-10T10:53:55.576" v="810"/>
        <pc:sldMkLst>
          <pc:docMk/>
          <pc:sldMk cId="1245857837" sldId="289"/>
        </pc:sldMkLst>
        <pc:picChg chg="add">
          <ac:chgData name="kuber raj kunal" userId="ff53f78b27f9dcad" providerId="Windows Live" clId="Web-{3721599D-468D-4CBD-AF2F-A7F317CFBD65}" dt="2021-12-10T10:53:55.576" v="810"/>
          <ac:picMkLst>
            <pc:docMk/>
            <pc:sldMk cId="1245857837" sldId="289"/>
            <ac:picMk id="4" creationId="{78EC548F-C2BD-492D-95EE-DFA499C1F3DB}"/>
          </ac:picMkLst>
        </pc:picChg>
      </pc:sldChg>
      <pc:sldChg chg="del">
        <pc:chgData name="kuber raj kunal" userId="ff53f78b27f9dcad" providerId="Windows Live" clId="Web-{3721599D-468D-4CBD-AF2F-A7F317CFBD65}" dt="2021-12-10T10:09:05.262" v="167"/>
        <pc:sldMkLst>
          <pc:docMk/>
          <pc:sldMk cId="438219977" sldId="290"/>
        </pc:sldMkLst>
      </pc:sldChg>
      <pc:sldChg chg="addSp modSp">
        <pc:chgData name="kuber raj kunal" userId="ff53f78b27f9dcad" providerId="Windows Live" clId="Web-{3721599D-468D-4CBD-AF2F-A7F317CFBD65}" dt="2021-12-10T10:54:00.341" v="813"/>
        <pc:sldMkLst>
          <pc:docMk/>
          <pc:sldMk cId="591382582" sldId="291"/>
        </pc:sldMkLst>
        <pc:spChg chg="add mod">
          <ac:chgData name="kuber raj kunal" userId="ff53f78b27f9dcad" providerId="Windows Live" clId="Web-{3721599D-468D-4CBD-AF2F-A7F317CFBD65}" dt="2021-12-10T10:48:00.653" v="777" actId="20577"/>
          <ac:spMkLst>
            <pc:docMk/>
            <pc:sldMk cId="591382582" sldId="291"/>
            <ac:spMk id="2" creationId="{47AE56E5-238E-43F3-914A-F87EA3B26601}"/>
          </ac:spMkLst>
        </pc:spChg>
        <pc:picChg chg="add">
          <ac:chgData name="kuber raj kunal" userId="ff53f78b27f9dcad" providerId="Windows Live" clId="Web-{3721599D-468D-4CBD-AF2F-A7F317CFBD65}" dt="2021-12-10T10:54:00.341" v="813"/>
          <ac:picMkLst>
            <pc:docMk/>
            <pc:sldMk cId="591382582" sldId="291"/>
            <ac:picMk id="4" creationId="{6742D961-0E14-4B1D-B0BC-3B7306DF1F24}"/>
          </ac:picMkLst>
        </pc:picChg>
      </pc:sldChg>
      <pc:sldChg chg="addSp modSp">
        <pc:chgData name="kuber raj kunal" userId="ff53f78b27f9dcad" providerId="Windows Live" clId="Web-{3721599D-468D-4CBD-AF2F-A7F317CFBD65}" dt="2021-12-10T10:54:05.420" v="816"/>
        <pc:sldMkLst>
          <pc:docMk/>
          <pc:sldMk cId="2419540693" sldId="292"/>
        </pc:sldMkLst>
        <pc:spChg chg="add mod">
          <ac:chgData name="kuber raj kunal" userId="ff53f78b27f9dcad" providerId="Windows Live" clId="Web-{3721599D-468D-4CBD-AF2F-A7F317CFBD65}" dt="2021-12-10T10:47:48.933" v="775" actId="20577"/>
          <ac:spMkLst>
            <pc:docMk/>
            <pc:sldMk cId="2419540693" sldId="292"/>
            <ac:spMk id="2" creationId="{02AAFC89-4078-4F55-BBE3-1B6825420C3B}"/>
          </ac:spMkLst>
        </pc:spChg>
        <pc:picChg chg="add">
          <ac:chgData name="kuber raj kunal" userId="ff53f78b27f9dcad" providerId="Windows Live" clId="Web-{3721599D-468D-4CBD-AF2F-A7F317CFBD65}" dt="2021-12-10T10:54:05.420" v="816"/>
          <ac:picMkLst>
            <pc:docMk/>
            <pc:sldMk cId="2419540693" sldId="292"/>
            <ac:picMk id="4" creationId="{E3101736-E3BC-4BE0-B611-C4CCE117C435}"/>
          </ac:picMkLst>
        </pc:picChg>
      </pc:sldChg>
      <pc:sldChg chg="del">
        <pc:chgData name="kuber raj kunal" userId="ff53f78b27f9dcad" providerId="Windows Live" clId="Web-{3721599D-468D-4CBD-AF2F-A7F317CFBD65}" dt="2021-12-10T10:25:59.278" v="424"/>
        <pc:sldMkLst>
          <pc:docMk/>
          <pc:sldMk cId="120782935" sldId="293"/>
        </pc:sldMkLst>
      </pc:sldChg>
      <pc:sldChg chg="del">
        <pc:chgData name="kuber raj kunal" userId="ff53f78b27f9dcad" providerId="Windows Live" clId="Web-{3721599D-468D-4CBD-AF2F-A7F317CFBD65}" dt="2021-12-10T10:29:32.960" v="475"/>
        <pc:sldMkLst>
          <pc:docMk/>
          <pc:sldMk cId="2668220147" sldId="294"/>
        </pc:sldMkLst>
      </pc:sldChg>
      <pc:sldChg chg="del">
        <pc:chgData name="kuber raj kunal" userId="ff53f78b27f9dcad" providerId="Windows Live" clId="Web-{3721599D-468D-4CBD-AF2F-A7F317CFBD65}" dt="2021-12-10T10:35:23.180" v="644"/>
        <pc:sldMkLst>
          <pc:docMk/>
          <pc:sldMk cId="2622159446" sldId="295"/>
        </pc:sldMkLst>
      </pc:sldChg>
      <pc:sldChg chg="addSp modSp">
        <pc:chgData name="kuber raj kunal" userId="ff53f78b27f9dcad" providerId="Windows Live" clId="Web-{3721599D-468D-4CBD-AF2F-A7F317CFBD65}" dt="2021-12-10T10:54:20.545" v="821"/>
        <pc:sldMkLst>
          <pc:docMk/>
          <pc:sldMk cId="4076117968" sldId="296"/>
        </pc:sldMkLst>
        <pc:spChg chg="add mod">
          <ac:chgData name="kuber raj kunal" userId="ff53f78b27f9dcad" providerId="Windows Live" clId="Web-{3721599D-468D-4CBD-AF2F-A7F317CFBD65}" dt="2021-12-10T10:40:06.896" v="703" actId="20577"/>
          <ac:spMkLst>
            <pc:docMk/>
            <pc:sldMk cId="4076117968" sldId="296"/>
            <ac:spMk id="2" creationId="{B255AA7E-C909-44CA-BAFA-FBC646A9454F}"/>
          </ac:spMkLst>
        </pc:spChg>
        <pc:picChg chg="add">
          <ac:chgData name="kuber raj kunal" userId="ff53f78b27f9dcad" providerId="Windows Live" clId="Web-{3721599D-468D-4CBD-AF2F-A7F317CFBD65}" dt="2021-12-10T10:54:20.545" v="821"/>
          <ac:picMkLst>
            <pc:docMk/>
            <pc:sldMk cId="4076117968" sldId="296"/>
            <ac:picMk id="4" creationId="{DBD121B1-6679-47C1-A1E2-CFF4A8D6C398}"/>
          </ac:picMkLst>
        </pc:picChg>
      </pc:sldChg>
      <pc:sldChg chg="addSp modSp">
        <pc:chgData name="kuber raj kunal" userId="ff53f78b27f9dcad" providerId="Windows Live" clId="Web-{3721599D-468D-4CBD-AF2F-A7F317CFBD65}" dt="2021-12-10T10:54:30.374" v="824"/>
        <pc:sldMkLst>
          <pc:docMk/>
          <pc:sldMk cId="530307381" sldId="297"/>
        </pc:sldMkLst>
        <pc:spChg chg="add mod">
          <ac:chgData name="kuber raj kunal" userId="ff53f78b27f9dcad" providerId="Windows Live" clId="Web-{3721599D-468D-4CBD-AF2F-A7F317CFBD65}" dt="2021-12-10T10:46:53.759" v="766" actId="20577"/>
          <ac:spMkLst>
            <pc:docMk/>
            <pc:sldMk cId="530307381" sldId="297"/>
            <ac:spMk id="2" creationId="{DB26384E-E04E-444D-A244-4AE9DF389D62}"/>
          </ac:spMkLst>
        </pc:spChg>
        <pc:picChg chg="add">
          <ac:chgData name="kuber raj kunal" userId="ff53f78b27f9dcad" providerId="Windows Live" clId="Web-{3721599D-468D-4CBD-AF2F-A7F317CFBD65}" dt="2021-12-10T10:54:30.374" v="824"/>
          <ac:picMkLst>
            <pc:docMk/>
            <pc:sldMk cId="530307381" sldId="297"/>
            <ac:picMk id="4" creationId="{24EFA7A0-DD09-408D-80B9-C4D68C95A319}"/>
          </ac:picMkLst>
        </pc:picChg>
      </pc:sldChg>
      <pc:sldChg chg="addSp modSp new">
        <pc:chgData name="kuber raj kunal" userId="ff53f78b27f9dcad" providerId="Windows Live" clId="Web-{3721599D-468D-4CBD-AF2F-A7F317CFBD65}" dt="2021-12-10T10:54:01.701" v="814"/>
        <pc:sldMkLst>
          <pc:docMk/>
          <pc:sldMk cId="613716459" sldId="298"/>
        </pc:sldMkLst>
        <pc:spChg chg="add mod">
          <ac:chgData name="kuber raj kunal" userId="ff53f78b27f9dcad" providerId="Windows Live" clId="Web-{3721599D-468D-4CBD-AF2F-A7F317CFBD65}" dt="2021-12-10T10:18:15.209" v="327" actId="1076"/>
          <ac:spMkLst>
            <pc:docMk/>
            <pc:sldMk cId="613716459" sldId="298"/>
            <ac:spMk id="2" creationId="{399BD0EB-DDE8-4158-BA38-68E98C30BCC8}"/>
          </ac:spMkLst>
        </pc:spChg>
        <pc:picChg chg="add">
          <ac:chgData name="kuber raj kunal" userId="ff53f78b27f9dcad" providerId="Windows Live" clId="Web-{3721599D-468D-4CBD-AF2F-A7F317CFBD65}" dt="2021-12-10T10:54:01.701" v="814"/>
          <ac:picMkLst>
            <pc:docMk/>
            <pc:sldMk cId="613716459" sldId="298"/>
            <ac:picMk id="4" creationId="{378598C5-9458-460C-A3FF-6065D4E2ABB5}"/>
          </ac:picMkLst>
        </pc:picChg>
      </pc:sldChg>
      <pc:sldChg chg="addSp new">
        <pc:chgData name="kuber raj kunal" userId="ff53f78b27f9dcad" providerId="Windows Live" clId="Web-{3721599D-468D-4CBD-AF2F-A7F317CFBD65}" dt="2021-12-10T10:53:30.934" v="798"/>
        <pc:sldMkLst>
          <pc:docMk/>
          <pc:sldMk cId="4211696349" sldId="299"/>
        </pc:sldMkLst>
        <pc:spChg chg="add">
          <ac:chgData name="kuber raj kunal" userId="ff53f78b27f9dcad" providerId="Windows Live" clId="Web-{3721599D-468D-4CBD-AF2F-A7F317CFBD65}" dt="2021-12-10T10:52:13.336" v="792"/>
          <ac:spMkLst>
            <pc:docMk/>
            <pc:sldMk cId="4211696349" sldId="299"/>
            <ac:spMk id="2" creationId="{6DF50C73-A230-4AC7-964E-9795AB8E1184}"/>
          </ac:spMkLst>
        </pc:spChg>
        <pc:picChg chg="add">
          <ac:chgData name="kuber raj kunal" userId="ff53f78b27f9dcad" providerId="Windows Live" clId="Web-{3721599D-468D-4CBD-AF2F-A7F317CFBD65}" dt="2021-12-10T10:53:30.934" v="798"/>
          <ac:picMkLst>
            <pc:docMk/>
            <pc:sldMk cId="4211696349" sldId="299"/>
            <ac:picMk id="4" creationId="{FD1AE471-01D3-4657-A001-ED263E9BD0BE}"/>
          </ac:picMkLst>
        </pc:picChg>
      </pc:sldChg>
      <pc:sldChg chg="addSp new">
        <pc:chgData name="kuber raj kunal" userId="ff53f78b27f9dcad" providerId="Windows Live" clId="Web-{3721599D-468D-4CBD-AF2F-A7F317CFBD65}" dt="2021-12-10T10:53:31.543" v="799"/>
        <pc:sldMkLst>
          <pc:docMk/>
          <pc:sldMk cId="125838164" sldId="300"/>
        </pc:sldMkLst>
        <pc:spChg chg="add">
          <ac:chgData name="kuber raj kunal" userId="ff53f78b27f9dcad" providerId="Windows Live" clId="Web-{3721599D-468D-4CBD-AF2F-A7F317CFBD65}" dt="2021-12-10T10:52:21.227" v="793"/>
          <ac:spMkLst>
            <pc:docMk/>
            <pc:sldMk cId="125838164" sldId="300"/>
            <ac:spMk id="2" creationId="{1DF1AFA9-D24E-4AA1-BB7D-1A286DD0F888}"/>
          </ac:spMkLst>
        </pc:spChg>
        <pc:picChg chg="add">
          <ac:chgData name="kuber raj kunal" userId="ff53f78b27f9dcad" providerId="Windows Live" clId="Web-{3721599D-468D-4CBD-AF2F-A7F317CFBD65}" dt="2021-12-10T10:53:31.543" v="799"/>
          <ac:picMkLst>
            <pc:docMk/>
            <pc:sldMk cId="125838164" sldId="300"/>
            <ac:picMk id="4" creationId="{B59481D8-176E-4564-9F50-EECFA5C7E060}"/>
          </ac:picMkLst>
        </pc:picChg>
      </pc:sldChg>
      <pc:sldChg chg="addSp new">
        <pc:chgData name="kuber raj kunal" userId="ff53f78b27f9dcad" providerId="Windows Live" clId="Web-{3721599D-468D-4CBD-AF2F-A7F317CFBD65}" dt="2021-12-10T10:53:32.887" v="800"/>
        <pc:sldMkLst>
          <pc:docMk/>
          <pc:sldMk cId="552562614" sldId="301"/>
        </pc:sldMkLst>
        <pc:spChg chg="add">
          <ac:chgData name="kuber raj kunal" userId="ff53f78b27f9dcad" providerId="Windows Live" clId="Web-{3721599D-468D-4CBD-AF2F-A7F317CFBD65}" dt="2021-12-10T10:52:28.978" v="794"/>
          <ac:spMkLst>
            <pc:docMk/>
            <pc:sldMk cId="552562614" sldId="301"/>
            <ac:spMk id="2" creationId="{02B2D7BD-7D9F-49BE-BEB8-E6A513A2776E}"/>
          </ac:spMkLst>
        </pc:spChg>
        <pc:picChg chg="add">
          <ac:chgData name="kuber raj kunal" userId="ff53f78b27f9dcad" providerId="Windows Live" clId="Web-{3721599D-468D-4CBD-AF2F-A7F317CFBD65}" dt="2021-12-10T10:53:32.887" v="800"/>
          <ac:picMkLst>
            <pc:docMk/>
            <pc:sldMk cId="552562614" sldId="301"/>
            <ac:picMk id="4" creationId="{3B5CAEF8-A0E0-46E4-85BA-0CC7E24AFE44}"/>
          </ac:picMkLst>
        </pc:picChg>
      </pc:sldChg>
      <pc:sldChg chg="addSp new">
        <pc:chgData name="kuber raj kunal" userId="ff53f78b27f9dcad" providerId="Windows Live" clId="Web-{3721599D-468D-4CBD-AF2F-A7F317CFBD65}" dt="2021-12-10T10:53:36.497" v="801"/>
        <pc:sldMkLst>
          <pc:docMk/>
          <pc:sldMk cId="764326878" sldId="302"/>
        </pc:sldMkLst>
        <pc:spChg chg="add">
          <ac:chgData name="kuber raj kunal" userId="ff53f78b27f9dcad" providerId="Windows Live" clId="Web-{3721599D-468D-4CBD-AF2F-A7F317CFBD65}" dt="2021-12-10T10:52:51.026" v="795"/>
          <ac:spMkLst>
            <pc:docMk/>
            <pc:sldMk cId="764326878" sldId="302"/>
            <ac:spMk id="2" creationId="{92733780-1F8A-41B6-A057-204E954E43BE}"/>
          </ac:spMkLst>
        </pc:spChg>
        <pc:picChg chg="add">
          <ac:chgData name="kuber raj kunal" userId="ff53f78b27f9dcad" providerId="Windows Live" clId="Web-{3721599D-468D-4CBD-AF2F-A7F317CFBD65}" dt="2021-12-10T10:53:36.497" v="801"/>
          <ac:picMkLst>
            <pc:docMk/>
            <pc:sldMk cId="764326878" sldId="302"/>
            <ac:picMk id="4" creationId="{79DCFCA8-F55E-4DFF-A8AF-9C03BD7FCAAD}"/>
          </ac:picMkLst>
        </pc:picChg>
      </pc:sldChg>
      <pc:sldChg chg="addSp new">
        <pc:chgData name="kuber raj kunal" userId="ff53f78b27f9dcad" providerId="Windows Live" clId="Web-{3721599D-468D-4CBD-AF2F-A7F317CFBD65}" dt="2021-12-10T10:53:38.200" v="802"/>
        <pc:sldMkLst>
          <pc:docMk/>
          <pc:sldMk cId="2244353166" sldId="303"/>
        </pc:sldMkLst>
        <pc:spChg chg="add">
          <ac:chgData name="kuber raj kunal" userId="ff53f78b27f9dcad" providerId="Windows Live" clId="Web-{3721599D-468D-4CBD-AF2F-A7F317CFBD65}" dt="2021-12-10T10:53:15.371" v="797"/>
          <ac:spMkLst>
            <pc:docMk/>
            <pc:sldMk cId="2244353166" sldId="303"/>
            <ac:spMk id="2" creationId="{B619DF63-3701-414A-B57F-4BCFCA704F3B}"/>
          </ac:spMkLst>
        </pc:spChg>
        <pc:picChg chg="add">
          <ac:chgData name="kuber raj kunal" userId="ff53f78b27f9dcad" providerId="Windows Live" clId="Web-{3721599D-468D-4CBD-AF2F-A7F317CFBD65}" dt="2021-12-10T10:53:38.200" v="802"/>
          <ac:picMkLst>
            <pc:docMk/>
            <pc:sldMk cId="2244353166" sldId="303"/>
            <ac:picMk id="4" creationId="{45860E74-318A-48A2-BD45-BC11363EE66F}"/>
          </ac:picMkLst>
        </pc:picChg>
      </pc:sldChg>
    </pc:docChg>
  </pc:docChgLst>
  <pc:docChgLst>
    <pc:chgData name="kuber raj kunal" userId="ff53f78b27f9dcad" providerId="Windows Live" clId="Web-{64A90198-3D38-44CC-AF50-1B6D936BA000}"/>
    <pc:docChg chg="modSld">
      <pc:chgData name="kuber raj kunal" userId="ff53f78b27f9dcad" providerId="Windows Live" clId="Web-{64A90198-3D38-44CC-AF50-1B6D936BA000}" dt="2021-12-08T17:56:20.061" v="231" actId="1076"/>
      <pc:docMkLst>
        <pc:docMk/>
      </pc:docMkLst>
      <pc:sldChg chg="addSp delSp modSp">
        <pc:chgData name="kuber raj kunal" userId="ff53f78b27f9dcad" providerId="Windows Live" clId="Web-{64A90198-3D38-44CC-AF50-1B6D936BA000}" dt="2021-12-08T17:56:20.061" v="231" actId="1076"/>
        <pc:sldMkLst>
          <pc:docMk/>
          <pc:sldMk cId="0" sldId="273"/>
        </pc:sldMkLst>
        <pc:spChg chg="del">
          <ac:chgData name="kuber raj kunal" userId="ff53f78b27f9dcad" providerId="Windows Live" clId="Web-{64A90198-3D38-44CC-AF50-1B6D936BA000}" dt="2021-12-08T17:54:14.386" v="15"/>
          <ac:spMkLst>
            <pc:docMk/>
            <pc:sldMk cId="0" sldId="273"/>
            <ac:spMk id="1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4"/>
          <ac:spMkLst>
            <pc:docMk/>
            <pc:sldMk cId="0" sldId="273"/>
            <ac:spMk id="1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3"/>
          <ac:spMkLst>
            <pc:docMk/>
            <pc:sldMk cId="0" sldId="273"/>
            <ac:spMk id="1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2"/>
          <ac:spMkLst>
            <pc:docMk/>
            <pc:sldMk cId="0" sldId="273"/>
            <ac:spMk id="1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1"/>
          <ac:spMkLst>
            <pc:docMk/>
            <pc:sldMk cId="0" sldId="273"/>
            <ac:spMk id="1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0"/>
          <ac:spMkLst>
            <pc:docMk/>
            <pc:sldMk cId="0" sldId="273"/>
            <ac:spMk id="18" creationId="{00000000-0000-0000-0000-000000000000}"/>
          </ac:spMkLst>
        </pc:spChg>
        <pc:spChg chg="del mod">
          <ac:chgData name="kuber raj kunal" userId="ff53f78b27f9dcad" providerId="Windows Live" clId="Web-{64A90198-3D38-44CC-AF50-1B6D936BA000}" dt="2021-12-08T17:55:11.684" v="58"/>
          <ac:spMkLst>
            <pc:docMk/>
            <pc:sldMk cId="0" sldId="273"/>
            <ac:spMk id="1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19"/>
          <ac:spMkLst>
            <pc:docMk/>
            <pc:sldMk cId="0" sldId="273"/>
            <ac:spMk id="2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8"/>
          <ac:spMkLst>
            <pc:docMk/>
            <pc:sldMk cId="0" sldId="273"/>
            <ac:spMk id="2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7"/>
          <ac:spMkLst>
            <pc:docMk/>
            <pc:sldMk cId="0" sldId="273"/>
            <ac:spMk id="2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6"/>
          <ac:spMkLst>
            <pc:docMk/>
            <pc:sldMk cId="0" sldId="273"/>
            <ac:spMk id="2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5"/>
          <ac:spMkLst>
            <pc:docMk/>
            <pc:sldMk cId="0" sldId="273"/>
            <ac:spMk id="2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4"/>
          <ac:spMkLst>
            <pc:docMk/>
            <pc:sldMk cId="0" sldId="273"/>
            <ac:spMk id="2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3"/>
          <ac:spMkLst>
            <pc:docMk/>
            <pc:sldMk cId="0" sldId="273"/>
            <ac:spMk id="2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2"/>
          <ac:spMkLst>
            <pc:docMk/>
            <pc:sldMk cId="0" sldId="273"/>
            <ac:spMk id="2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1"/>
          <ac:spMkLst>
            <pc:docMk/>
            <pc:sldMk cId="0" sldId="273"/>
            <ac:spMk id="2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0"/>
          <ac:spMkLst>
            <pc:docMk/>
            <pc:sldMk cId="0" sldId="273"/>
            <ac:spMk id="2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9"/>
          <ac:spMkLst>
            <pc:docMk/>
            <pc:sldMk cId="0" sldId="273"/>
            <ac:spMk id="3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8"/>
          <ac:spMkLst>
            <pc:docMk/>
            <pc:sldMk cId="0" sldId="273"/>
            <ac:spMk id="3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7"/>
          <ac:spMkLst>
            <pc:docMk/>
            <pc:sldMk cId="0" sldId="273"/>
            <ac:spMk id="3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6"/>
          <ac:spMkLst>
            <pc:docMk/>
            <pc:sldMk cId="0" sldId="273"/>
            <ac:spMk id="3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5"/>
          <ac:spMkLst>
            <pc:docMk/>
            <pc:sldMk cId="0" sldId="273"/>
            <ac:spMk id="3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4"/>
          <ac:spMkLst>
            <pc:docMk/>
            <pc:sldMk cId="0" sldId="273"/>
            <ac:spMk id="3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3"/>
          <ac:spMkLst>
            <pc:docMk/>
            <pc:sldMk cId="0" sldId="273"/>
            <ac:spMk id="3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2"/>
          <ac:spMkLst>
            <pc:docMk/>
            <pc:sldMk cId="0" sldId="273"/>
            <ac:spMk id="3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6"/>
          <ac:spMkLst>
            <pc:docMk/>
            <pc:sldMk cId="0" sldId="273"/>
            <ac:spMk id="3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5"/>
          <ac:spMkLst>
            <pc:docMk/>
            <pc:sldMk cId="0" sldId="273"/>
            <ac:spMk id="3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4"/>
          <ac:spMkLst>
            <pc:docMk/>
            <pc:sldMk cId="0" sldId="273"/>
            <ac:spMk id="4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3"/>
          <ac:spMkLst>
            <pc:docMk/>
            <pc:sldMk cId="0" sldId="273"/>
            <ac:spMk id="4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2"/>
          <ac:spMkLst>
            <pc:docMk/>
            <pc:sldMk cId="0" sldId="273"/>
            <ac:spMk id="4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1"/>
          <ac:spMkLst>
            <pc:docMk/>
            <pc:sldMk cId="0" sldId="273"/>
            <ac:spMk id="4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0"/>
          <ac:spMkLst>
            <pc:docMk/>
            <pc:sldMk cId="0" sldId="273"/>
            <ac:spMk id="4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9"/>
          <ac:spMkLst>
            <pc:docMk/>
            <pc:sldMk cId="0" sldId="273"/>
            <ac:spMk id="4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8"/>
          <ac:spMkLst>
            <pc:docMk/>
            <pc:sldMk cId="0" sldId="273"/>
            <ac:spMk id="4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7"/>
          <ac:spMkLst>
            <pc:docMk/>
            <pc:sldMk cId="0" sldId="273"/>
            <ac:spMk id="4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6"/>
          <ac:spMkLst>
            <pc:docMk/>
            <pc:sldMk cId="0" sldId="273"/>
            <ac:spMk id="4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5"/>
          <ac:spMkLst>
            <pc:docMk/>
            <pc:sldMk cId="0" sldId="273"/>
            <ac:spMk id="4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4"/>
          <ac:spMkLst>
            <pc:docMk/>
            <pc:sldMk cId="0" sldId="273"/>
            <ac:spMk id="5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3"/>
          <ac:spMkLst>
            <pc:docMk/>
            <pc:sldMk cId="0" sldId="273"/>
            <ac:spMk id="5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2"/>
          <ac:spMkLst>
            <pc:docMk/>
            <pc:sldMk cId="0" sldId="273"/>
            <ac:spMk id="5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1"/>
          <ac:spMkLst>
            <pc:docMk/>
            <pc:sldMk cId="0" sldId="273"/>
            <ac:spMk id="5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0"/>
          <ac:spMkLst>
            <pc:docMk/>
            <pc:sldMk cId="0" sldId="273"/>
            <ac:spMk id="5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199"/>
          <ac:spMkLst>
            <pc:docMk/>
            <pc:sldMk cId="0" sldId="273"/>
            <ac:spMk id="5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8"/>
          <ac:spMkLst>
            <pc:docMk/>
            <pc:sldMk cId="0" sldId="273"/>
            <ac:spMk id="5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7"/>
          <ac:spMkLst>
            <pc:docMk/>
            <pc:sldMk cId="0" sldId="273"/>
            <ac:spMk id="5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6"/>
          <ac:spMkLst>
            <pc:docMk/>
            <pc:sldMk cId="0" sldId="273"/>
            <ac:spMk id="5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1"/>
          <ac:spMkLst>
            <pc:docMk/>
            <pc:sldMk cId="0" sldId="273"/>
            <ac:spMk id="5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0"/>
          <ac:spMkLst>
            <pc:docMk/>
            <pc:sldMk cId="0" sldId="273"/>
            <ac:spMk id="6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9"/>
          <ac:spMkLst>
            <pc:docMk/>
            <pc:sldMk cId="0" sldId="273"/>
            <ac:spMk id="6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8"/>
          <ac:spMkLst>
            <pc:docMk/>
            <pc:sldMk cId="0" sldId="273"/>
            <ac:spMk id="6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7"/>
          <ac:spMkLst>
            <pc:docMk/>
            <pc:sldMk cId="0" sldId="273"/>
            <ac:spMk id="6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6"/>
          <ac:spMkLst>
            <pc:docMk/>
            <pc:sldMk cId="0" sldId="273"/>
            <ac:spMk id="6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5"/>
          <ac:spMkLst>
            <pc:docMk/>
            <pc:sldMk cId="0" sldId="273"/>
            <ac:spMk id="6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4"/>
          <ac:spMkLst>
            <pc:docMk/>
            <pc:sldMk cId="0" sldId="273"/>
            <ac:spMk id="6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57.777" v="22"/>
          <ac:spMkLst>
            <pc:docMk/>
            <pc:sldMk cId="0" sldId="273"/>
            <ac:spMk id="6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3"/>
          <ac:spMkLst>
            <pc:docMk/>
            <pc:sldMk cId="0" sldId="273"/>
            <ac:spMk id="6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2"/>
          <ac:spMkLst>
            <pc:docMk/>
            <pc:sldMk cId="0" sldId="273"/>
            <ac:spMk id="6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1"/>
          <ac:spMkLst>
            <pc:docMk/>
            <pc:sldMk cId="0" sldId="273"/>
            <ac:spMk id="7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5"/>
          <ac:spMkLst>
            <pc:docMk/>
            <pc:sldMk cId="0" sldId="273"/>
            <ac:spMk id="7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0"/>
          <ac:spMkLst>
            <pc:docMk/>
            <pc:sldMk cId="0" sldId="273"/>
            <ac:spMk id="7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9"/>
          <ac:spMkLst>
            <pc:docMk/>
            <pc:sldMk cId="0" sldId="273"/>
            <ac:spMk id="7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4"/>
          <ac:spMkLst>
            <pc:docMk/>
            <pc:sldMk cId="0" sldId="273"/>
            <ac:spMk id="7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3"/>
          <ac:spMkLst>
            <pc:docMk/>
            <pc:sldMk cId="0" sldId="273"/>
            <ac:spMk id="7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2"/>
          <ac:spMkLst>
            <pc:docMk/>
            <pc:sldMk cId="0" sldId="273"/>
            <ac:spMk id="7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1"/>
          <ac:spMkLst>
            <pc:docMk/>
            <pc:sldMk cId="0" sldId="273"/>
            <ac:spMk id="7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0"/>
          <ac:spMkLst>
            <pc:docMk/>
            <pc:sldMk cId="0" sldId="273"/>
            <ac:spMk id="7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9"/>
          <ac:spMkLst>
            <pc:docMk/>
            <pc:sldMk cId="0" sldId="273"/>
            <ac:spMk id="7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8"/>
          <ac:spMkLst>
            <pc:docMk/>
            <pc:sldMk cId="0" sldId="273"/>
            <ac:spMk id="8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7"/>
          <ac:spMkLst>
            <pc:docMk/>
            <pc:sldMk cId="0" sldId="273"/>
            <ac:spMk id="8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6"/>
          <ac:spMkLst>
            <pc:docMk/>
            <pc:sldMk cId="0" sldId="273"/>
            <ac:spMk id="8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5"/>
          <ac:spMkLst>
            <pc:docMk/>
            <pc:sldMk cId="0" sldId="273"/>
            <ac:spMk id="8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4"/>
          <ac:spMkLst>
            <pc:docMk/>
            <pc:sldMk cId="0" sldId="273"/>
            <ac:spMk id="8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3"/>
          <ac:spMkLst>
            <pc:docMk/>
            <pc:sldMk cId="0" sldId="273"/>
            <ac:spMk id="8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2"/>
          <ac:spMkLst>
            <pc:docMk/>
            <pc:sldMk cId="0" sldId="273"/>
            <ac:spMk id="8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1"/>
          <ac:spMkLst>
            <pc:docMk/>
            <pc:sldMk cId="0" sldId="273"/>
            <ac:spMk id="8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0"/>
          <ac:spMkLst>
            <pc:docMk/>
            <pc:sldMk cId="0" sldId="273"/>
            <ac:spMk id="8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79"/>
          <ac:spMkLst>
            <pc:docMk/>
            <pc:sldMk cId="0" sldId="273"/>
            <ac:spMk id="8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8"/>
          <ac:spMkLst>
            <pc:docMk/>
            <pc:sldMk cId="0" sldId="273"/>
            <ac:spMk id="9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7"/>
          <ac:spMkLst>
            <pc:docMk/>
            <pc:sldMk cId="0" sldId="273"/>
            <ac:spMk id="9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6"/>
          <ac:spMkLst>
            <pc:docMk/>
            <pc:sldMk cId="0" sldId="273"/>
            <ac:spMk id="9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5"/>
          <ac:spMkLst>
            <pc:docMk/>
            <pc:sldMk cId="0" sldId="273"/>
            <ac:spMk id="9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4"/>
          <ac:spMkLst>
            <pc:docMk/>
            <pc:sldMk cId="0" sldId="273"/>
            <ac:spMk id="9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3"/>
          <ac:spMkLst>
            <pc:docMk/>
            <pc:sldMk cId="0" sldId="273"/>
            <ac:spMk id="9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2"/>
          <ac:spMkLst>
            <pc:docMk/>
            <pc:sldMk cId="0" sldId="273"/>
            <ac:spMk id="9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1"/>
          <ac:spMkLst>
            <pc:docMk/>
            <pc:sldMk cId="0" sldId="273"/>
            <ac:spMk id="9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0"/>
          <ac:spMkLst>
            <pc:docMk/>
            <pc:sldMk cId="0" sldId="273"/>
            <ac:spMk id="9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9"/>
          <ac:spMkLst>
            <pc:docMk/>
            <pc:sldMk cId="0" sldId="273"/>
            <ac:spMk id="9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8"/>
          <ac:spMkLst>
            <pc:docMk/>
            <pc:sldMk cId="0" sldId="273"/>
            <ac:spMk id="10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7"/>
          <ac:spMkLst>
            <pc:docMk/>
            <pc:sldMk cId="0" sldId="273"/>
            <ac:spMk id="10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6"/>
          <ac:spMkLst>
            <pc:docMk/>
            <pc:sldMk cId="0" sldId="273"/>
            <ac:spMk id="10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5"/>
          <ac:spMkLst>
            <pc:docMk/>
            <pc:sldMk cId="0" sldId="273"/>
            <ac:spMk id="10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8"/>
          <ac:spMkLst>
            <pc:docMk/>
            <pc:sldMk cId="0" sldId="273"/>
            <ac:spMk id="10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7"/>
          <ac:spMkLst>
            <pc:docMk/>
            <pc:sldMk cId="0" sldId="273"/>
            <ac:spMk id="10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6"/>
          <ac:spMkLst>
            <pc:docMk/>
            <pc:sldMk cId="0" sldId="273"/>
            <ac:spMk id="10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5"/>
          <ac:spMkLst>
            <pc:docMk/>
            <pc:sldMk cId="0" sldId="273"/>
            <ac:spMk id="10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4"/>
          <ac:spMkLst>
            <pc:docMk/>
            <pc:sldMk cId="0" sldId="273"/>
            <ac:spMk id="10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0.652" v="23"/>
          <ac:spMkLst>
            <pc:docMk/>
            <pc:sldMk cId="0" sldId="273"/>
            <ac:spMk id="10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4"/>
          <ac:spMkLst>
            <pc:docMk/>
            <pc:sldMk cId="0" sldId="273"/>
            <ac:spMk id="11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3"/>
          <ac:spMkLst>
            <pc:docMk/>
            <pc:sldMk cId="0" sldId="273"/>
            <ac:spMk id="11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2"/>
          <ac:spMkLst>
            <pc:docMk/>
            <pc:sldMk cId="0" sldId="273"/>
            <ac:spMk id="11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1"/>
          <ac:spMkLst>
            <pc:docMk/>
            <pc:sldMk cId="0" sldId="273"/>
            <ac:spMk id="11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0"/>
          <ac:spMkLst>
            <pc:docMk/>
            <pc:sldMk cId="0" sldId="273"/>
            <ac:spMk id="11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9"/>
          <ac:spMkLst>
            <pc:docMk/>
            <pc:sldMk cId="0" sldId="273"/>
            <ac:spMk id="11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8"/>
          <ac:spMkLst>
            <pc:docMk/>
            <pc:sldMk cId="0" sldId="273"/>
            <ac:spMk id="11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7"/>
          <ac:spMkLst>
            <pc:docMk/>
            <pc:sldMk cId="0" sldId="273"/>
            <ac:spMk id="11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6"/>
          <ac:spMkLst>
            <pc:docMk/>
            <pc:sldMk cId="0" sldId="273"/>
            <ac:spMk id="11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5"/>
          <ac:spMkLst>
            <pc:docMk/>
            <pc:sldMk cId="0" sldId="273"/>
            <ac:spMk id="11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4"/>
          <ac:spMkLst>
            <pc:docMk/>
            <pc:sldMk cId="0" sldId="273"/>
            <ac:spMk id="12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3"/>
          <ac:spMkLst>
            <pc:docMk/>
            <pc:sldMk cId="0" sldId="273"/>
            <ac:spMk id="12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2"/>
          <ac:spMkLst>
            <pc:docMk/>
            <pc:sldMk cId="0" sldId="273"/>
            <ac:spMk id="12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1"/>
          <ac:spMkLst>
            <pc:docMk/>
            <pc:sldMk cId="0" sldId="273"/>
            <ac:spMk id="12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0"/>
          <ac:spMkLst>
            <pc:docMk/>
            <pc:sldMk cId="0" sldId="273"/>
            <ac:spMk id="12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9"/>
          <ac:spMkLst>
            <pc:docMk/>
            <pc:sldMk cId="0" sldId="273"/>
            <ac:spMk id="12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8"/>
          <ac:spMkLst>
            <pc:docMk/>
            <pc:sldMk cId="0" sldId="273"/>
            <ac:spMk id="12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7"/>
          <ac:spMkLst>
            <pc:docMk/>
            <pc:sldMk cId="0" sldId="273"/>
            <ac:spMk id="12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6"/>
          <ac:spMkLst>
            <pc:docMk/>
            <pc:sldMk cId="0" sldId="273"/>
            <ac:spMk id="12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5"/>
          <ac:spMkLst>
            <pc:docMk/>
            <pc:sldMk cId="0" sldId="273"/>
            <ac:spMk id="12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4"/>
          <ac:spMkLst>
            <pc:docMk/>
            <pc:sldMk cId="0" sldId="273"/>
            <ac:spMk id="13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3"/>
          <ac:spMkLst>
            <pc:docMk/>
            <pc:sldMk cId="0" sldId="273"/>
            <ac:spMk id="13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42"/>
          <ac:spMkLst>
            <pc:docMk/>
            <pc:sldMk cId="0" sldId="273"/>
            <ac:spMk id="13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41"/>
          <ac:spMkLst>
            <pc:docMk/>
            <pc:sldMk cId="0" sldId="273"/>
            <ac:spMk id="13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40"/>
          <ac:spMkLst>
            <pc:docMk/>
            <pc:sldMk cId="0" sldId="273"/>
            <ac:spMk id="13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9"/>
          <ac:spMkLst>
            <pc:docMk/>
            <pc:sldMk cId="0" sldId="273"/>
            <ac:spMk id="13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8"/>
          <ac:spMkLst>
            <pc:docMk/>
            <pc:sldMk cId="0" sldId="273"/>
            <ac:spMk id="13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7"/>
          <ac:spMkLst>
            <pc:docMk/>
            <pc:sldMk cId="0" sldId="273"/>
            <ac:spMk id="13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6"/>
          <ac:spMkLst>
            <pc:docMk/>
            <pc:sldMk cId="0" sldId="273"/>
            <ac:spMk id="13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5"/>
          <ac:spMkLst>
            <pc:docMk/>
            <pc:sldMk cId="0" sldId="273"/>
            <ac:spMk id="13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4"/>
          <ac:spMkLst>
            <pc:docMk/>
            <pc:sldMk cId="0" sldId="273"/>
            <ac:spMk id="14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3"/>
          <ac:spMkLst>
            <pc:docMk/>
            <pc:sldMk cId="0" sldId="273"/>
            <ac:spMk id="14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2"/>
          <ac:spMkLst>
            <pc:docMk/>
            <pc:sldMk cId="0" sldId="273"/>
            <ac:spMk id="14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1"/>
          <ac:spMkLst>
            <pc:docMk/>
            <pc:sldMk cId="0" sldId="273"/>
            <ac:spMk id="14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0"/>
          <ac:spMkLst>
            <pc:docMk/>
            <pc:sldMk cId="0" sldId="273"/>
            <ac:spMk id="14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9"/>
          <ac:spMkLst>
            <pc:docMk/>
            <pc:sldMk cId="0" sldId="273"/>
            <ac:spMk id="14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8"/>
          <ac:spMkLst>
            <pc:docMk/>
            <pc:sldMk cId="0" sldId="273"/>
            <ac:spMk id="14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7"/>
          <ac:spMkLst>
            <pc:docMk/>
            <pc:sldMk cId="0" sldId="273"/>
            <ac:spMk id="14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6"/>
          <ac:spMkLst>
            <pc:docMk/>
            <pc:sldMk cId="0" sldId="273"/>
            <ac:spMk id="14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5"/>
          <ac:spMkLst>
            <pc:docMk/>
            <pc:sldMk cId="0" sldId="273"/>
            <ac:spMk id="14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4"/>
          <ac:spMkLst>
            <pc:docMk/>
            <pc:sldMk cId="0" sldId="273"/>
            <ac:spMk id="15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3"/>
          <ac:spMkLst>
            <pc:docMk/>
            <pc:sldMk cId="0" sldId="273"/>
            <ac:spMk id="15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22"/>
          <ac:spMkLst>
            <pc:docMk/>
            <pc:sldMk cId="0" sldId="273"/>
            <ac:spMk id="15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21"/>
          <ac:spMkLst>
            <pc:docMk/>
            <pc:sldMk cId="0" sldId="273"/>
            <ac:spMk id="15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20"/>
          <ac:spMkLst>
            <pc:docMk/>
            <pc:sldMk cId="0" sldId="273"/>
            <ac:spMk id="15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9"/>
          <ac:spMkLst>
            <pc:docMk/>
            <pc:sldMk cId="0" sldId="273"/>
            <ac:spMk id="15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8"/>
          <ac:spMkLst>
            <pc:docMk/>
            <pc:sldMk cId="0" sldId="273"/>
            <ac:spMk id="15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7"/>
          <ac:spMkLst>
            <pc:docMk/>
            <pc:sldMk cId="0" sldId="273"/>
            <ac:spMk id="15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6"/>
          <ac:spMkLst>
            <pc:docMk/>
            <pc:sldMk cId="0" sldId="273"/>
            <ac:spMk id="15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5"/>
          <ac:spMkLst>
            <pc:docMk/>
            <pc:sldMk cId="0" sldId="273"/>
            <ac:spMk id="15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4"/>
          <ac:spMkLst>
            <pc:docMk/>
            <pc:sldMk cId="0" sldId="273"/>
            <ac:spMk id="16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3"/>
          <ac:spMkLst>
            <pc:docMk/>
            <pc:sldMk cId="0" sldId="273"/>
            <ac:spMk id="16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2"/>
          <ac:spMkLst>
            <pc:docMk/>
            <pc:sldMk cId="0" sldId="273"/>
            <ac:spMk id="16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1"/>
          <ac:spMkLst>
            <pc:docMk/>
            <pc:sldMk cId="0" sldId="273"/>
            <ac:spMk id="16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0"/>
          <ac:spMkLst>
            <pc:docMk/>
            <pc:sldMk cId="0" sldId="273"/>
            <ac:spMk id="16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9"/>
          <ac:spMkLst>
            <pc:docMk/>
            <pc:sldMk cId="0" sldId="273"/>
            <ac:spMk id="16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8"/>
          <ac:spMkLst>
            <pc:docMk/>
            <pc:sldMk cId="0" sldId="273"/>
            <ac:spMk id="16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7"/>
          <ac:spMkLst>
            <pc:docMk/>
            <pc:sldMk cId="0" sldId="273"/>
            <ac:spMk id="16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6"/>
          <ac:spMkLst>
            <pc:docMk/>
            <pc:sldMk cId="0" sldId="273"/>
            <ac:spMk id="16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5"/>
          <ac:spMkLst>
            <pc:docMk/>
            <pc:sldMk cId="0" sldId="273"/>
            <ac:spMk id="16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4"/>
          <ac:spMkLst>
            <pc:docMk/>
            <pc:sldMk cId="0" sldId="273"/>
            <ac:spMk id="17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3"/>
          <ac:spMkLst>
            <pc:docMk/>
            <pc:sldMk cId="0" sldId="273"/>
            <ac:spMk id="17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2"/>
          <ac:spMkLst>
            <pc:docMk/>
            <pc:sldMk cId="0" sldId="273"/>
            <ac:spMk id="17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1"/>
          <ac:spMkLst>
            <pc:docMk/>
            <pc:sldMk cId="0" sldId="273"/>
            <ac:spMk id="17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0"/>
          <ac:spMkLst>
            <pc:docMk/>
            <pc:sldMk cId="0" sldId="273"/>
            <ac:spMk id="17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9"/>
          <ac:spMkLst>
            <pc:docMk/>
            <pc:sldMk cId="0" sldId="273"/>
            <ac:spMk id="17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8"/>
          <ac:spMkLst>
            <pc:docMk/>
            <pc:sldMk cId="0" sldId="273"/>
            <ac:spMk id="17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7"/>
          <ac:spMkLst>
            <pc:docMk/>
            <pc:sldMk cId="0" sldId="273"/>
            <ac:spMk id="17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6"/>
          <ac:spMkLst>
            <pc:docMk/>
            <pc:sldMk cId="0" sldId="273"/>
            <ac:spMk id="17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5"/>
          <ac:spMkLst>
            <pc:docMk/>
            <pc:sldMk cId="0" sldId="273"/>
            <ac:spMk id="17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4"/>
          <ac:spMkLst>
            <pc:docMk/>
            <pc:sldMk cId="0" sldId="273"/>
            <ac:spMk id="18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3"/>
          <ac:spMkLst>
            <pc:docMk/>
            <pc:sldMk cId="0" sldId="273"/>
            <ac:spMk id="18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2"/>
          <ac:spMkLst>
            <pc:docMk/>
            <pc:sldMk cId="0" sldId="273"/>
            <ac:spMk id="18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1"/>
          <ac:spMkLst>
            <pc:docMk/>
            <pc:sldMk cId="0" sldId="273"/>
            <ac:spMk id="18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0"/>
          <ac:spMkLst>
            <pc:docMk/>
            <pc:sldMk cId="0" sldId="273"/>
            <ac:spMk id="18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9"/>
          <ac:spMkLst>
            <pc:docMk/>
            <pc:sldMk cId="0" sldId="273"/>
            <ac:spMk id="18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8"/>
          <ac:spMkLst>
            <pc:docMk/>
            <pc:sldMk cId="0" sldId="273"/>
            <ac:spMk id="18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7"/>
          <ac:spMkLst>
            <pc:docMk/>
            <pc:sldMk cId="0" sldId="273"/>
            <ac:spMk id="18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6"/>
          <ac:spMkLst>
            <pc:docMk/>
            <pc:sldMk cId="0" sldId="273"/>
            <ac:spMk id="18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5"/>
          <ac:spMkLst>
            <pc:docMk/>
            <pc:sldMk cId="0" sldId="273"/>
            <ac:spMk id="18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4"/>
          <ac:spMkLst>
            <pc:docMk/>
            <pc:sldMk cId="0" sldId="273"/>
            <ac:spMk id="19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3"/>
          <ac:spMkLst>
            <pc:docMk/>
            <pc:sldMk cId="0" sldId="273"/>
            <ac:spMk id="19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2"/>
          <ac:spMkLst>
            <pc:docMk/>
            <pc:sldMk cId="0" sldId="273"/>
            <ac:spMk id="19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1"/>
          <ac:spMkLst>
            <pc:docMk/>
            <pc:sldMk cId="0" sldId="273"/>
            <ac:spMk id="19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0"/>
          <ac:spMkLst>
            <pc:docMk/>
            <pc:sldMk cId="0" sldId="273"/>
            <ac:spMk id="19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9"/>
          <ac:spMkLst>
            <pc:docMk/>
            <pc:sldMk cId="0" sldId="273"/>
            <ac:spMk id="19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8"/>
          <ac:spMkLst>
            <pc:docMk/>
            <pc:sldMk cId="0" sldId="273"/>
            <ac:spMk id="19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7"/>
          <ac:spMkLst>
            <pc:docMk/>
            <pc:sldMk cId="0" sldId="273"/>
            <ac:spMk id="19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6"/>
          <ac:spMkLst>
            <pc:docMk/>
            <pc:sldMk cId="0" sldId="273"/>
            <ac:spMk id="19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5"/>
          <ac:spMkLst>
            <pc:docMk/>
            <pc:sldMk cId="0" sldId="273"/>
            <ac:spMk id="19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4"/>
          <ac:spMkLst>
            <pc:docMk/>
            <pc:sldMk cId="0" sldId="273"/>
            <ac:spMk id="20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3"/>
          <ac:spMkLst>
            <pc:docMk/>
            <pc:sldMk cId="0" sldId="273"/>
            <ac:spMk id="20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2"/>
          <ac:spMkLst>
            <pc:docMk/>
            <pc:sldMk cId="0" sldId="273"/>
            <ac:spMk id="20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1"/>
          <ac:spMkLst>
            <pc:docMk/>
            <pc:sldMk cId="0" sldId="273"/>
            <ac:spMk id="20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0"/>
          <ac:spMkLst>
            <pc:docMk/>
            <pc:sldMk cId="0" sldId="273"/>
            <ac:spMk id="20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69"/>
          <ac:spMkLst>
            <pc:docMk/>
            <pc:sldMk cId="0" sldId="273"/>
            <ac:spMk id="20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68"/>
          <ac:spMkLst>
            <pc:docMk/>
            <pc:sldMk cId="0" sldId="273"/>
            <ac:spMk id="20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7"/>
          <ac:spMkLst>
            <pc:docMk/>
            <pc:sldMk cId="0" sldId="273"/>
            <ac:spMk id="20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6"/>
          <ac:spMkLst>
            <pc:docMk/>
            <pc:sldMk cId="0" sldId="273"/>
            <ac:spMk id="20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5"/>
          <ac:spMkLst>
            <pc:docMk/>
            <pc:sldMk cId="0" sldId="273"/>
            <ac:spMk id="20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4"/>
          <ac:spMkLst>
            <pc:docMk/>
            <pc:sldMk cId="0" sldId="273"/>
            <ac:spMk id="21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3"/>
          <ac:spMkLst>
            <pc:docMk/>
            <pc:sldMk cId="0" sldId="273"/>
            <ac:spMk id="21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2"/>
          <ac:spMkLst>
            <pc:docMk/>
            <pc:sldMk cId="0" sldId="273"/>
            <ac:spMk id="21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1"/>
          <ac:spMkLst>
            <pc:docMk/>
            <pc:sldMk cId="0" sldId="273"/>
            <ac:spMk id="21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11.073" v="14"/>
          <ac:spMkLst>
            <pc:docMk/>
            <pc:sldMk cId="0" sldId="273"/>
            <ac:spMk id="21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21.480" v="17"/>
          <ac:spMkLst>
            <pc:docMk/>
            <pc:sldMk cId="0" sldId="273"/>
            <ac:spMk id="21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17.761" v="16"/>
          <ac:spMkLst>
            <pc:docMk/>
            <pc:sldMk cId="0" sldId="273"/>
            <ac:spMk id="21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0"/>
          <ac:spMkLst>
            <pc:docMk/>
            <pc:sldMk cId="0" sldId="273"/>
            <ac:spMk id="22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59"/>
          <ac:spMkLst>
            <pc:docMk/>
            <pc:sldMk cId="0" sldId="273"/>
            <ac:spMk id="221" creationId="{00000000-0000-0000-0000-000000000000}"/>
          </ac:spMkLst>
        </pc:spChg>
        <pc:spChg chg="mod">
          <ac:chgData name="kuber raj kunal" userId="ff53f78b27f9dcad" providerId="Windows Live" clId="Web-{64A90198-3D38-44CC-AF50-1B6D936BA000}" dt="2021-12-08T17:56:20.061" v="231" actId="1076"/>
          <ac:spMkLst>
            <pc:docMk/>
            <pc:sldMk cId="0" sldId="273"/>
            <ac:spMk id="223" creationId="{00000000-0000-0000-0000-000000000000}"/>
          </ac:spMkLst>
        </pc:spChg>
        <pc:spChg chg="mod">
          <ac:chgData name="kuber raj kunal" userId="ff53f78b27f9dcad" providerId="Windows Live" clId="Web-{64A90198-3D38-44CC-AF50-1B6D936BA000}" dt="2021-12-08T17:56:12.670" v="230" actId="14100"/>
          <ac:spMkLst>
            <pc:docMk/>
            <pc:sldMk cId="0" sldId="273"/>
            <ac:spMk id="226" creationId="{00000000-0000-0000-0000-000000000000}"/>
          </ac:spMkLst>
        </pc:spChg>
        <pc:spChg chg="add del mod">
          <ac:chgData name="kuber raj kunal" userId="ff53f78b27f9dcad" providerId="Windows Live" clId="Web-{64A90198-3D38-44CC-AF50-1B6D936BA000}" dt="2021-12-08T17:56:03.826" v="228"/>
          <ac:spMkLst>
            <pc:docMk/>
            <pc:sldMk cId="0" sldId="273"/>
            <ac:spMk id="239" creationId="{00000000-0000-0000-0000-000000000000}"/>
          </ac:spMkLst>
        </pc:spChg>
      </pc:sldChg>
      <pc:sldChg chg="addSp delSp modSp">
        <pc:chgData name="kuber raj kunal" userId="ff53f78b27f9dcad" providerId="Windows Live" clId="Web-{64A90198-3D38-44CC-AF50-1B6D936BA000}" dt="2021-12-08T17:54:01.901" v="13"/>
        <pc:sldMkLst>
          <pc:docMk/>
          <pc:sldMk cId="880797930" sldId="287"/>
        </pc:sldMkLst>
        <pc:spChg chg="add del">
          <ac:chgData name="kuber raj kunal" userId="ff53f78b27f9dcad" providerId="Windows Live" clId="Web-{64A90198-3D38-44CC-AF50-1B6D936BA000}" dt="2021-12-08T17:54:01.901" v="13"/>
          <ac:spMkLst>
            <pc:docMk/>
            <pc:sldMk cId="880797930" sldId="287"/>
            <ac:spMk id="2" creationId="{FC291352-834E-42BE-BD74-0EBBF84D10FC}"/>
          </ac:spMkLst>
        </pc:spChg>
        <pc:spChg chg="mod">
          <ac:chgData name="kuber raj kunal" userId="ff53f78b27f9dcad" providerId="Windows Live" clId="Web-{64A90198-3D38-44CC-AF50-1B6D936BA000}" dt="2021-12-08T17:53:32.213" v="8"/>
          <ac:spMkLst>
            <pc:docMk/>
            <pc:sldMk cId="880797930" sldId="287"/>
            <ac:spMk id="3" creationId="{7C75D6A2-296A-4FDB-BCC8-291D6D03689C}"/>
          </ac:spMkLst>
        </pc:spChg>
        <pc:spChg chg="mod">
          <ac:chgData name="kuber raj kunal" userId="ff53f78b27f9dcad" providerId="Windows Live" clId="Web-{64A90198-3D38-44CC-AF50-1B6D936BA000}" dt="2021-12-08T17:53:56.526" v="12" actId="20577"/>
          <ac:spMkLst>
            <pc:docMk/>
            <pc:sldMk cId="880797930" sldId="287"/>
            <ac:spMk id="4" creationId="{DAEC5B7E-1D13-44D2-A85B-8E1149431DB8}"/>
          </ac:spMkLst>
        </pc:spChg>
      </pc:sldChg>
    </pc:docChg>
  </pc:docChgLst>
  <pc:docChgLst>
    <pc:chgData name="NIBEDITA MOHARANA" userId="d15fb9d92a785655" providerId="LiveId" clId="{443EE49C-35C8-4387-983A-E44193475189}"/>
    <pc:docChg chg="undo custSel addSld delSld modSld sldOrd">
      <pc:chgData name="NIBEDITA MOHARANA" userId="d15fb9d92a785655" providerId="LiveId" clId="{443EE49C-35C8-4387-983A-E44193475189}" dt="2022-01-19T15:07:19.382" v="362" actId="2710"/>
      <pc:docMkLst>
        <pc:docMk/>
      </pc:docMkLst>
      <pc:sldChg chg="add del ord">
        <pc:chgData name="NIBEDITA MOHARANA" userId="d15fb9d92a785655" providerId="LiveId" clId="{443EE49C-35C8-4387-983A-E44193475189}" dt="2022-01-19T15:01:48.166" v="23"/>
        <pc:sldMkLst>
          <pc:docMk/>
          <pc:sldMk cId="0" sldId="277"/>
        </pc:sldMkLst>
      </pc:sldChg>
      <pc:sldChg chg="del">
        <pc:chgData name="NIBEDITA MOHARANA" userId="d15fb9d92a785655" providerId="LiveId" clId="{443EE49C-35C8-4387-983A-E44193475189}" dt="2022-01-19T15:02:40.010" v="35" actId="47"/>
        <pc:sldMkLst>
          <pc:docMk/>
          <pc:sldMk cId="0" sldId="283"/>
        </pc:sldMkLst>
      </pc:sldChg>
      <pc:sldChg chg="del">
        <pc:chgData name="NIBEDITA MOHARANA" userId="d15fb9d92a785655" providerId="LiveId" clId="{443EE49C-35C8-4387-983A-E44193475189}" dt="2022-01-19T15:02:38.229" v="34" actId="47"/>
        <pc:sldMkLst>
          <pc:docMk/>
          <pc:sldMk cId="0" sldId="284"/>
        </pc:sldMkLst>
      </pc:sldChg>
      <pc:sldChg chg="del">
        <pc:chgData name="NIBEDITA MOHARANA" userId="d15fb9d92a785655" providerId="LiveId" clId="{443EE49C-35C8-4387-983A-E44193475189}" dt="2022-01-19T15:02:04.922" v="29" actId="47"/>
        <pc:sldMkLst>
          <pc:docMk/>
          <pc:sldMk cId="0" sldId="285"/>
        </pc:sldMkLst>
      </pc:sldChg>
      <pc:sldChg chg="add del ord">
        <pc:chgData name="NIBEDITA MOHARANA" userId="d15fb9d92a785655" providerId="LiveId" clId="{443EE49C-35C8-4387-983A-E44193475189}" dt="2022-01-19T15:01:48.166" v="23"/>
        <pc:sldMkLst>
          <pc:docMk/>
          <pc:sldMk cId="1245857837" sldId="289"/>
        </pc:sldMkLst>
      </pc:sldChg>
      <pc:sldChg chg="add del ord">
        <pc:chgData name="NIBEDITA MOHARANA" userId="d15fb9d92a785655" providerId="LiveId" clId="{443EE49C-35C8-4387-983A-E44193475189}" dt="2022-01-19T15:02:01.516" v="25" actId="47"/>
        <pc:sldMkLst>
          <pc:docMk/>
          <pc:sldMk cId="591382582" sldId="291"/>
        </pc:sldMkLst>
      </pc:sldChg>
      <pc:sldChg chg="del">
        <pc:chgData name="NIBEDITA MOHARANA" userId="d15fb9d92a785655" providerId="LiveId" clId="{443EE49C-35C8-4387-983A-E44193475189}" dt="2022-01-19T15:02:44.486" v="37" actId="47"/>
        <pc:sldMkLst>
          <pc:docMk/>
          <pc:sldMk cId="2419540693" sldId="292"/>
        </pc:sldMkLst>
      </pc:sldChg>
      <pc:sldChg chg="del">
        <pc:chgData name="NIBEDITA MOHARANA" userId="d15fb9d92a785655" providerId="LiveId" clId="{443EE49C-35C8-4387-983A-E44193475189}" dt="2022-01-19T15:02:35.699" v="33" actId="47"/>
        <pc:sldMkLst>
          <pc:docMk/>
          <pc:sldMk cId="4076117968" sldId="296"/>
        </pc:sldMkLst>
      </pc:sldChg>
      <pc:sldChg chg="del">
        <pc:chgData name="NIBEDITA MOHARANA" userId="d15fb9d92a785655" providerId="LiveId" clId="{443EE49C-35C8-4387-983A-E44193475189}" dt="2022-01-19T15:02:04.250" v="28" actId="47"/>
        <pc:sldMkLst>
          <pc:docMk/>
          <pc:sldMk cId="530307381" sldId="297"/>
        </pc:sldMkLst>
      </pc:sldChg>
      <pc:sldChg chg="modSp mod">
        <pc:chgData name="NIBEDITA MOHARANA" userId="d15fb9d92a785655" providerId="LiveId" clId="{443EE49C-35C8-4387-983A-E44193475189}" dt="2022-01-19T15:03:48.812" v="120"/>
        <pc:sldMkLst>
          <pc:docMk/>
          <pc:sldMk cId="552562614" sldId="301"/>
        </pc:sldMkLst>
        <pc:spChg chg="mod">
          <ac:chgData name="NIBEDITA MOHARANA" userId="d15fb9d92a785655" providerId="LiveId" clId="{443EE49C-35C8-4387-983A-E44193475189}" dt="2022-01-19T15:03:48.812" v="120"/>
          <ac:spMkLst>
            <pc:docMk/>
            <pc:sldMk cId="552562614" sldId="301"/>
            <ac:spMk id="3" creationId="{31F44475-4CFF-45A1-A5BD-795B80132BDD}"/>
          </ac:spMkLst>
        </pc:spChg>
      </pc:sldChg>
      <pc:sldChg chg="modSp mod">
        <pc:chgData name="NIBEDITA MOHARANA" userId="d15fb9d92a785655" providerId="LiveId" clId="{443EE49C-35C8-4387-983A-E44193475189}" dt="2022-01-19T15:03:30.919" v="119" actId="20577"/>
        <pc:sldMkLst>
          <pc:docMk/>
          <pc:sldMk cId="764326878" sldId="302"/>
        </pc:sldMkLst>
        <pc:spChg chg="mod">
          <ac:chgData name="NIBEDITA MOHARANA" userId="d15fb9d92a785655" providerId="LiveId" clId="{443EE49C-35C8-4387-983A-E44193475189}" dt="2022-01-19T15:03:30.919" v="119" actId="20577"/>
          <ac:spMkLst>
            <pc:docMk/>
            <pc:sldMk cId="764326878" sldId="302"/>
            <ac:spMk id="3" creationId="{E8F882A8-3CD6-48E4-A57B-9E4DFE2992DA}"/>
          </ac:spMkLst>
        </pc:spChg>
      </pc:sldChg>
      <pc:sldChg chg="addSp delSp modSp mod modClrScheme chgLayout">
        <pc:chgData name="NIBEDITA MOHARANA" userId="d15fb9d92a785655" providerId="LiveId" clId="{443EE49C-35C8-4387-983A-E44193475189}" dt="2022-01-19T15:07:19.382" v="362" actId="2710"/>
        <pc:sldMkLst>
          <pc:docMk/>
          <pc:sldMk cId="2244353166" sldId="303"/>
        </pc:sldMkLst>
        <pc:spChg chg="mod">
          <ac:chgData name="NIBEDITA MOHARANA" userId="d15fb9d92a785655" providerId="LiveId" clId="{443EE49C-35C8-4387-983A-E44193475189}" dt="2022-01-19T15:04:33.895" v="124" actId="1076"/>
          <ac:spMkLst>
            <pc:docMk/>
            <pc:sldMk cId="2244353166" sldId="303"/>
            <ac:spMk id="2" creationId="{B619DF63-3701-414A-B57F-4BCFCA704F3B}"/>
          </ac:spMkLst>
        </pc:spChg>
        <pc:spChg chg="del mod">
          <ac:chgData name="NIBEDITA MOHARANA" userId="d15fb9d92a785655" providerId="LiveId" clId="{443EE49C-35C8-4387-983A-E44193475189}" dt="2022-01-19T15:04:07.031" v="123"/>
          <ac:spMkLst>
            <pc:docMk/>
            <pc:sldMk cId="2244353166" sldId="303"/>
            <ac:spMk id="3" creationId="{E9A3B154-4FC4-4173-93E1-9BC34B0C0924}"/>
          </ac:spMkLst>
        </pc:spChg>
        <pc:spChg chg="add del mod ord">
          <ac:chgData name="NIBEDITA MOHARANA" userId="d15fb9d92a785655" providerId="LiveId" clId="{443EE49C-35C8-4387-983A-E44193475189}" dt="2022-01-19T15:07:06.164" v="359" actId="478"/>
          <ac:spMkLst>
            <pc:docMk/>
            <pc:sldMk cId="2244353166" sldId="303"/>
            <ac:spMk id="5" creationId="{CDBBC323-F631-4F77-B984-C3773685059E}"/>
          </ac:spMkLst>
        </pc:spChg>
        <pc:spChg chg="add mod ord">
          <ac:chgData name="NIBEDITA MOHARANA" userId="d15fb9d92a785655" providerId="LiveId" clId="{443EE49C-35C8-4387-983A-E44193475189}" dt="2022-01-19T15:07:19.382" v="362" actId="2710"/>
          <ac:spMkLst>
            <pc:docMk/>
            <pc:sldMk cId="2244353166" sldId="303"/>
            <ac:spMk id="6" creationId="{9BE3E63F-82AB-46D2-93B0-6562D5EE1FCC}"/>
          </ac:spMkLst>
        </pc:spChg>
      </pc:sldChg>
      <pc:sldChg chg="add del ord">
        <pc:chgData name="NIBEDITA MOHARANA" userId="d15fb9d92a785655" providerId="LiveId" clId="{443EE49C-35C8-4387-983A-E44193475189}" dt="2022-01-19T15:02:00.657" v="24" actId="47"/>
        <pc:sldMkLst>
          <pc:docMk/>
          <pc:sldMk cId="1679636612" sldId="304"/>
        </pc:sldMkLst>
      </pc:sldChg>
      <pc:sldChg chg="del">
        <pc:chgData name="NIBEDITA MOHARANA" userId="d15fb9d92a785655" providerId="LiveId" clId="{443EE49C-35C8-4387-983A-E44193475189}" dt="2022-01-19T15:02:42.096" v="36" actId="47"/>
        <pc:sldMkLst>
          <pc:docMk/>
          <pc:sldMk cId="2510660183" sldId="305"/>
        </pc:sldMkLst>
      </pc:sldChg>
      <pc:sldChg chg="del">
        <pc:chgData name="NIBEDITA MOHARANA" userId="d15fb9d92a785655" providerId="LiveId" clId="{443EE49C-35C8-4387-983A-E44193475189}" dt="2022-01-19T15:02:28.778" v="32" actId="47"/>
        <pc:sldMkLst>
          <pc:docMk/>
          <pc:sldMk cId="4190749875" sldId="306"/>
        </pc:sldMkLst>
      </pc:sldChg>
      <pc:sldChg chg="del">
        <pc:chgData name="NIBEDITA MOHARANA" userId="d15fb9d92a785655" providerId="LiveId" clId="{443EE49C-35C8-4387-983A-E44193475189}" dt="2022-01-19T15:02:08.872" v="30" actId="47"/>
        <pc:sldMkLst>
          <pc:docMk/>
          <pc:sldMk cId="598936944" sldId="307"/>
        </pc:sldMkLst>
      </pc:sldChg>
      <pc:sldChg chg="del">
        <pc:chgData name="NIBEDITA MOHARANA" userId="d15fb9d92a785655" providerId="LiveId" clId="{443EE49C-35C8-4387-983A-E44193475189}" dt="2022-01-19T15:02:09.747" v="31" actId="47"/>
        <pc:sldMkLst>
          <pc:docMk/>
          <pc:sldMk cId="754533948" sldId="308"/>
        </pc:sldMkLst>
      </pc:sldChg>
      <pc:sldChg chg="del">
        <pc:chgData name="NIBEDITA MOHARANA" userId="d15fb9d92a785655" providerId="LiveId" clId="{443EE49C-35C8-4387-983A-E44193475189}" dt="2022-01-19T15:02:02.688" v="26" actId="47"/>
        <pc:sldMkLst>
          <pc:docMk/>
          <pc:sldMk cId="3247037552" sldId="309"/>
        </pc:sldMkLst>
      </pc:sldChg>
      <pc:sldChg chg="del">
        <pc:chgData name="NIBEDITA MOHARANA" userId="d15fb9d92a785655" providerId="LiveId" clId="{443EE49C-35C8-4387-983A-E44193475189}" dt="2022-01-19T15:02:03.485" v="27" actId="47"/>
        <pc:sldMkLst>
          <pc:docMk/>
          <pc:sldMk cId="2061246107" sldId="310"/>
        </pc:sldMkLst>
      </pc:sldChg>
    </pc:docChg>
  </pc:docChgLst>
  <pc:docChgLst>
    <pc:chgData name="NIBEDITA MOHARANA" userId="d15fb9d92a785655" providerId="LiveId" clId="{CBD75D09-F940-4035-B518-0AE7AD851C85}"/>
    <pc:docChg chg="undo custSel addSld delSld modSld sldOrd">
      <pc:chgData name="NIBEDITA MOHARANA" userId="d15fb9d92a785655" providerId="LiveId" clId="{CBD75D09-F940-4035-B518-0AE7AD851C85}" dt="2022-01-19T14:56:59.560" v="4736" actId="14100"/>
      <pc:docMkLst>
        <pc:docMk/>
      </pc:docMkLst>
      <pc:sldChg chg="modSp mod">
        <pc:chgData name="NIBEDITA MOHARANA" userId="d15fb9d92a785655" providerId="LiveId" clId="{CBD75D09-F940-4035-B518-0AE7AD851C85}" dt="2022-01-19T14:51:14.426" v="4599" actId="1076"/>
        <pc:sldMkLst>
          <pc:docMk/>
          <pc:sldMk cId="0" sldId="273"/>
        </pc:sldMkLst>
        <pc:spChg chg="mod">
          <ac:chgData name="NIBEDITA MOHARANA" userId="d15fb9d92a785655" providerId="LiveId" clId="{CBD75D09-F940-4035-B518-0AE7AD851C85}" dt="2022-01-19T14:51:14.426" v="4599" actId="1076"/>
          <ac:spMkLst>
            <pc:docMk/>
            <pc:sldMk cId="0" sldId="273"/>
            <ac:spMk id="223" creationId="{00000000-0000-0000-0000-000000000000}"/>
          </ac:spMkLst>
        </pc:spChg>
      </pc:sldChg>
      <pc:sldChg chg="modSp mod">
        <pc:chgData name="NIBEDITA MOHARANA" userId="d15fb9d92a785655" providerId="LiveId" clId="{CBD75D09-F940-4035-B518-0AE7AD851C85}" dt="2022-01-18T13:29:12.169" v="242" actId="20577"/>
        <pc:sldMkLst>
          <pc:docMk/>
          <pc:sldMk cId="0" sldId="276"/>
        </pc:sldMkLst>
        <pc:spChg chg="mod">
          <ac:chgData name="NIBEDITA MOHARANA" userId="d15fb9d92a785655" providerId="LiveId" clId="{CBD75D09-F940-4035-B518-0AE7AD851C85}" dt="2022-01-18T13:29:12.169" v="242" actId="20577"/>
          <ac:spMkLst>
            <pc:docMk/>
            <pc:sldMk cId="0" sldId="276"/>
            <ac:spMk id="19457" creationId="{00000000-0000-0000-0000-000000000000}"/>
          </ac:spMkLst>
        </pc:spChg>
      </pc:sldChg>
      <pc:sldChg chg="modSp mod">
        <pc:chgData name="NIBEDITA MOHARANA" userId="d15fb9d92a785655" providerId="LiveId" clId="{CBD75D09-F940-4035-B518-0AE7AD851C85}" dt="2022-01-19T14:56:44.440" v="4734" actId="113"/>
        <pc:sldMkLst>
          <pc:docMk/>
          <pc:sldMk cId="0" sldId="277"/>
        </pc:sldMkLst>
        <pc:spChg chg="mod">
          <ac:chgData name="NIBEDITA MOHARANA" userId="d15fb9d92a785655" providerId="LiveId" clId="{CBD75D09-F940-4035-B518-0AE7AD851C85}" dt="2022-01-19T14:56:44.440" v="4734" actId="113"/>
          <ac:spMkLst>
            <pc:docMk/>
            <pc:sldMk cId="0" sldId="277"/>
            <ac:spMk id="18433" creationId="{00000000-0000-0000-0000-000000000000}"/>
          </ac:spMkLst>
        </pc:spChg>
      </pc:sldChg>
      <pc:sldChg chg="del">
        <pc:chgData name="NIBEDITA MOHARANA" userId="d15fb9d92a785655" providerId="LiveId" clId="{CBD75D09-F940-4035-B518-0AE7AD851C85}" dt="2022-01-19T12:51:53.671" v="1434" actId="47"/>
        <pc:sldMkLst>
          <pc:docMk/>
          <pc:sldMk cId="0" sldId="278"/>
        </pc:sldMkLst>
      </pc:sldChg>
      <pc:sldChg chg="modSp del mod">
        <pc:chgData name="NIBEDITA MOHARANA" userId="d15fb9d92a785655" providerId="LiveId" clId="{CBD75D09-F940-4035-B518-0AE7AD851C85}" dt="2022-01-19T12:51:35.138" v="1433" actId="47"/>
        <pc:sldMkLst>
          <pc:docMk/>
          <pc:sldMk cId="0" sldId="279"/>
        </pc:sldMkLst>
        <pc:spChg chg="mod">
          <ac:chgData name="NIBEDITA MOHARANA" userId="d15fb9d92a785655" providerId="LiveId" clId="{CBD75D09-F940-4035-B518-0AE7AD851C85}" dt="2022-01-19T12:51:31.179" v="1432" actId="6549"/>
          <ac:spMkLst>
            <pc:docMk/>
            <pc:sldMk cId="0" sldId="279"/>
            <ac:spMk id="16385" creationId="{00000000-0000-0000-0000-000000000000}"/>
          </ac:spMkLst>
        </pc:spChg>
      </pc:sldChg>
      <pc:sldChg chg="del">
        <pc:chgData name="NIBEDITA MOHARANA" userId="d15fb9d92a785655" providerId="LiveId" clId="{CBD75D09-F940-4035-B518-0AE7AD851C85}" dt="2022-01-19T13:07:07.055" v="2220" actId="47"/>
        <pc:sldMkLst>
          <pc:docMk/>
          <pc:sldMk cId="0" sldId="280"/>
        </pc:sldMkLst>
      </pc:sldChg>
      <pc:sldChg chg="del">
        <pc:chgData name="NIBEDITA MOHARANA" userId="d15fb9d92a785655" providerId="LiveId" clId="{CBD75D09-F940-4035-B518-0AE7AD851C85}" dt="2022-01-19T14:40:12.997" v="4234" actId="47"/>
        <pc:sldMkLst>
          <pc:docMk/>
          <pc:sldMk cId="0" sldId="281"/>
        </pc:sldMkLst>
      </pc:sldChg>
      <pc:sldChg chg="modSp del mod">
        <pc:chgData name="NIBEDITA MOHARANA" userId="d15fb9d92a785655" providerId="LiveId" clId="{CBD75D09-F940-4035-B518-0AE7AD851C85}" dt="2022-01-19T14:40:15.926" v="4235" actId="47"/>
        <pc:sldMkLst>
          <pc:docMk/>
          <pc:sldMk cId="0" sldId="282"/>
        </pc:sldMkLst>
        <pc:spChg chg="mod">
          <ac:chgData name="NIBEDITA MOHARANA" userId="d15fb9d92a785655" providerId="LiveId" clId="{CBD75D09-F940-4035-B518-0AE7AD851C85}" dt="2022-01-19T13:35:43.488" v="2539" actId="1076"/>
          <ac:spMkLst>
            <pc:docMk/>
            <pc:sldMk cId="0" sldId="282"/>
            <ac:spMk id="13313" creationId="{00000000-0000-0000-0000-000000000000}"/>
          </ac:spMkLst>
        </pc:spChg>
      </pc:sldChg>
      <pc:sldChg chg="modSp mod ord">
        <pc:chgData name="NIBEDITA MOHARANA" userId="d15fb9d92a785655" providerId="LiveId" clId="{CBD75D09-F940-4035-B518-0AE7AD851C85}" dt="2022-01-19T13:54:15.536" v="2957" actId="14100"/>
        <pc:sldMkLst>
          <pc:docMk/>
          <pc:sldMk cId="0" sldId="283"/>
        </pc:sldMkLst>
        <pc:spChg chg="mod">
          <ac:chgData name="NIBEDITA MOHARANA" userId="d15fb9d92a785655" providerId="LiveId" clId="{CBD75D09-F940-4035-B518-0AE7AD851C85}" dt="2022-01-19T13:53:56.668" v="2955" actId="1076"/>
          <ac:spMkLst>
            <pc:docMk/>
            <pc:sldMk cId="0" sldId="283"/>
            <ac:spMk id="2" creationId="{F2A1203A-E87F-40D4-A89B-AAD1616A8ED1}"/>
          </ac:spMkLst>
        </pc:spChg>
        <pc:spChg chg="mod">
          <ac:chgData name="NIBEDITA MOHARANA" userId="d15fb9d92a785655" providerId="LiveId" clId="{CBD75D09-F940-4035-B518-0AE7AD851C85}" dt="2022-01-19T13:54:15.536" v="2957" actId="14100"/>
          <ac:spMkLst>
            <pc:docMk/>
            <pc:sldMk cId="0" sldId="283"/>
            <ac:spMk id="12289" creationId="{00000000-0000-0000-0000-000000000000}"/>
          </ac:spMkLst>
        </pc:spChg>
      </pc:sldChg>
      <pc:sldChg chg="modSp mod ord">
        <pc:chgData name="NIBEDITA MOHARANA" userId="d15fb9d92a785655" providerId="LiveId" clId="{CBD75D09-F940-4035-B518-0AE7AD851C85}" dt="2022-01-19T14:02:00.343" v="3203" actId="5793"/>
        <pc:sldMkLst>
          <pc:docMk/>
          <pc:sldMk cId="0" sldId="284"/>
        </pc:sldMkLst>
        <pc:spChg chg="mod">
          <ac:chgData name="NIBEDITA MOHARANA" userId="d15fb9d92a785655" providerId="LiveId" clId="{CBD75D09-F940-4035-B518-0AE7AD851C85}" dt="2022-01-19T14:02:00.343" v="3203" actId="5793"/>
          <ac:spMkLst>
            <pc:docMk/>
            <pc:sldMk cId="0" sldId="284"/>
            <ac:spMk id="11265" creationId="{00000000-0000-0000-0000-000000000000}"/>
          </ac:spMkLst>
        </pc:spChg>
      </pc:sldChg>
      <pc:sldChg chg="modSp add del mod">
        <pc:chgData name="NIBEDITA MOHARANA" userId="d15fb9d92a785655" providerId="LiveId" clId="{CBD75D09-F940-4035-B518-0AE7AD851C85}" dt="2022-01-19T14:50:37.364" v="4596" actId="113"/>
        <pc:sldMkLst>
          <pc:docMk/>
          <pc:sldMk cId="0" sldId="285"/>
        </pc:sldMkLst>
        <pc:spChg chg="mod">
          <ac:chgData name="NIBEDITA MOHARANA" userId="d15fb9d92a785655" providerId="LiveId" clId="{CBD75D09-F940-4035-B518-0AE7AD851C85}" dt="2022-01-19T14:50:37.364" v="4596" actId="113"/>
          <ac:spMkLst>
            <pc:docMk/>
            <pc:sldMk cId="0" sldId="285"/>
            <ac:spMk id="10241" creationId="{00000000-0000-0000-0000-000000000000}"/>
          </ac:spMkLst>
        </pc:spChg>
      </pc:sldChg>
      <pc:sldChg chg="modSp mod">
        <pc:chgData name="NIBEDITA MOHARANA" userId="d15fb9d92a785655" providerId="LiveId" clId="{CBD75D09-F940-4035-B518-0AE7AD851C85}" dt="2022-01-18T12:26:58.639" v="4" actId="20577"/>
        <pc:sldMkLst>
          <pc:docMk/>
          <pc:sldMk cId="588791915" sldId="286"/>
        </pc:sldMkLst>
        <pc:spChg chg="mod">
          <ac:chgData name="NIBEDITA MOHARANA" userId="d15fb9d92a785655" providerId="LiveId" clId="{CBD75D09-F940-4035-B518-0AE7AD851C85}" dt="2022-01-18T12:26:58.639" v="4" actId="20577"/>
          <ac:spMkLst>
            <pc:docMk/>
            <pc:sldMk cId="588791915" sldId="286"/>
            <ac:spMk id="2" creationId="{1A0A111A-A89F-4A89-A10E-572BD10A8517}"/>
          </ac:spMkLst>
        </pc:spChg>
      </pc:sldChg>
      <pc:sldChg chg="addSp delSp modSp mod modClrScheme chgLayout">
        <pc:chgData name="NIBEDITA MOHARANA" userId="d15fb9d92a785655" providerId="LiveId" clId="{CBD75D09-F940-4035-B518-0AE7AD851C85}" dt="2022-01-18T13:46:07.474" v="730" actId="20577"/>
        <pc:sldMkLst>
          <pc:docMk/>
          <pc:sldMk cId="334423107" sldId="288"/>
        </pc:sldMkLst>
        <pc:spChg chg="mod">
          <ac:chgData name="NIBEDITA MOHARANA" userId="d15fb9d92a785655" providerId="LiveId" clId="{CBD75D09-F940-4035-B518-0AE7AD851C85}" dt="2022-01-18T13:31:25.583" v="484" actId="113"/>
          <ac:spMkLst>
            <pc:docMk/>
            <pc:sldMk cId="334423107" sldId="288"/>
            <ac:spMk id="2" creationId="{57D7C4B2-8A9A-49F7-BF6A-61AE8A48F755}"/>
          </ac:spMkLst>
        </pc:spChg>
        <pc:spChg chg="add del mod ord">
          <ac:chgData name="NIBEDITA MOHARANA" userId="d15fb9d92a785655" providerId="LiveId" clId="{CBD75D09-F940-4035-B518-0AE7AD851C85}" dt="2022-01-18T13:32:08.676" v="490" actId="478"/>
          <ac:spMkLst>
            <pc:docMk/>
            <pc:sldMk cId="334423107" sldId="288"/>
            <ac:spMk id="3" creationId="{D70FE7D9-6EAB-48D4-BEE8-E66054D3B08E}"/>
          </ac:spMkLst>
        </pc:spChg>
        <pc:spChg chg="add del mod ord">
          <ac:chgData name="NIBEDITA MOHARANA" userId="d15fb9d92a785655" providerId="LiveId" clId="{CBD75D09-F940-4035-B518-0AE7AD851C85}" dt="2022-01-18T13:31:46.526" v="486" actId="478"/>
          <ac:spMkLst>
            <pc:docMk/>
            <pc:sldMk cId="334423107" sldId="288"/>
            <ac:spMk id="5" creationId="{C0A8F9C4-B0D2-46E8-A994-EE09668F7D9D}"/>
          </ac:spMkLst>
        </pc:spChg>
        <pc:spChg chg="add del mod ord">
          <ac:chgData name="NIBEDITA MOHARANA" userId="d15fb9d92a785655" providerId="LiveId" clId="{CBD75D09-F940-4035-B518-0AE7AD851C85}" dt="2022-01-18T13:32:29.174" v="492" actId="478"/>
          <ac:spMkLst>
            <pc:docMk/>
            <pc:sldMk cId="334423107" sldId="288"/>
            <ac:spMk id="6" creationId="{A1C5BBE4-B987-4BA4-8A0E-79030E909D33}"/>
          </ac:spMkLst>
        </pc:spChg>
        <pc:spChg chg="add mod ord">
          <ac:chgData name="NIBEDITA MOHARANA" userId="d15fb9d92a785655" providerId="LiveId" clId="{CBD75D09-F940-4035-B518-0AE7AD851C85}" dt="2022-01-18T13:46:07.474" v="730" actId="20577"/>
          <ac:spMkLst>
            <pc:docMk/>
            <pc:sldMk cId="334423107" sldId="288"/>
            <ac:spMk id="7" creationId="{16710A0E-B240-4ADF-9119-1E56BD354F8E}"/>
          </ac:spMkLst>
        </pc:spChg>
      </pc:sldChg>
      <pc:sldChg chg="addSp delSp modSp mod modClrScheme chgLayout">
        <pc:chgData name="NIBEDITA MOHARANA" userId="d15fb9d92a785655" providerId="LiveId" clId="{CBD75D09-F940-4035-B518-0AE7AD851C85}" dt="2022-01-19T14:56:59.560" v="4736" actId="14100"/>
        <pc:sldMkLst>
          <pc:docMk/>
          <pc:sldMk cId="1245857837" sldId="289"/>
        </pc:sldMkLst>
        <pc:spChg chg="add del mod">
          <ac:chgData name="NIBEDITA MOHARANA" userId="d15fb9d92a785655" providerId="LiveId" clId="{CBD75D09-F940-4035-B518-0AE7AD851C85}" dt="2022-01-18T13:55:42.636" v="1093" actId="20577"/>
          <ac:spMkLst>
            <pc:docMk/>
            <pc:sldMk cId="1245857837" sldId="289"/>
            <ac:spMk id="2" creationId="{93D87C97-2C2F-48AD-AD09-22FB3DD69BFA}"/>
          </ac:spMkLst>
        </pc:spChg>
        <pc:spChg chg="add del mod ord">
          <ac:chgData name="NIBEDITA MOHARANA" userId="d15fb9d92a785655" providerId="LiveId" clId="{CBD75D09-F940-4035-B518-0AE7AD851C85}" dt="2022-01-18T13:54:04.843" v="980" actId="478"/>
          <ac:spMkLst>
            <pc:docMk/>
            <pc:sldMk cId="1245857837" sldId="289"/>
            <ac:spMk id="3" creationId="{FF8BE569-8778-49CD-8926-75A49F8EA7F3}"/>
          </ac:spMkLst>
        </pc:spChg>
        <pc:spChg chg="add mod ord">
          <ac:chgData name="NIBEDITA MOHARANA" userId="d15fb9d92a785655" providerId="LiveId" clId="{CBD75D09-F940-4035-B518-0AE7AD851C85}" dt="2022-01-19T14:56:59.560" v="4736" actId="14100"/>
          <ac:spMkLst>
            <pc:docMk/>
            <pc:sldMk cId="1245857837" sldId="289"/>
            <ac:spMk id="5" creationId="{A51C551C-50EC-4171-8BD9-F999A40F3EB7}"/>
          </ac:spMkLst>
        </pc:spChg>
      </pc:sldChg>
      <pc:sldChg chg="modSp mod">
        <pc:chgData name="NIBEDITA MOHARANA" userId="d15fb9d92a785655" providerId="LiveId" clId="{CBD75D09-F940-4035-B518-0AE7AD851C85}" dt="2022-01-19T13:06:19.592" v="2217" actId="20577"/>
        <pc:sldMkLst>
          <pc:docMk/>
          <pc:sldMk cId="591382582" sldId="291"/>
        </pc:sldMkLst>
        <pc:spChg chg="mod">
          <ac:chgData name="NIBEDITA MOHARANA" userId="d15fb9d92a785655" providerId="LiveId" clId="{CBD75D09-F940-4035-B518-0AE7AD851C85}" dt="2022-01-19T13:06:19.592" v="2217" actId="20577"/>
          <ac:spMkLst>
            <pc:docMk/>
            <pc:sldMk cId="591382582" sldId="291"/>
            <ac:spMk id="2" creationId="{47AE56E5-238E-43F3-914A-F87EA3B26601}"/>
          </ac:spMkLst>
        </pc:spChg>
      </pc:sldChg>
      <pc:sldChg chg="addSp delSp modSp mod modClrScheme chgLayout">
        <pc:chgData name="NIBEDITA MOHARANA" userId="d15fb9d92a785655" providerId="LiveId" clId="{CBD75D09-F940-4035-B518-0AE7AD851C85}" dt="2022-01-19T13:33:30.778" v="2538" actId="20577"/>
        <pc:sldMkLst>
          <pc:docMk/>
          <pc:sldMk cId="2419540693" sldId="292"/>
        </pc:sldMkLst>
        <pc:spChg chg="del mod">
          <ac:chgData name="NIBEDITA MOHARANA" userId="d15fb9d92a785655" providerId="LiveId" clId="{CBD75D09-F940-4035-B518-0AE7AD851C85}" dt="2022-01-19T13:13:41.790" v="2228"/>
          <ac:spMkLst>
            <pc:docMk/>
            <pc:sldMk cId="2419540693" sldId="292"/>
            <ac:spMk id="2" creationId="{02AAFC89-4078-4F55-BBE3-1B6825420C3B}"/>
          </ac:spMkLst>
        </pc:spChg>
        <pc:spChg chg="add del mod ord">
          <ac:chgData name="NIBEDITA MOHARANA" userId="d15fb9d92a785655" providerId="LiveId" clId="{CBD75D09-F940-4035-B518-0AE7AD851C85}" dt="2022-01-19T13:12:45.812" v="2224" actId="478"/>
          <ac:spMkLst>
            <pc:docMk/>
            <pc:sldMk cId="2419540693" sldId="292"/>
            <ac:spMk id="3" creationId="{8B1A0AFA-E23A-4C76-AC5A-82DBD26F5D54}"/>
          </ac:spMkLst>
        </pc:spChg>
        <pc:spChg chg="add del mod ord">
          <ac:chgData name="NIBEDITA MOHARANA" userId="d15fb9d92a785655" providerId="LiveId" clId="{CBD75D09-F940-4035-B518-0AE7AD851C85}" dt="2022-01-19T13:12:51.224" v="2225" actId="478"/>
          <ac:spMkLst>
            <pc:docMk/>
            <pc:sldMk cId="2419540693" sldId="292"/>
            <ac:spMk id="5" creationId="{2C245816-4AA9-42F4-89E4-070821E23DAC}"/>
          </ac:spMkLst>
        </pc:spChg>
        <pc:spChg chg="add mod ord">
          <ac:chgData name="NIBEDITA MOHARANA" userId="d15fb9d92a785655" providerId="LiveId" clId="{CBD75D09-F940-4035-B518-0AE7AD851C85}" dt="2022-01-19T13:14:51.115" v="2245" actId="2711"/>
          <ac:spMkLst>
            <pc:docMk/>
            <pc:sldMk cId="2419540693" sldId="292"/>
            <ac:spMk id="6" creationId="{0B14DF35-E354-49AC-8B0D-34096EBDCC10}"/>
          </ac:spMkLst>
        </pc:spChg>
        <pc:spChg chg="add mod ord">
          <ac:chgData name="NIBEDITA MOHARANA" userId="d15fb9d92a785655" providerId="LiveId" clId="{CBD75D09-F940-4035-B518-0AE7AD851C85}" dt="2022-01-19T13:33:30.778" v="2538" actId="20577"/>
          <ac:spMkLst>
            <pc:docMk/>
            <pc:sldMk cId="2419540693" sldId="292"/>
            <ac:spMk id="7" creationId="{BC264780-9E20-4793-BDC1-27CE52335026}"/>
          </ac:spMkLst>
        </pc:spChg>
      </pc:sldChg>
      <pc:sldChg chg="addSp modSp mod ord">
        <pc:chgData name="NIBEDITA MOHARANA" userId="d15fb9d92a785655" providerId="LiveId" clId="{CBD75D09-F940-4035-B518-0AE7AD851C85}" dt="2022-01-19T14:03:53.738" v="3239" actId="20577"/>
        <pc:sldMkLst>
          <pc:docMk/>
          <pc:sldMk cId="4076117968" sldId="296"/>
        </pc:sldMkLst>
        <pc:spChg chg="mod">
          <ac:chgData name="NIBEDITA MOHARANA" userId="d15fb9d92a785655" providerId="LiveId" clId="{CBD75D09-F940-4035-B518-0AE7AD851C85}" dt="2022-01-19T14:02:54.615" v="3222" actId="20577"/>
          <ac:spMkLst>
            <pc:docMk/>
            <pc:sldMk cId="4076117968" sldId="296"/>
            <ac:spMk id="2" creationId="{B255AA7E-C909-44CA-BAFA-FBC646A9454F}"/>
          </ac:spMkLst>
        </pc:spChg>
        <pc:spChg chg="add mod">
          <ac:chgData name="NIBEDITA MOHARANA" userId="d15fb9d92a785655" providerId="LiveId" clId="{CBD75D09-F940-4035-B518-0AE7AD851C85}" dt="2022-01-19T14:03:53.738" v="3239" actId="20577"/>
          <ac:spMkLst>
            <pc:docMk/>
            <pc:sldMk cId="4076117968" sldId="296"/>
            <ac:spMk id="5" creationId="{A83194AE-AC67-4C62-ADD3-28D73073D8BB}"/>
          </ac:spMkLst>
        </pc:spChg>
      </pc:sldChg>
      <pc:sldChg chg="modSp mod ord">
        <pc:chgData name="NIBEDITA MOHARANA" userId="d15fb9d92a785655" providerId="LiveId" clId="{CBD75D09-F940-4035-B518-0AE7AD851C85}" dt="2022-01-19T14:42:17.381" v="4272" actId="20577"/>
        <pc:sldMkLst>
          <pc:docMk/>
          <pc:sldMk cId="530307381" sldId="297"/>
        </pc:sldMkLst>
        <pc:spChg chg="mod">
          <ac:chgData name="NIBEDITA MOHARANA" userId="d15fb9d92a785655" providerId="LiveId" clId="{CBD75D09-F940-4035-B518-0AE7AD851C85}" dt="2022-01-19T14:42:17.381" v="4272" actId="20577"/>
          <ac:spMkLst>
            <pc:docMk/>
            <pc:sldMk cId="530307381" sldId="297"/>
            <ac:spMk id="2" creationId="{DB26384E-E04E-444D-A244-4AE9DF389D62}"/>
          </ac:spMkLst>
        </pc:spChg>
      </pc:sldChg>
      <pc:sldChg chg="modSp del mod">
        <pc:chgData name="NIBEDITA MOHARANA" userId="d15fb9d92a785655" providerId="LiveId" clId="{CBD75D09-F940-4035-B518-0AE7AD851C85}" dt="2022-01-19T13:06:47.403" v="2219" actId="47"/>
        <pc:sldMkLst>
          <pc:docMk/>
          <pc:sldMk cId="613716459" sldId="298"/>
        </pc:sldMkLst>
        <pc:spChg chg="mod">
          <ac:chgData name="NIBEDITA MOHARANA" userId="d15fb9d92a785655" providerId="LiveId" clId="{CBD75D09-F940-4035-B518-0AE7AD851C85}" dt="2022-01-19T13:06:45.434" v="2218" actId="6549"/>
          <ac:spMkLst>
            <pc:docMk/>
            <pc:sldMk cId="613716459" sldId="298"/>
            <ac:spMk id="2" creationId="{399BD0EB-DDE8-4158-BA38-68E98C30BCC8}"/>
          </ac:spMkLst>
        </pc:spChg>
      </pc:sldChg>
      <pc:sldChg chg="modSp mod">
        <pc:chgData name="NIBEDITA MOHARANA" userId="d15fb9d92a785655" providerId="LiveId" clId="{CBD75D09-F940-4035-B518-0AE7AD851C85}" dt="2022-01-19T14:56:17.626" v="4732" actId="1076"/>
        <pc:sldMkLst>
          <pc:docMk/>
          <pc:sldMk cId="4211696349" sldId="299"/>
        </pc:sldMkLst>
        <pc:spChg chg="mod">
          <ac:chgData name="NIBEDITA MOHARANA" userId="d15fb9d92a785655" providerId="LiveId" clId="{CBD75D09-F940-4035-B518-0AE7AD851C85}" dt="2022-01-19T14:56:17.626" v="4732" actId="1076"/>
          <ac:spMkLst>
            <pc:docMk/>
            <pc:sldMk cId="4211696349" sldId="299"/>
            <ac:spMk id="3" creationId="{D1733F9B-89B9-43A4-95D2-FA5E3CAA5969}"/>
          </ac:spMkLst>
        </pc:spChg>
      </pc:sldChg>
      <pc:sldChg chg="modSp mod">
        <pc:chgData name="NIBEDITA MOHARANA" userId="d15fb9d92a785655" providerId="LiveId" clId="{CBD75D09-F940-4035-B518-0AE7AD851C85}" dt="2022-01-18T12:15:12.873" v="1" actId="1076"/>
        <pc:sldMkLst>
          <pc:docMk/>
          <pc:sldMk cId="552562614" sldId="301"/>
        </pc:sldMkLst>
        <pc:spChg chg="mod">
          <ac:chgData name="NIBEDITA MOHARANA" userId="d15fb9d92a785655" providerId="LiveId" clId="{CBD75D09-F940-4035-B518-0AE7AD851C85}" dt="2022-01-18T12:15:12.873" v="1" actId="1076"/>
          <ac:spMkLst>
            <pc:docMk/>
            <pc:sldMk cId="552562614" sldId="301"/>
            <ac:spMk id="3" creationId="{31F44475-4CFF-45A1-A5BD-795B80132BDD}"/>
          </ac:spMkLst>
        </pc:spChg>
      </pc:sldChg>
      <pc:sldChg chg="modSp mod">
        <pc:chgData name="NIBEDITA MOHARANA" userId="d15fb9d92a785655" providerId="LiveId" clId="{CBD75D09-F940-4035-B518-0AE7AD851C85}" dt="2022-01-19T14:50:52.961" v="4597" actId="1076"/>
        <pc:sldMkLst>
          <pc:docMk/>
          <pc:sldMk cId="764326878" sldId="302"/>
        </pc:sldMkLst>
        <pc:spChg chg="mod">
          <ac:chgData name="NIBEDITA MOHARANA" userId="d15fb9d92a785655" providerId="LiveId" clId="{CBD75D09-F940-4035-B518-0AE7AD851C85}" dt="2022-01-19T14:50:52.961" v="4597" actId="1076"/>
          <ac:spMkLst>
            <pc:docMk/>
            <pc:sldMk cId="764326878" sldId="302"/>
            <ac:spMk id="3" creationId="{E8F882A8-3CD6-48E4-A57B-9E4DFE2992DA}"/>
          </ac:spMkLst>
        </pc:spChg>
      </pc:sldChg>
      <pc:sldChg chg="modSp mod">
        <pc:chgData name="NIBEDITA MOHARANA" userId="d15fb9d92a785655" providerId="LiveId" clId="{CBD75D09-F940-4035-B518-0AE7AD851C85}" dt="2022-01-19T14:50:59.630" v="4598" actId="1076"/>
        <pc:sldMkLst>
          <pc:docMk/>
          <pc:sldMk cId="2244353166" sldId="303"/>
        </pc:sldMkLst>
        <pc:spChg chg="mod">
          <ac:chgData name="NIBEDITA MOHARANA" userId="d15fb9d92a785655" providerId="LiveId" clId="{CBD75D09-F940-4035-B518-0AE7AD851C85}" dt="2022-01-19T14:50:59.630" v="4598" actId="1076"/>
          <ac:spMkLst>
            <pc:docMk/>
            <pc:sldMk cId="2244353166" sldId="303"/>
            <ac:spMk id="3" creationId="{E9A3B154-4FC4-4173-93E1-9BC34B0C0924}"/>
          </ac:spMkLst>
        </pc:spChg>
      </pc:sldChg>
      <pc:sldChg chg="addSp modSp new mod">
        <pc:chgData name="NIBEDITA MOHARANA" userId="d15fb9d92a785655" providerId="LiveId" clId="{CBD75D09-F940-4035-B518-0AE7AD851C85}" dt="2022-01-19T13:26:53.185" v="2430" actId="20577"/>
        <pc:sldMkLst>
          <pc:docMk/>
          <pc:sldMk cId="1679636612" sldId="304"/>
        </pc:sldMkLst>
        <pc:spChg chg="mod">
          <ac:chgData name="NIBEDITA MOHARANA" userId="d15fb9d92a785655" providerId="LiveId" clId="{CBD75D09-F940-4035-B518-0AE7AD851C85}" dt="2022-01-19T12:59:08.771" v="1862" actId="2711"/>
          <ac:spMkLst>
            <pc:docMk/>
            <pc:sldMk cId="1679636612" sldId="304"/>
            <ac:spMk id="2" creationId="{0F7A88FB-AC2B-4683-8930-8EA5E12C60CE}"/>
          </ac:spMkLst>
        </pc:spChg>
        <pc:spChg chg="mod">
          <ac:chgData name="NIBEDITA MOHARANA" userId="d15fb9d92a785655" providerId="LiveId" clId="{CBD75D09-F940-4035-B518-0AE7AD851C85}" dt="2022-01-19T13:26:53.185" v="2430" actId="20577"/>
          <ac:spMkLst>
            <pc:docMk/>
            <pc:sldMk cId="1679636612" sldId="304"/>
            <ac:spMk id="3" creationId="{7AC21A7D-9800-4C17-AE65-E7F1B5B941A9}"/>
          </ac:spMkLst>
        </pc:spChg>
        <pc:picChg chg="add mod">
          <ac:chgData name="NIBEDITA MOHARANA" userId="d15fb9d92a785655" providerId="LiveId" clId="{CBD75D09-F940-4035-B518-0AE7AD851C85}" dt="2022-01-19T12:58:37.608" v="1861" actId="1076"/>
          <ac:picMkLst>
            <pc:docMk/>
            <pc:sldMk cId="1679636612" sldId="304"/>
            <ac:picMk id="4" creationId="{EA1BE847-96E8-46F1-B1B7-5D518A399DD7}"/>
          </ac:picMkLst>
        </pc:picChg>
      </pc:sldChg>
      <pc:sldChg chg="modSp new mod">
        <pc:chgData name="NIBEDITA MOHARANA" userId="d15fb9d92a785655" providerId="LiveId" clId="{CBD75D09-F940-4035-B518-0AE7AD851C85}" dt="2022-01-19T13:51:01.424" v="2856" actId="20577"/>
        <pc:sldMkLst>
          <pc:docMk/>
          <pc:sldMk cId="2510660183" sldId="305"/>
        </pc:sldMkLst>
        <pc:spChg chg="mod">
          <ac:chgData name="NIBEDITA MOHARANA" userId="d15fb9d92a785655" providerId="LiveId" clId="{CBD75D09-F940-4035-B518-0AE7AD851C85}" dt="2022-01-19T13:45:44.769" v="2553" actId="1076"/>
          <ac:spMkLst>
            <pc:docMk/>
            <pc:sldMk cId="2510660183" sldId="305"/>
            <ac:spMk id="2" creationId="{1CDFFF0F-B9C6-4EFC-A1E8-4B6A912ED3EF}"/>
          </ac:spMkLst>
        </pc:spChg>
        <pc:spChg chg="mod">
          <ac:chgData name="NIBEDITA MOHARANA" userId="d15fb9d92a785655" providerId="LiveId" clId="{CBD75D09-F940-4035-B518-0AE7AD851C85}" dt="2022-01-19T13:51:01.424" v="2856" actId="20577"/>
          <ac:spMkLst>
            <pc:docMk/>
            <pc:sldMk cId="2510660183" sldId="305"/>
            <ac:spMk id="3" creationId="{F40BF58C-5E40-4E33-AF80-D03092BCBE35}"/>
          </ac:spMkLst>
        </pc:spChg>
      </pc:sldChg>
      <pc:sldChg chg="addSp modSp new mod modClrScheme chgLayout">
        <pc:chgData name="NIBEDITA MOHARANA" userId="d15fb9d92a785655" providerId="LiveId" clId="{CBD75D09-F940-4035-B518-0AE7AD851C85}" dt="2022-01-19T14:10:21.723" v="3480" actId="20577"/>
        <pc:sldMkLst>
          <pc:docMk/>
          <pc:sldMk cId="4190749875" sldId="306"/>
        </pc:sldMkLst>
        <pc:spChg chg="add mod">
          <ac:chgData name="NIBEDITA MOHARANA" userId="d15fb9d92a785655" providerId="LiveId" clId="{CBD75D09-F940-4035-B518-0AE7AD851C85}" dt="2022-01-19T14:08:33.263" v="3384" actId="1076"/>
          <ac:spMkLst>
            <pc:docMk/>
            <pc:sldMk cId="4190749875" sldId="306"/>
            <ac:spMk id="2" creationId="{4FED258F-5FF9-497C-BB55-B69F672C99EF}"/>
          </ac:spMkLst>
        </pc:spChg>
        <pc:spChg chg="add mod">
          <ac:chgData name="NIBEDITA MOHARANA" userId="d15fb9d92a785655" providerId="LiveId" clId="{CBD75D09-F940-4035-B518-0AE7AD851C85}" dt="2022-01-19T14:10:21.723" v="3480" actId="20577"/>
          <ac:spMkLst>
            <pc:docMk/>
            <pc:sldMk cId="4190749875" sldId="306"/>
            <ac:spMk id="3" creationId="{52DAB1C2-7D33-459D-B628-A8FC19C6C5BD}"/>
          </ac:spMkLst>
        </pc:spChg>
      </pc:sldChg>
      <pc:sldChg chg="modSp new mod">
        <pc:chgData name="NIBEDITA MOHARANA" userId="d15fb9d92a785655" providerId="LiveId" clId="{CBD75D09-F940-4035-B518-0AE7AD851C85}" dt="2022-01-19T14:23:36.510" v="3665" actId="12"/>
        <pc:sldMkLst>
          <pc:docMk/>
          <pc:sldMk cId="598936944" sldId="307"/>
        </pc:sldMkLst>
        <pc:spChg chg="mod">
          <ac:chgData name="NIBEDITA MOHARANA" userId="d15fb9d92a785655" providerId="LiveId" clId="{CBD75D09-F940-4035-B518-0AE7AD851C85}" dt="2022-01-19T14:11:32.996" v="3492" actId="1076"/>
          <ac:spMkLst>
            <pc:docMk/>
            <pc:sldMk cId="598936944" sldId="307"/>
            <ac:spMk id="2" creationId="{F0D68D95-AF80-44AE-8F7A-E68567B4FC03}"/>
          </ac:spMkLst>
        </pc:spChg>
        <pc:spChg chg="mod">
          <ac:chgData name="NIBEDITA MOHARANA" userId="d15fb9d92a785655" providerId="LiveId" clId="{CBD75D09-F940-4035-B518-0AE7AD851C85}" dt="2022-01-19T14:23:36.510" v="3665" actId="12"/>
          <ac:spMkLst>
            <pc:docMk/>
            <pc:sldMk cId="598936944" sldId="307"/>
            <ac:spMk id="3" creationId="{47C6FC3F-6E1B-4D32-A847-2AB313747BA5}"/>
          </ac:spMkLst>
        </pc:spChg>
      </pc:sldChg>
      <pc:sldChg chg="modSp new mod">
        <pc:chgData name="NIBEDITA MOHARANA" userId="d15fb9d92a785655" providerId="LiveId" clId="{CBD75D09-F940-4035-B518-0AE7AD851C85}" dt="2022-01-19T14:34:24.627" v="4042" actId="108"/>
        <pc:sldMkLst>
          <pc:docMk/>
          <pc:sldMk cId="754533948" sldId="308"/>
        </pc:sldMkLst>
        <pc:spChg chg="mod">
          <ac:chgData name="NIBEDITA MOHARANA" userId="d15fb9d92a785655" providerId="LiveId" clId="{CBD75D09-F940-4035-B518-0AE7AD851C85}" dt="2022-01-19T14:28:22.299" v="3698" actId="1076"/>
          <ac:spMkLst>
            <pc:docMk/>
            <pc:sldMk cId="754533948" sldId="308"/>
            <ac:spMk id="2" creationId="{EBD14168-4720-412E-ACF4-C530B24B6507}"/>
          </ac:spMkLst>
        </pc:spChg>
        <pc:spChg chg="mod">
          <ac:chgData name="NIBEDITA MOHARANA" userId="d15fb9d92a785655" providerId="LiveId" clId="{CBD75D09-F940-4035-B518-0AE7AD851C85}" dt="2022-01-19T14:34:24.627" v="4042" actId="108"/>
          <ac:spMkLst>
            <pc:docMk/>
            <pc:sldMk cId="754533948" sldId="308"/>
            <ac:spMk id="3" creationId="{0F7AD7CA-B0D7-4F27-8BED-537D0231D254}"/>
          </ac:spMkLst>
        </pc:spChg>
      </pc:sldChg>
      <pc:sldChg chg="modSp new mod">
        <pc:chgData name="NIBEDITA MOHARANA" userId="d15fb9d92a785655" providerId="LiveId" clId="{CBD75D09-F940-4035-B518-0AE7AD851C85}" dt="2022-01-19T14:46:46.582" v="4420" actId="1076"/>
        <pc:sldMkLst>
          <pc:docMk/>
          <pc:sldMk cId="3247037552" sldId="309"/>
        </pc:sldMkLst>
        <pc:spChg chg="mod">
          <ac:chgData name="NIBEDITA MOHARANA" userId="d15fb9d92a785655" providerId="LiveId" clId="{CBD75D09-F940-4035-B518-0AE7AD851C85}" dt="2022-01-19T14:46:42.279" v="4419" actId="1076"/>
          <ac:spMkLst>
            <pc:docMk/>
            <pc:sldMk cId="3247037552" sldId="309"/>
            <ac:spMk id="2" creationId="{BFA31FB4-71EB-40AA-8FC8-714A7AEE193D}"/>
          </ac:spMkLst>
        </pc:spChg>
        <pc:spChg chg="mod">
          <ac:chgData name="NIBEDITA MOHARANA" userId="d15fb9d92a785655" providerId="LiveId" clId="{CBD75D09-F940-4035-B518-0AE7AD851C85}" dt="2022-01-19T14:46:46.582" v="4420" actId="1076"/>
          <ac:spMkLst>
            <pc:docMk/>
            <pc:sldMk cId="3247037552" sldId="309"/>
            <ac:spMk id="3" creationId="{E62B68C7-787B-4BFD-B0F6-8065C6E80E00}"/>
          </ac:spMkLst>
        </pc:spChg>
      </pc:sldChg>
      <pc:sldChg chg="addSp delSp modSp new mod modClrScheme chgLayout">
        <pc:chgData name="NIBEDITA MOHARANA" userId="d15fb9d92a785655" providerId="LiveId" clId="{CBD75D09-F940-4035-B518-0AE7AD851C85}" dt="2022-01-19T14:49:44.691" v="4580" actId="20577"/>
        <pc:sldMkLst>
          <pc:docMk/>
          <pc:sldMk cId="2061246107" sldId="310"/>
        </pc:sldMkLst>
        <pc:spChg chg="del">
          <ac:chgData name="NIBEDITA MOHARANA" userId="d15fb9d92a785655" providerId="LiveId" clId="{CBD75D09-F940-4035-B518-0AE7AD851C85}" dt="2022-01-19T14:42:57.686" v="4274" actId="700"/>
          <ac:spMkLst>
            <pc:docMk/>
            <pc:sldMk cId="2061246107" sldId="310"/>
            <ac:spMk id="2" creationId="{0C5B2642-870D-4F26-B2D4-4F29E307855D}"/>
          </ac:spMkLst>
        </pc:spChg>
        <pc:spChg chg="del">
          <ac:chgData name="NIBEDITA MOHARANA" userId="d15fb9d92a785655" providerId="LiveId" clId="{CBD75D09-F940-4035-B518-0AE7AD851C85}" dt="2022-01-19T14:42:57.686" v="4274" actId="700"/>
          <ac:spMkLst>
            <pc:docMk/>
            <pc:sldMk cId="2061246107" sldId="310"/>
            <ac:spMk id="3" creationId="{8C223941-D059-4B64-8EE3-9676FFA9971A}"/>
          </ac:spMkLst>
        </pc:spChg>
        <pc:spChg chg="add mod">
          <ac:chgData name="NIBEDITA MOHARANA" userId="d15fb9d92a785655" providerId="LiveId" clId="{CBD75D09-F940-4035-B518-0AE7AD851C85}" dt="2022-01-19T14:49:44.691" v="4580" actId="20577"/>
          <ac:spMkLst>
            <pc:docMk/>
            <pc:sldMk cId="2061246107" sldId="310"/>
            <ac:spMk id="4" creationId="{D2F25D15-C4FE-4B90-A996-2B62BA0913A1}"/>
          </ac:spMkLst>
        </pc:spChg>
      </pc:sldChg>
    </pc:docChg>
  </pc:docChgLst>
  <pc:docChgLst>
    <pc:chgData name="kuber raj kunal" userId="ff53f78b27f9dcad" providerId="Windows Live" clId="Web-{A5AFD974-BFC5-4E29-8FC4-C22F27374346}"/>
    <pc:docChg chg="addSld modSld sldOrd">
      <pc:chgData name="kuber raj kunal" userId="ff53f78b27f9dcad" providerId="Windows Live" clId="Web-{A5AFD974-BFC5-4E29-8FC4-C22F27374346}" dt="2021-12-08T17:50:41.758" v="552" actId="1076"/>
      <pc:docMkLst>
        <pc:docMk/>
      </pc:docMkLst>
      <pc:sldChg chg="delSp ord">
        <pc:chgData name="kuber raj kunal" userId="ff53f78b27f9dcad" providerId="Windows Live" clId="Web-{A5AFD974-BFC5-4E29-8FC4-C22F27374346}" dt="2021-12-08T17:49:08.006" v="516"/>
        <pc:sldMkLst>
          <pc:docMk/>
          <pc:sldMk cId="0" sldId="272"/>
        </pc:sldMkLst>
        <pc:picChg chg="del">
          <ac:chgData name="kuber raj kunal" userId="ff53f78b27f9dcad" providerId="Windows Live" clId="Web-{A5AFD974-BFC5-4E29-8FC4-C22F27374346}" dt="2021-12-08T17:13:34.544" v="20"/>
          <ac:picMkLst>
            <pc:docMk/>
            <pc:sldMk cId="0" sldId="272"/>
            <ac:picMk id="17410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50:41.758" v="552" actId="1076"/>
        <pc:sldMkLst>
          <pc:docMk/>
          <pc:sldMk cId="0" sldId="273"/>
        </pc:sldMkLst>
        <pc:spChg chg="mod">
          <ac:chgData name="kuber raj kunal" userId="ff53f78b27f9dcad" providerId="Windows Live" clId="Web-{A5AFD974-BFC5-4E29-8FC4-C22F27374346}" dt="2021-12-08T17:10:31.150" v="1" actId="1076"/>
          <ac:spMkLst>
            <pc:docMk/>
            <pc:sldMk cId="0" sldId="273"/>
            <ac:spMk id="1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196" v="517" actId="1076"/>
          <ac:spMkLst>
            <pc:docMk/>
            <pc:sldMk cId="0" sldId="273"/>
            <ac:spMk id="2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11" v="518" actId="1076"/>
          <ac:spMkLst>
            <pc:docMk/>
            <pc:sldMk cId="0" sldId="273"/>
            <ac:spMk id="2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27" v="519" actId="1076"/>
          <ac:spMkLst>
            <pc:docMk/>
            <pc:sldMk cId="0" sldId="273"/>
            <ac:spMk id="2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42" v="520" actId="1076"/>
          <ac:spMkLst>
            <pc:docMk/>
            <pc:sldMk cId="0" sldId="273"/>
            <ac:spMk id="2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58" v="521" actId="1076"/>
          <ac:spMkLst>
            <pc:docMk/>
            <pc:sldMk cId="0" sldId="273"/>
            <ac:spMk id="2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74" v="522" actId="1076"/>
          <ac:spMkLst>
            <pc:docMk/>
            <pc:sldMk cId="0" sldId="273"/>
            <ac:spMk id="28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89" v="523" actId="1076"/>
          <ac:spMkLst>
            <pc:docMk/>
            <pc:sldMk cId="0" sldId="273"/>
            <ac:spMk id="2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05" v="524" actId="1076"/>
          <ac:spMkLst>
            <pc:docMk/>
            <pc:sldMk cId="0" sldId="273"/>
            <ac:spMk id="30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21" v="525" actId="1076"/>
          <ac:spMkLst>
            <pc:docMk/>
            <pc:sldMk cId="0" sldId="273"/>
            <ac:spMk id="31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36" v="526" actId="1076"/>
          <ac:spMkLst>
            <pc:docMk/>
            <pc:sldMk cId="0" sldId="273"/>
            <ac:spMk id="3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52" v="527" actId="1076"/>
          <ac:spMkLst>
            <pc:docMk/>
            <pc:sldMk cId="0" sldId="273"/>
            <ac:spMk id="3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67" v="528" actId="1076"/>
          <ac:spMkLst>
            <pc:docMk/>
            <pc:sldMk cId="0" sldId="273"/>
            <ac:spMk id="3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83" v="529" actId="1076"/>
          <ac:spMkLst>
            <pc:docMk/>
            <pc:sldMk cId="0" sldId="273"/>
            <ac:spMk id="3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99" v="530" actId="1076"/>
          <ac:spMkLst>
            <pc:docMk/>
            <pc:sldMk cId="0" sldId="273"/>
            <ac:spMk id="3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14" v="531" actId="1076"/>
          <ac:spMkLst>
            <pc:docMk/>
            <pc:sldMk cId="0" sldId="273"/>
            <ac:spMk id="3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30" v="532" actId="1076"/>
          <ac:spMkLst>
            <pc:docMk/>
            <pc:sldMk cId="0" sldId="273"/>
            <ac:spMk id="5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46" v="533" actId="1076"/>
          <ac:spMkLst>
            <pc:docMk/>
            <pc:sldMk cId="0" sldId="273"/>
            <ac:spMk id="60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61" v="534" actId="1076"/>
          <ac:spMkLst>
            <pc:docMk/>
            <pc:sldMk cId="0" sldId="273"/>
            <ac:spMk id="61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77" v="535" actId="1076"/>
          <ac:spMkLst>
            <pc:docMk/>
            <pc:sldMk cId="0" sldId="273"/>
            <ac:spMk id="6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92" v="536" actId="1076"/>
          <ac:spMkLst>
            <pc:docMk/>
            <pc:sldMk cId="0" sldId="273"/>
            <ac:spMk id="6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08" v="537" actId="1076"/>
          <ac:spMkLst>
            <pc:docMk/>
            <pc:sldMk cId="0" sldId="273"/>
            <ac:spMk id="6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24" v="538" actId="1076"/>
          <ac:spMkLst>
            <pc:docMk/>
            <pc:sldMk cId="0" sldId="273"/>
            <ac:spMk id="6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39" v="539" actId="1076"/>
          <ac:spMkLst>
            <pc:docMk/>
            <pc:sldMk cId="0" sldId="273"/>
            <ac:spMk id="6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55" v="540" actId="1076"/>
          <ac:spMkLst>
            <pc:docMk/>
            <pc:sldMk cId="0" sldId="273"/>
            <ac:spMk id="6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71" v="541" actId="1076"/>
          <ac:spMkLst>
            <pc:docMk/>
            <pc:sldMk cId="0" sldId="273"/>
            <ac:spMk id="68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86" v="542" actId="1076"/>
          <ac:spMkLst>
            <pc:docMk/>
            <pc:sldMk cId="0" sldId="273"/>
            <ac:spMk id="6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02" v="543" actId="1076"/>
          <ac:spMkLst>
            <pc:docMk/>
            <pc:sldMk cId="0" sldId="273"/>
            <ac:spMk id="70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17" v="544" actId="1076"/>
          <ac:spMkLst>
            <pc:docMk/>
            <pc:sldMk cId="0" sldId="273"/>
            <ac:spMk id="7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49" v="545" actId="1076"/>
          <ac:spMkLst>
            <pc:docMk/>
            <pc:sldMk cId="0" sldId="273"/>
            <ac:spMk id="7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64" v="546" actId="1076"/>
          <ac:spMkLst>
            <pc:docMk/>
            <pc:sldMk cId="0" sldId="273"/>
            <ac:spMk id="10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80" v="547" actId="1076"/>
          <ac:spMkLst>
            <pc:docMk/>
            <pc:sldMk cId="0" sldId="273"/>
            <ac:spMk id="10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96" v="548" actId="1076"/>
          <ac:spMkLst>
            <pc:docMk/>
            <pc:sldMk cId="0" sldId="273"/>
            <ac:spMk id="10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11" v="549" actId="1076"/>
          <ac:spMkLst>
            <pc:docMk/>
            <pc:sldMk cId="0" sldId="273"/>
            <ac:spMk id="10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27" v="550" actId="1076"/>
          <ac:spMkLst>
            <pc:docMk/>
            <pc:sldMk cId="0" sldId="273"/>
            <ac:spMk id="108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42" v="551" actId="1076"/>
          <ac:spMkLst>
            <pc:docMk/>
            <pc:sldMk cId="0" sldId="273"/>
            <ac:spMk id="10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58" v="552" actId="1076"/>
          <ac:spMkLst>
            <pc:docMk/>
            <pc:sldMk cId="0" sldId="273"/>
            <ac:spMk id="216" creationId="{00000000-0000-0000-0000-000000000000}"/>
          </ac:spMkLst>
        </pc:spChg>
        <pc:picChg chg="del mod">
          <ac:chgData name="kuber raj kunal" userId="ff53f78b27f9dcad" providerId="Windows Live" clId="Web-{A5AFD974-BFC5-4E29-8FC4-C22F27374346}" dt="2021-12-08T17:10:46.572" v="4"/>
          <ac:picMkLst>
            <pc:docMk/>
            <pc:sldMk cId="0" sldId="273"/>
            <ac:picMk id="215" creationId="{00000000-0000-0000-0000-000000000000}"/>
          </ac:picMkLst>
        </pc:picChg>
        <pc:picChg chg="mod">
          <ac:chgData name="kuber raj kunal" userId="ff53f78b27f9dcad" providerId="Windows Live" clId="Web-{A5AFD974-BFC5-4E29-8FC4-C22F27374346}" dt="2021-12-08T17:11:13.197" v="7" actId="14100"/>
          <ac:picMkLst>
            <pc:docMk/>
            <pc:sldMk cId="0" sldId="273"/>
            <ac:picMk id="225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21:16.756" v="69" actId="20577"/>
        <pc:sldMkLst>
          <pc:docMk/>
          <pc:sldMk cId="0" sldId="274"/>
        </pc:sldMkLst>
        <pc:spChg chg="mod">
          <ac:chgData name="kuber raj kunal" userId="ff53f78b27f9dcad" providerId="Windows Live" clId="Web-{A5AFD974-BFC5-4E29-8FC4-C22F27374346}" dt="2021-12-08T17:21:16.756" v="69" actId="20577"/>
          <ac:spMkLst>
            <pc:docMk/>
            <pc:sldMk cId="0" sldId="274"/>
            <ac:spMk id="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20:34.302" v="56" actId="20577"/>
          <ac:spMkLst>
            <pc:docMk/>
            <pc:sldMk cId="0" sldId="274"/>
            <ac:spMk id="10" creationId="{00000000-0000-0000-0000-000000000000}"/>
          </ac:spMkLst>
        </pc:spChg>
        <pc:spChg chg="del mod">
          <ac:chgData name="kuber raj kunal" userId="ff53f78b27f9dcad" providerId="Windows Live" clId="Web-{A5AFD974-BFC5-4E29-8FC4-C22F27374346}" dt="2021-12-08T17:20:00.879" v="47"/>
          <ac:spMkLst>
            <pc:docMk/>
            <pc:sldMk cId="0" sldId="274"/>
            <ac:spMk id="12" creationId="{00000000-0000-0000-0000-000000000000}"/>
          </ac:spMkLst>
        </pc:spChg>
        <pc:spChg chg="del">
          <ac:chgData name="kuber raj kunal" userId="ff53f78b27f9dcad" providerId="Windows Live" clId="Web-{A5AFD974-BFC5-4E29-8FC4-C22F27374346}" dt="2021-12-08T17:14:08.779" v="25"/>
          <ac:spMkLst>
            <pc:docMk/>
            <pc:sldMk cId="0" sldId="274"/>
            <ac:spMk id="25" creationId="{00000000-0000-0000-0000-000000000000}"/>
          </ac:spMkLst>
        </pc:spChg>
        <pc:spChg chg="del">
          <ac:chgData name="kuber raj kunal" userId="ff53f78b27f9dcad" providerId="Windows Live" clId="Web-{A5AFD974-BFC5-4E29-8FC4-C22F27374346}" dt="2021-12-08T17:15:06.092" v="36"/>
          <ac:spMkLst>
            <pc:docMk/>
            <pc:sldMk cId="0" sldId="274"/>
            <ac:spMk id="28" creationId="{00000000-0000-0000-0000-000000000000}"/>
          </ac:spMkLst>
        </pc:spChg>
        <pc:spChg chg="del mod">
          <ac:chgData name="kuber raj kunal" userId="ff53f78b27f9dcad" providerId="Windows Live" clId="Web-{A5AFD974-BFC5-4E29-8FC4-C22F27374346}" dt="2021-12-08T17:16:29.063" v="43"/>
          <ac:spMkLst>
            <pc:docMk/>
            <pc:sldMk cId="0" sldId="274"/>
            <ac:spMk id="29" creationId="{00000000-0000-0000-0000-000000000000}"/>
          </ac:spMkLst>
        </pc:spChg>
        <pc:picChg chg="del">
          <ac:chgData name="kuber raj kunal" userId="ff53f78b27f9dcad" providerId="Windows Live" clId="Web-{A5AFD974-BFC5-4E29-8FC4-C22F27374346}" dt="2021-12-08T17:12:40.933" v="8"/>
          <ac:picMkLst>
            <pc:docMk/>
            <pc:sldMk cId="0" sldId="274"/>
            <ac:picMk id="30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47:14.348" v="486" actId="14100"/>
        <pc:sldMkLst>
          <pc:docMk/>
          <pc:sldMk cId="0" sldId="275"/>
        </pc:sldMkLst>
        <pc:spChg chg="mod">
          <ac:chgData name="kuber raj kunal" userId="ff53f78b27f9dcad" providerId="Windows Live" clId="Web-{A5AFD974-BFC5-4E29-8FC4-C22F27374346}" dt="2021-12-08T17:44:48.611" v="444" actId="20577"/>
          <ac:spMkLst>
            <pc:docMk/>
            <pc:sldMk cId="0" sldId="275"/>
            <ac:spMk id="3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47:14.348" v="486" actId="14100"/>
          <ac:spMkLst>
            <pc:docMk/>
            <pc:sldMk cId="0" sldId="275"/>
            <ac:spMk id="20481" creationId="{00000000-0000-0000-0000-000000000000}"/>
          </ac:spMkLst>
        </pc:spChg>
        <pc:picChg chg="del">
          <ac:chgData name="kuber raj kunal" userId="ff53f78b27f9dcad" providerId="Windows Live" clId="Web-{A5AFD974-BFC5-4E29-8FC4-C22F27374346}" dt="2021-12-08T17:12:51.996" v="9"/>
          <ac:picMkLst>
            <pc:docMk/>
            <pc:sldMk cId="0" sldId="275"/>
            <ac:picMk id="48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48:44.771" v="514" actId="1076"/>
        <pc:sldMkLst>
          <pc:docMk/>
          <pc:sldMk cId="0" sldId="276"/>
        </pc:sldMkLst>
        <pc:spChg chg="mod">
          <ac:chgData name="kuber raj kunal" userId="ff53f78b27f9dcad" providerId="Windows Live" clId="Web-{A5AFD974-BFC5-4E29-8FC4-C22F27374346}" dt="2021-12-08T17:48:44.771" v="514" actId="1076"/>
          <ac:spMkLst>
            <pc:docMk/>
            <pc:sldMk cId="0" sldId="276"/>
            <ac:spMk id="19457" creationId="{00000000-0000-0000-0000-000000000000}"/>
          </ac:spMkLst>
        </pc:spChg>
        <pc:picChg chg="del">
          <ac:chgData name="kuber raj kunal" userId="ff53f78b27f9dcad" providerId="Windows Live" clId="Web-{A5AFD974-BFC5-4E29-8FC4-C22F27374346}" dt="2021-12-08T17:12:55.449" v="10"/>
          <ac:picMkLst>
            <pc:docMk/>
            <pc:sldMk cId="0" sldId="276"/>
            <ac:picMk id="68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2:59.246" v="11"/>
        <pc:sldMkLst>
          <pc:docMk/>
          <pc:sldMk cId="0" sldId="277"/>
        </pc:sldMkLst>
        <pc:picChg chg="del">
          <ac:chgData name="kuber raj kunal" userId="ff53f78b27f9dcad" providerId="Windows Live" clId="Web-{A5AFD974-BFC5-4E29-8FC4-C22F27374346}" dt="2021-12-08T17:12:59.246" v="11"/>
          <ac:picMkLst>
            <pc:docMk/>
            <pc:sldMk cId="0" sldId="277"/>
            <ac:picMk id="58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02.325" v="12"/>
        <pc:sldMkLst>
          <pc:docMk/>
          <pc:sldMk cId="0" sldId="278"/>
        </pc:sldMkLst>
        <pc:picChg chg="del">
          <ac:chgData name="kuber raj kunal" userId="ff53f78b27f9dcad" providerId="Windows Live" clId="Web-{A5AFD974-BFC5-4E29-8FC4-C22F27374346}" dt="2021-12-08T17:13:02.325" v="12"/>
          <ac:picMkLst>
            <pc:docMk/>
            <pc:sldMk cId="0" sldId="278"/>
            <ac:picMk id="29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06.903" v="13"/>
        <pc:sldMkLst>
          <pc:docMk/>
          <pc:sldMk cId="0" sldId="279"/>
        </pc:sldMkLst>
        <pc:picChg chg="del">
          <ac:chgData name="kuber raj kunal" userId="ff53f78b27f9dcad" providerId="Windows Live" clId="Web-{A5AFD974-BFC5-4E29-8FC4-C22F27374346}" dt="2021-12-08T17:13:06.903" v="13"/>
          <ac:picMkLst>
            <pc:docMk/>
            <pc:sldMk cId="0" sldId="279"/>
            <ac:picMk id="34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10.934" v="14"/>
        <pc:sldMkLst>
          <pc:docMk/>
          <pc:sldMk cId="0" sldId="280"/>
        </pc:sldMkLst>
        <pc:picChg chg="del">
          <ac:chgData name="kuber raj kunal" userId="ff53f78b27f9dcad" providerId="Windows Live" clId="Web-{A5AFD974-BFC5-4E29-8FC4-C22F27374346}" dt="2021-12-08T17:13:10.934" v="14"/>
          <ac:picMkLst>
            <pc:docMk/>
            <pc:sldMk cId="0" sldId="280"/>
            <ac:picMk id="30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16.684" v="15"/>
        <pc:sldMkLst>
          <pc:docMk/>
          <pc:sldMk cId="0" sldId="281"/>
        </pc:sldMkLst>
        <pc:picChg chg="del">
          <ac:chgData name="kuber raj kunal" userId="ff53f78b27f9dcad" providerId="Windows Live" clId="Web-{A5AFD974-BFC5-4E29-8FC4-C22F27374346}" dt="2021-12-08T17:13:16.684" v="15"/>
          <ac:picMkLst>
            <pc:docMk/>
            <pc:sldMk cId="0" sldId="281"/>
            <ac:picMk id="35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20.294" v="16"/>
        <pc:sldMkLst>
          <pc:docMk/>
          <pc:sldMk cId="0" sldId="282"/>
        </pc:sldMkLst>
        <pc:picChg chg="del">
          <ac:chgData name="kuber raj kunal" userId="ff53f78b27f9dcad" providerId="Windows Live" clId="Web-{A5AFD974-BFC5-4E29-8FC4-C22F27374346}" dt="2021-12-08T17:13:20.294" v="16"/>
          <ac:picMkLst>
            <pc:docMk/>
            <pc:sldMk cId="0" sldId="282"/>
            <ac:picMk id="54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23.856" v="17"/>
        <pc:sldMkLst>
          <pc:docMk/>
          <pc:sldMk cId="0" sldId="283"/>
        </pc:sldMkLst>
        <pc:picChg chg="del">
          <ac:chgData name="kuber raj kunal" userId="ff53f78b27f9dcad" providerId="Windows Live" clId="Web-{A5AFD974-BFC5-4E29-8FC4-C22F27374346}" dt="2021-12-08T17:13:23.856" v="17"/>
          <ac:picMkLst>
            <pc:docMk/>
            <pc:sldMk cId="0" sldId="283"/>
            <ac:picMk id="28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27.747" v="18"/>
        <pc:sldMkLst>
          <pc:docMk/>
          <pc:sldMk cId="0" sldId="284"/>
        </pc:sldMkLst>
        <pc:picChg chg="del">
          <ac:chgData name="kuber raj kunal" userId="ff53f78b27f9dcad" providerId="Windows Live" clId="Web-{A5AFD974-BFC5-4E29-8FC4-C22F27374346}" dt="2021-12-08T17:13:27.747" v="18"/>
          <ac:picMkLst>
            <pc:docMk/>
            <pc:sldMk cId="0" sldId="284"/>
            <ac:picMk id="42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30.966" v="19"/>
        <pc:sldMkLst>
          <pc:docMk/>
          <pc:sldMk cId="0" sldId="285"/>
        </pc:sldMkLst>
        <pc:picChg chg="del">
          <ac:chgData name="kuber raj kunal" userId="ff53f78b27f9dcad" providerId="Windows Live" clId="Web-{A5AFD974-BFC5-4E29-8FC4-C22F27374346}" dt="2021-12-08T17:13:30.966" v="19"/>
          <ac:picMkLst>
            <pc:docMk/>
            <pc:sldMk cId="0" sldId="285"/>
            <ac:picMk id="28" creationId="{00000000-0000-0000-0000-000000000000}"/>
          </ac:picMkLst>
        </pc:picChg>
      </pc:sldChg>
      <pc:sldChg chg="addSp modSp new">
        <pc:chgData name="kuber raj kunal" userId="ff53f78b27f9dcad" providerId="Windows Live" clId="Web-{A5AFD974-BFC5-4E29-8FC4-C22F27374346}" dt="2021-12-08T17:43:38.500" v="437" actId="1076"/>
        <pc:sldMkLst>
          <pc:docMk/>
          <pc:sldMk cId="588791915" sldId="286"/>
        </pc:sldMkLst>
        <pc:spChg chg="add mod">
          <ac:chgData name="kuber raj kunal" userId="ff53f78b27f9dcad" providerId="Windows Live" clId="Web-{A5AFD974-BFC5-4E29-8FC4-C22F27374346}" dt="2021-12-08T17:43:38.500" v="437" actId="1076"/>
          <ac:spMkLst>
            <pc:docMk/>
            <pc:sldMk cId="588791915" sldId="286"/>
            <ac:spMk id="2" creationId="{1A0A111A-A89F-4A89-A10E-572BD10A8517}"/>
          </ac:spMkLst>
        </pc:spChg>
      </pc:sldChg>
      <pc:sldChg chg="addSp delSp modSp new">
        <pc:chgData name="kuber raj kunal" userId="ff53f78b27f9dcad" providerId="Windows Live" clId="Web-{A5AFD974-BFC5-4E29-8FC4-C22F27374346}" dt="2021-12-08T17:42:24.780" v="418" actId="20577"/>
        <pc:sldMkLst>
          <pc:docMk/>
          <pc:sldMk cId="880797930" sldId="287"/>
        </pc:sldMkLst>
        <pc:spChg chg="add del mod">
          <ac:chgData name="kuber raj kunal" userId="ff53f78b27f9dcad" providerId="Windows Live" clId="Web-{A5AFD974-BFC5-4E29-8FC4-C22F27374346}" dt="2021-12-08T17:37:41.478" v="376"/>
          <ac:spMkLst>
            <pc:docMk/>
            <pc:sldMk cId="880797930" sldId="287"/>
            <ac:spMk id="2" creationId="{E64652EC-4EC1-4236-87AD-F27DCA3436DD}"/>
          </ac:spMkLst>
        </pc:spChg>
        <pc:spChg chg="add mod">
          <ac:chgData name="kuber raj kunal" userId="ff53f78b27f9dcad" providerId="Windows Live" clId="Web-{A5AFD974-BFC5-4E29-8FC4-C22F27374346}" dt="2021-12-08T17:37:50.134" v="377" actId="1076"/>
          <ac:spMkLst>
            <pc:docMk/>
            <pc:sldMk cId="880797930" sldId="287"/>
            <ac:spMk id="3" creationId="{7C75D6A2-296A-4FDB-BCC8-291D6D03689C}"/>
          </ac:spMkLst>
        </pc:spChg>
        <pc:spChg chg="add mod">
          <ac:chgData name="kuber raj kunal" userId="ff53f78b27f9dcad" providerId="Windows Live" clId="Web-{A5AFD974-BFC5-4E29-8FC4-C22F27374346}" dt="2021-12-08T17:42:24.780" v="418" actId="20577"/>
          <ac:spMkLst>
            <pc:docMk/>
            <pc:sldMk cId="880797930" sldId="287"/>
            <ac:spMk id="4" creationId="{DAEC5B7E-1D13-44D2-A85B-8E1149431DB8}"/>
          </ac:spMkLst>
        </pc:spChg>
        <pc:spChg chg="add mod">
          <ac:chgData name="kuber raj kunal" userId="ff53f78b27f9dcad" providerId="Windows Live" clId="Web-{A5AFD974-BFC5-4E29-8FC4-C22F27374346}" dt="2021-12-08T17:41:35.201" v="412"/>
          <ac:spMkLst>
            <pc:docMk/>
            <pc:sldMk cId="880797930" sldId="287"/>
            <ac:spMk id="5" creationId="{B4AE3CAC-AB1F-4DA1-AD89-D6765516B382}"/>
          </ac:spMkLst>
        </pc:spChg>
        <pc:spChg chg="add mod">
          <ac:chgData name="kuber raj kunal" userId="ff53f78b27f9dcad" providerId="Windows Live" clId="Web-{A5AFD974-BFC5-4E29-8FC4-C22F27374346}" dt="2021-12-08T17:38:42.635" v="390" actId="20577"/>
          <ac:spMkLst>
            <pc:docMk/>
            <pc:sldMk cId="880797930" sldId="287"/>
            <ac:spMk id="6" creationId="{0F3F4E5E-63D3-4E4A-A023-447C4440200E}"/>
          </ac:spMkLst>
        </pc:spChg>
        <pc:spChg chg="add mod">
          <ac:chgData name="kuber raj kunal" userId="ff53f78b27f9dcad" providerId="Windows Live" clId="Web-{A5AFD974-BFC5-4E29-8FC4-C22F27374346}" dt="2021-12-08T17:39:03.026" v="397" actId="20577"/>
          <ac:spMkLst>
            <pc:docMk/>
            <pc:sldMk cId="880797930" sldId="287"/>
            <ac:spMk id="7" creationId="{823F8D24-898E-4362-B5C7-0E26BBE1F3A8}"/>
          </ac:spMkLst>
        </pc:spChg>
        <pc:spChg chg="add mod">
          <ac:chgData name="kuber raj kunal" userId="ff53f78b27f9dcad" providerId="Windows Live" clId="Web-{A5AFD974-BFC5-4E29-8FC4-C22F27374346}" dt="2021-12-08T17:39:10.636" v="398" actId="1076"/>
          <ac:spMkLst>
            <pc:docMk/>
            <pc:sldMk cId="880797930" sldId="287"/>
            <ac:spMk id="8" creationId="{4A6B2D0B-1620-4B47-B462-BB748A64E02E}"/>
          </ac:spMkLst>
        </pc:spChg>
        <pc:spChg chg="add mod">
          <ac:chgData name="kuber raj kunal" userId="ff53f78b27f9dcad" providerId="Windows Live" clId="Web-{A5AFD974-BFC5-4E29-8FC4-C22F27374346}" dt="2021-12-08T17:39:12.386" v="399" actId="1076"/>
          <ac:spMkLst>
            <pc:docMk/>
            <pc:sldMk cId="880797930" sldId="287"/>
            <ac:spMk id="9" creationId="{13E3882D-F1F3-43FF-B7D0-7337DD8CEB01}"/>
          </ac:spMkLst>
        </pc:spChg>
        <pc:spChg chg="add del">
          <ac:chgData name="kuber raj kunal" userId="ff53f78b27f9dcad" providerId="Windows Live" clId="Web-{A5AFD974-BFC5-4E29-8FC4-C22F27374346}" dt="2021-12-08T17:37:32.602" v="375"/>
          <ac:spMkLst>
            <pc:docMk/>
            <pc:sldMk cId="880797930" sldId="287"/>
            <ac:spMk id="10" creationId="{98BAB216-0E9C-4C57-BE5C-BE43BFC6D5B0}"/>
          </ac:spMkLst>
        </pc:spChg>
      </pc:sldChg>
    </pc:docChg>
  </pc:docChgLst>
  <pc:docChgLst>
    <pc:chgData name="kuber raj kunal" userId="ff53f78b27f9dcad" providerId="Windows Live" clId="Web-{F9BBD2DC-92FA-4EB0-AD61-3432787EE755}"/>
    <pc:docChg chg="addSld modSld">
      <pc:chgData name="kuber raj kunal" userId="ff53f78b27f9dcad" providerId="Windows Live" clId="Web-{F9BBD2DC-92FA-4EB0-AD61-3432787EE755}" dt="2021-12-09T14:38:31.723" v="296" actId="20577"/>
      <pc:docMkLst>
        <pc:docMk/>
      </pc:docMkLst>
      <pc:sldChg chg="modSp">
        <pc:chgData name="kuber raj kunal" userId="ff53f78b27f9dcad" providerId="Windows Live" clId="Web-{F9BBD2DC-92FA-4EB0-AD61-3432787EE755}" dt="2021-12-09T13:50:52.234" v="0" actId="14100"/>
        <pc:sldMkLst>
          <pc:docMk/>
          <pc:sldMk cId="0" sldId="273"/>
        </pc:sldMkLst>
        <pc:picChg chg="mod">
          <ac:chgData name="kuber raj kunal" userId="ff53f78b27f9dcad" providerId="Windows Live" clId="Web-{F9BBD2DC-92FA-4EB0-AD61-3432787EE755}" dt="2021-12-09T13:50:52.234" v="0" actId="14100"/>
          <ac:picMkLst>
            <pc:docMk/>
            <pc:sldMk cId="0" sldId="273"/>
            <ac:picMk id="225" creationId="{00000000-0000-0000-0000-000000000000}"/>
          </ac:picMkLst>
        </pc:picChg>
      </pc:sldChg>
      <pc:sldChg chg="modSp">
        <pc:chgData name="kuber raj kunal" userId="ff53f78b27f9dcad" providerId="Windows Live" clId="Web-{F9BBD2DC-92FA-4EB0-AD61-3432787EE755}" dt="2021-12-09T14:11:42.105" v="269" actId="20577"/>
        <pc:sldMkLst>
          <pc:docMk/>
          <pc:sldMk cId="0" sldId="276"/>
        </pc:sldMkLst>
        <pc:spChg chg="mod">
          <ac:chgData name="kuber raj kunal" userId="ff53f78b27f9dcad" providerId="Windows Live" clId="Web-{F9BBD2DC-92FA-4EB0-AD61-3432787EE755}" dt="2021-12-09T14:11:42.105" v="269" actId="20577"/>
          <ac:spMkLst>
            <pc:docMk/>
            <pc:sldMk cId="0" sldId="276"/>
            <ac:spMk id="19457" creationId="{00000000-0000-0000-0000-000000000000}"/>
          </ac:spMkLst>
        </pc:spChg>
      </pc:sldChg>
      <pc:sldChg chg="modSp">
        <pc:chgData name="kuber raj kunal" userId="ff53f78b27f9dcad" providerId="Windows Live" clId="Web-{F9BBD2DC-92FA-4EB0-AD61-3432787EE755}" dt="2021-12-09T14:36:08.141" v="276" actId="20577"/>
        <pc:sldMkLst>
          <pc:docMk/>
          <pc:sldMk cId="0" sldId="277"/>
        </pc:sldMkLst>
        <pc:spChg chg="mod">
          <ac:chgData name="kuber raj kunal" userId="ff53f78b27f9dcad" providerId="Windows Live" clId="Web-{F9BBD2DC-92FA-4EB0-AD61-3432787EE755}" dt="2021-12-09T14:36:08.141" v="276" actId="20577"/>
          <ac:spMkLst>
            <pc:docMk/>
            <pc:sldMk cId="0" sldId="277"/>
            <ac:spMk id="18433" creationId="{00000000-0000-0000-0000-000000000000}"/>
          </ac:spMkLst>
        </pc:spChg>
      </pc:sldChg>
      <pc:sldChg chg="addSp modSp new">
        <pc:chgData name="kuber raj kunal" userId="ff53f78b27f9dcad" providerId="Windows Live" clId="Web-{F9BBD2DC-92FA-4EB0-AD61-3432787EE755}" dt="2021-12-09T13:57:34.289" v="217" actId="1076"/>
        <pc:sldMkLst>
          <pc:docMk/>
          <pc:sldMk cId="334423107" sldId="288"/>
        </pc:sldMkLst>
        <pc:spChg chg="add mod">
          <ac:chgData name="kuber raj kunal" userId="ff53f78b27f9dcad" providerId="Windows Live" clId="Web-{F9BBD2DC-92FA-4EB0-AD61-3432787EE755}" dt="2021-12-09T13:57:34.289" v="217" actId="1076"/>
          <ac:spMkLst>
            <pc:docMk/>
            <pc:sldMk cId="334423107" sldId="288"/>
            <ac:spMk id="2" creationId="{57D7C4B2-8A9A-49F7-BF6A-61AE8A48F755}"/>
          </ac:spMkLst>
        </pc:spChg>
      </pc:sldChg>
      <pc:sldChg chg="addSp modSp new">
        <pc:chgData name="kuber raj kunal" userId="ff53f78b27f9dcad" providerId="Windows Live" clId="Web-{F9BBD2DC-92FA-4EB0-AD61-3432787EE755}" dt="2021-12-09T14:38:31.723" v="296" actId="20577"/>
        <pc:sldMkLst>
          <pc:docMk/>
          <pc:sldMk cId="1245857837" sldId="289"/>
        </pc:sldMkLst>
        <pc:spChg chg="add mod">
          <ac:chgData name="kuber raj kunal" userId="ff53f78b27f9dcad" providerId="Windows Live" clId="Web-{F9BBD2DC-92FA-4EB0-AD61-3432787EE755}" dt="2021-12-09T14:38:31.723" v="296" actId="20577"/>
          <ac:spMkLst>
            <pc:docMk/>
            <pc:sldMk cId="1245857837" sldId="289"/>
            <ac:spMk id="2" creationId="{93D87C97-2C2F-48AD-AD09-22FB3DD69BFA}"/>
          </ac:spMkLst>
        </pc:spChg>
      </pc:sldChg>
      <pc:sldChg chg="new">
        <pc:chgData name="kuber raj kunal" userId="ff53f78b27f9dcad" providerId="Windows Live" clId="Web-{F9BBD2DC-92FA-4EB0-AD61-3432787EE755}" dt="2021-12-09T13:51:32" v="3"/>
        <pc:sldMkLst>
          <pc:docMk/>
          <pc:sldMk cId="438219977" sldId="290"/>
        </pc:sldMkLst>
      </pc:sldChg>
      <pc:sldChg chg="new">
        <pc:chgData name="kuber raj kunal" userId="ff53f78b27f9dcad" providerId="Windows Live" clId="Web-{F9BBD2DC-92FA-4EB0-AD61-3432787EE755}" dt="2021-12-09T13:51:35.469" v="4"/>
        <pc:sldMkLst>
          <pc:docMk/>
          <pc:sldMk cId="591382582" sldId="291"/>
        </pc:sldMkLst>
      </pc:sldChg>
      <pc:sldChg chg="new">
        <pc:chgData name="kuber raj kunal" userId="ff53f78b27f9dcad" providerId="Windows Live" clId="Web-{F9BBD2DC-92FA-4EB0-AD61-3432787EE755}" dt="2021-12-09T13:51:37.172" v="5"/>
        <pc:sldMkLst>
          <pc:docMk/>
          <pc:sldMk cId="2419540693" sldId="292"/>
        </pc:sldMkLst>
      </pc:sldChg>
      <pc:sldChg chg="new">
        <pc:chgData name="kuber raj kunal" userId="ff53f78b27f9dcad" providerId="Windows Live" clId="Web-{F9BBD2DC-92FA-4EB0-AD61-3432787EE755}" dt="2021-12-09T13:51:38.469" v="6"/>
        <pc:sldMkLst>
          <pc:docMk/>
          <pc:sldMk cId="120782935" sldId="293"/>
        </pc:sldMkLst>
      </pc:sldChg>
      <pc:sldChg chg="new">
        <pc:chgData name="kuber raj kunal" userId="ff53f78b27f9dcad" providerId="Windows Live" clId="Web-{F9BBD2DC-92FA-4EB0-AD61-3432787EE755}" dt="2021-12-09T13:51:40.579" v="7"/>
        <pc:sldMkLst>
          <pc:docMk/>
          <pc:sldMk cId="2668220147" sldId="294"/>
        </pc:sldMkLst>
      </pc:sldChg>
      <pc:sldChg chg="new">
        <pc:chgData name="kuber raj kunal" userId="ff53f78b27f9dcad" providerId="Windows Live" clId="Web-{F9BBD2DC-92FA-4EB0-AD61-3432787EE755}" dt="2021-12-09T13:51:43.094" v="8"/>
        <pc:sldMkLst>
          <pc:docMk/>
          <pc:sldMk cId="2622159446" sldId="295"/>
        </pc:sldMkLst>
      </pc:sldChg>
      <pc:sldChg chg="new">
        <pc:chgData name="kuber raj kunal" userId="ff53f78b27f9dcad" providerId="Windows Live" clId="Web-{F9BBD2DC-92FA-4EB0-AD61-3432787EE755}" dt="2021-12-09T13:51:44.922" v="9"/>
        <pc:sldMkLst>
          <pc:docMk/>
          <pc:sldMk cId="4076117968" sldId="296"/>
        </pc:sldMkLst>
      </pc:sldChg>
      <pc:sldChg chg="new">
        <pc:chgData name="kuber raj kunal" userId="ff53f78b27f9dcad" providerId="Windows Live" clId="Web-{F9BBD2DC-92FA-4EB0-AD61-3432787EE755}" dt="2021-12-09T13:51:49.298" v="10"/>
        <pc:sldMkLst>
          <pc:docMk/>
          <pc:sldMk cId="530307381" sldId="297"/>
        </pc:sldMkLst>
      </pc:sldChg>
    </pc:docChg>
  </pc:docChgLst>
  <pc:docChgLst>
    <pc:chgData name="kuber raj kunal" userId="ff53f78b27f9dcad" providerId="Windows Live" clId="Web-{14E04E2D-86F6-4986-9AF2-80A96FE11B42}"/>
    <pc:docChg chg="delSld modSld sldOrd">
      <pc:chgData name="kuber raj kunal" userId="ff53f78b27f9dcad" providerId="Windows Live" clId="Web-{14E04E2D-86F6-4986-9AF2-80A96FE11B42}" dt="2021-12-11T15:17:04.137" v="348" actId="20577"/>
      <pc:docMkLst>
        <pc:docMk/>
      </pc:docMkLst>
      <pc:sldChg chg="modSp">
        <pc:chgData name="kuber raj kunal" userId="ff53f78b27f9dcad" providerId="Windows Live" clId="Web-{14E04E2D-86F6-4986-9AF2-80A96FE11B42}" dt="2021-12-11T15:14:16.930" v="226" actId="1076"/>
        <pc:sldMkLst>
          <pc:docMk/>
          <pc:sldMk cId="0" sldId="273"/>
        </pc:sldMkLst>
        <pc:spChg chg="mod">
          <ac:chgData name="kuber raj kunal" userId="ff53f78b27f9dcad" providerId="Windows Live" clId="Web-{14E04E2D-86F6-4986-9AF2-80A96FE11B42}" dt="2021-12-11T15:14:16.930" v="226" actId="1076"/>
          <ac:spMkLst>
            <pc:docMk/>
            <pc:sldMk cId="0" sldId="273"/>
            <ac:spMk id="223" creationId="{00000000-0000-0000-0000-000000000000}"/>
          </ac:spMkLst>
        </pc:spChg>
      </pc:sldChg>
      <pc:sldChg chg="modSp">
        <pc:chgData name="kuber raj kunal" userId="ff53f78b27f9dcad" providerId="Windows Live" clId="Web-{14E04E2D-86F6-4986-9AF2-80A96FE11B42}" dt="2021-12-11T15:09:12.517" v="16" actId="20577"/>
        <pc:sldMkLst>
          <pc:docMk/>
          <pc:sldMk cId="0" sldId="274"/>
        </pc:sldMkLst>
        <pc:spChg chg="mod">
          <ac:chgData name="kuber raj kunal" userId="ff53f78b27f9dcad" providerId="Windows Live" clId="Web-{14E04E2D-86F6-4986-9AF2-80A96FE11B42}" dt="2021-12-11T15:09:12.517" v="16" actId="20577"/>
          <ac:spMkLst>
            <pc:docMk/>
            <pc:sldMk cId="0" sldId="274"/>
            <ac:spMk id="9" creationId="{00000000-0000-0000-0000-000000000000}"/>
          </ac:spMkLst>
        </pc:spChg>
      </pc:sldChg>
      <pc:sldChg chg="modSp">
        <pc:chgData name="kuber raj kunal" userId="ff53f78b27f9dcad" providerId="Windows Live" clId="Web-{14E04E2D-86F6-4986-9AF2-80A96FE11B42}" dt="2021-12-11T15:15:36.026" v="341" actId="20577"/>
        <pc:sldMkLst>
          <pc:docMk/>
          <pc:sldMk cId="0" sldId="276"/>
        </pc:sldMkLst>
        <pc:spChg chg="mod">
          <ac:chgData name="kuber raj kunal" userId="ff53f78b27f9dcad" providerId="Windows Live" clId="Web-{14E04E2D-86F6-4986-9AF2-80A96FE11B42}" dt="2021-12-11T15:15:36.026" v="341" actId="20577"/>
          <ac:spMkLst>
            <pc:docMk/>
            <pc:sldMk cId="0" sldId="276"/>
            <ac:spMk id="19457" creationId="{00000000-0000-0000-0000-000000000000}"/>
          </ac:spMkLst>
        </pc:spChg>
      </pc:sldChg>
      <pc:sldChg chg="modSp">
        <pc:chgData name="kuber raj kunal" userId="ff53f78b27f9dcad" providerId="Windows Live" clId="Web-{14E04E2D-86F6-4986-9AF2-80A96FE11B42}" dt="2021-12-11T15:05:34.543" v="8" actId="14100"/>
        <pc:sldMkLst>
          <pc:docMk/>
          <pc:sldMk cId="588791915" sldId="286"/>
        </pc:sldMkLst>
        <pc:picChg chg="mod">
          <ac:chgData name="kuber raj kunal" userId="ff53f78b27f9dcad" providerId="Windows Live" clId="Web-{14E04E2D-86F6-4986-9AF2-80A96FE11B42}" dt="2021-12-11T15:05:34.543" v="8" actId="14100"/>
          <ac:picMkLst>
            <pc:docMk/>
            <pc:sldMk cId="588791915" sldId="286"/>
            <ac:picMk id="4" creationId="{D67C4598-7231-49BB-8132-9E730C7ACEF0}"/>
          </ac:picMkLst>
        </pc:picChg>
      </pc:sldChg>
      <pc:sldChg chg="addSp modSp">
        <pc:chgData name="kuber raj kunal" userId="ff53f78b27f9dcad" providerId="Windows Live" clId="Web-{14E04E2D-86F6-4986-9AF2-80A96FE11B42}" dt="2021-12-11T15:11:52.817" v="88" actId="20577"/>
        <pc:sldMkLst>
          <pc:docMk/>
          <pc:sldMk cId="4211696349" sldId="299"/>
        </pc:sldMkLst>
        <pc:spChg chg="add mod">
          <ac:chgData name="kuber raj kunal" userId="ff53f78b27f9dcad" providerId="Windows Live" clId="Web-{14E04E2D-86F6-4986-9AF2-80A96FE11B42}" dt="2021-12-11T15:11:52.817" v="88" actId="20577"/>
          <ac:spMkLst>
            <pc:docMk/>
            <pc:sldMk cId="4211696349" sldId="299"/>
            <ac:spMk id="3" creationId="{D1733F9B-89B9-43A4-95D2-FA5E3CAA5969}"/>
          </ac:spMkLst>
        </pc:spChg>
      </pc:sldChg>
      <pc:sldChg chg="del">
        <pc:chgData name="kuber raj kunal" userId="ff53f78b27f9dcad" providerId="Windows Live" clId="Web-{14E04E2D-86F6-4986-9AF2-80A96FE11B42}" dt="2021-12-11T15:04:55.761" v="0"/>
        <pc:sldMkLst>
          <pc:docMk/>
          <pc:sldMk cId="125838164" sldId="300"/>
        </pc:sldMkLst>
      </pc:sldChg>
      <pc:sldChg chg="addSp modSp">
        <pc:chgData name="kuber raj kunal" userId="ff53f78b27f9dcad" providerId="Windows Live" clId="Web-{14E04E2D-86F6-4986-9AF2-80A96FE11B42}" dt="2021-12-11T15:16:43.277" v="345" actId="20577"/>
        <pc:sldMkLst>
          <pc:docMk/>
          <pc:sldMk cId="552562614" sldId="301"/>
        </pc:sldMkLst>
        <pc:spChg chg="mod">
          <ac:chgData name="kuber raj kunal" userId="ff53f78b27f9dcad" providerId="Windows Live" clId="Web-{14E04E2D-86F6-4986-9AF2-80A96FE11B42}" dt="2021-12-11T15:16:43.277" v="345" actId="20577"/>
          <ac:spMkLst>
            <pc:docMk/>
            <pc:sldMk cId="552562614" sldId="301"/>
            <ac:spMk id="2" creationId="{02B2D7BD-7D9F-49BE-BEB8-E6A513A2776E}"/>
          </ac:spMkLst>
        </pc:spChg>
        <pc:spChg chg="add mod">
          <ac:chgData name="kuber raj kunal" userId="ff53f78b27f9dcad" providerId="Windows Live" clId="Web-{14E04E2D-86F6-4986-9AF2-80A96FE11B42}" dt="2021-12-11T15:12:47.537" v="137" actId="20577"/>
          <ac:spMkLst>
            <pc:docMk/>
            <pc:sldMk cId="552562614" sldId="301"/>
            <ac:spMk id="3" creationId="{31F44475-4CFF-45A1-A5BD-795B80132BDD}"/>
          </ac:spMkLst>
        </pc:spChg>
      </pc:sldChg>
      <pc:sldChg chg="addSp modSp ord">
        <pc:chgData name="kuber raj kunal" userId="ff53f78b27f9dcad" providerId="Windows Live" clId="Web-{14E04E2D-86F6-4986-9AF2-80A96FE11B42}" dt="2021-12-11T15:16:57.277" v="347" actId="20577"/>
        <pc:sldMkLst>
          <pc:docMk/>
          <pc:sldMk cId="764326878" sldId="302"/>
        </pc:sldMkLst>
        <pc:spChg chg="mod">
          <ac:chgData name="kuber raj kunal" userId="ff53f78b27f9dcad" providerId="Windows Live" clId="Web-{14E04E2D-86F6-4986-9AF2-80A96FE11B42}" dt="2021-12-11T15:16:57.277" v="347" actId="20577"/>
          <ac:spMkLst>
            <pc:docMk/>
            <pc:sldMk cId="764326878" sldId="302"/>
            <ac:spMk id="2" creationId="{92733780-1F8A-41B6-A057-204E954E43BE}"/>
          </ac:spMkLst>
        </pc:spChg>
        <pc:spChg chg="add">
          <ac:chgData name="kuber raj kunal" userId="ff53f78b27f9dcad" providerId="Windows Live" clId="Web-{14E04E2D-86F6-4986-9AF2-80A96FE11B42}" dt="2021-12-11T15:12:53.350" v="138"/>
          <ac:spMkLst>
            <pc:docMk/>
            <pc:sldMk cId="764326878" sldId="302"/>
            <ac:spMk id="3" creationId="{E8F882A8-3CD6-48E4-A57B-9E4DFE2992DA}"/>
          </ac:spMkLst>
        </pc:spChg>
      </pc:sldChg>
      <pc:sldChg chg="addSp modSp ord">
        <pc:chgData name="kuber raj kunal" userId="ff53f78b27f9dcad" providerId="Windows Live" clId="Web-{14E04E2D-86F6-4986-9AF2-80A96FE11B42}" dt="2021-12-11T15:17:04.137" v="348" actId="20577"/>
        <pc:sldMkLst>
          <pc:docMk/>
          <pc:sldMk cId="2244353166" sldId="303"/>
        </pc:sldMkLst>
        <pc:spChg chg="mod">
          <ac:chgData name="kuber raj kunal" userId="ff53f78b27f9dcad" providerId="Windows Live" clId="Web-{14E04E2D-86F6-4986-9AF2-80A96FE11B42}" dt="2021-12-11T15:17:04.137" v="348" actId="20577"/>
          <ac:spMkLst>
            <pc:docMk/>
            <pc:sldMk cId="2244353166" sldId="303"/>
            <ac:spMk id="2" creationId="{B619DF63-3701-414A-B57F-4BCFCA704F3B}"/>
          </ac:spMkLst>
        </pc:spChg>
        <pc:spChg chg="add mod">
          <ac:chgData name="kuber raj kunal" userId="ff53f78b27f9dcad" providerId="Windows Live" clId="Web-{14E04E2D-86F6-4986-9AF2-80A96FE11B42}" dt="2021-12-11T15:13:56.554" v="225" actId="1076"/>
          <ac:spMkLst>
            <pc:docMk/>
            <pc:sldMk cId="2244353166" sldId="303"/>
            <ac:spMk id="3" creationId="{E9A3B154-4FC4-4173-93E1-9BC34B0C092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DF8F4-728B-452B-A9DC-F77D7673BB1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64E1E-C62C-46F3-AEF6-7B79A34D80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Google Shape;73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 cap="flat">
            <a:headEnd/>
            <a:tailEnd/>
          </a:ln>
        </p:spPr>
      </p:sp>
      <p:sp>
        <p:nvSpPr>
          <p:cNvPr id="20483" name="Google Shape;74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0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8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8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02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1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45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5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8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30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6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57;p13"/>
          <p:cNvSpPr txBox="1"/>
          <p:nvPr/>
        </p:nvSpPr>
        <p:spPr>
          <a:xfrm>
            <a:off x="3581400" y="2722413"/>
            <a:ext cx="4026225" cy="1066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itchFamily="34" charset="0"/>
                <a:cs typeface="Calibri" pitchFamily="34" charset="0"/>
              </a:rPr>
              <a:t>SUBJECT : Computer Science</a:t>
            </a:r>
            <a:endParaRPr sz="1800"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itchFamily="34" charset="0"/>
                <a:cs typeface="Calibri" pitchFamily="34" charset="0"/>
              </a:rPr>
              <a:t>CHAPTER NUMBER:</a:t>
            </a:r>
            <a:endParaRPr sz="1800"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itchFamily="34" charset="0"/>
                <a:cs typeface="Calibri" pitchFamily="34" charset="0"/>
              </a:rPr>
              <a:t>CHAPTER NAME :Working With Function</a:t>
            </a:r>
            <a:endParaRPr sz="18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25" name="Google Shape;54;p13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0" y="5367330"/>
            <a:ext cx="12192000" cy="1490493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Rectangle 225"/>
          <p:cNvSpPr/>
          <p:nvPr/>
        </p:nvSpPr>
        <p:spPr>
          <a:xfrm>
            <a:off x="3144328" y="1593011"/>
            <a:ext cx="5344064" cy="618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140"/>
              </a:lnSpc>
              <a:spcBef>
                <a:spcPts val="12178"/>
              </a:spcBef>
            </a:pPr>
            <a:r>
              <a:rPr lang="en-IN" sz="3600" b="1" baseline="14493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INTERFACE PYTHON WITH MYSQL</a:t>
            </a:r>
            <a:endParaRPr lang="en-IN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0A028B2-DFD8-4577-9395-EFE6BBC3C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8600" y="-304800"/>
            <a:ext cx="11353800" cy="687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8528" tIns="495144" rIns="304704" bIns="177744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</a:pPr>
            <a:r>
              <a:rPr lang="en-US" sz="3200" b="1" dirty="0">
                <a:solidFill>
                  <a:srgbClr val="FF0000"/>
                </a:solidFill>
              </a:rPr>
              <a:t>Step 1:   Start python</a:t>
            </a:r>
            <a:endParaRPr lang="en-US" sz="3200" b="1" spc="-19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  <a:tabLst>
                <a:tab pos="406400" algn="l"/>
              </a:tabLst>
            </a:pPr>
            <a:r>
              <a:rPr lang="en-US" sz="2400" spc="-19" dirty="0">
                <a:solidFill>
                  <a:srgbClr val="000000"/>
                </a:solidFill>
                <a:latin typeface="Calibri"/>
                <a:cs typeface="Calibri"/>
              </a:rPr>
              <a:t>Start python’s editor where you can create the python script.</a:t>
            </a:r>
          </a:p>
          <a:p>
            <a:pPr marL="0" lvl="1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</a:pPr>
            <a:r>
              <a:rPr lang="en-US" sz="3200" b="1" dirty="0">
                <a:solidFill>
                  <a:srgbClr val="FF0000"/>
                </a:solidFill>
              </a:rPr>
              <a:t>Step 2:  Import the package required for database programming</a:t>
            </a:r>
          </a:p>
          <a:p>
            <a:pPr marL="800100" lvl="1" indent="-34290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  <a:tabLst>
                <a:tab pos="406400" algn="l"/>
              </a:tabLst>
            </a:pPr>
            <a:r>
              <a:rPr lang="en-US" sz="2400" spc="-19" dirty="0">
                <a:latin typeface="Calibri" pitchFamily="34" charset="0"/>
                <a:cs typeface="Calibri" pitchFamily="34" charset="0"/>
              </a:rPr>
              <a:t>Import </a:t>
            </a:r>
            <a:r>
              <a:rPr lang="en-US" sz="2400" spc="-19" dirty="0" err="1">
                <a:latin typeface="Calibri" pitchFamily="34" charset="0"/>
                <a:cs typeface="Calibri" pitchFamily="34" charset="0"/>
              </a:rPr>
              <a:t>mysql.connector</a:t>
            </a:r>
            <a:r>
              <a:rPr lang="en-US" sz="2400" spc="-19" dirty="0">
                <a:latin typeface="Calibri" pitchFamily="34" charset="0"/>
                <a:cs typeface="Calibri" pitchFamily="34" charset="0"/>
              </a:rPr>
              <a:t> package in your python script</a:t>
            </a:r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</a:pPr>
            <a:r>
              <a:rPr lang="en-US" sz="2400" spc="-19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spc="-19" dirty="0">
                <a:latin typeface="Calibri" pitchFamily="34" charset="0"/>
                <a:cs typeface="Calibri" pitchFamily="34" charset="0"/>
              </a:rPr>
              <a:t>import </a:t>
            </a:r>
            <a:r>
              <a:rPr lang="en-US" sz="2400" b="1" spc="-19" dirty="0" err="1">
                <a:latin typeface="Calibri" pitchFamily="34" charset="0"/>
                <a:cs typeface="Calibri" pitchFamily="34" charset="0"/>
              </a:rPr>
              <a:t>mysql.connector</a:t>
            </a:r>
            <a:r>
              <a:rPr lang="en-US" sz="2400" b="1" spc="-19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</a:pPr>
            <a:r>
              <a:rPr lang="en-US" sz="2400" spc="-19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spc="-19" dirty="0">
                <a:latin typeface="Calibri" pitchFamily="34" charset="0"/>
                <a:cs typeface="Calibri" pitchFamily="34" charset="0"/>
              </a:rPr>
              <a:t>Or</a:t>
            </a:r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</a:pPr>
            <a:r>
              <a:rPr lang="en-US" sz="2400" b="1" spc="-19" dirty="0">
                <a:latin typeface="Calibri" pitchFamily="34" charset="0"/>
                <a:cs typeface="Calibri" pitchFamily="34" charset="0"/>
              </a:rPr>
              <a:t>	import </a:t>
            </a:r>
            <a:r>
              <a:rPr lang="en-US" sz="2400" b="1" spc="-19" dirty="0" err="1">
                <a:latin typeface="Calibri" pitchFamily="34" charset="0"/>
                <a:cs typeface="Calibri" pitchFamily="34" charset="0"/>
              </a:rPr>
              <a:t>mysql.connector</a:t>
            </a:r>
            <a:r>
              <a:rPr lang="en-US" sz="2400" b="1" spc="-19" dirty="0">
                <a:latin typeface="Calibri" pitchFamily="34" charset="0"/>
                <a:cs typeface="Calibri" pitchFamily="34" charset="0"/>
              </a:rPr>
              <a:t> as a</a:t>
            </a:r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</a:pP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marL="0" marR="0" lvl="0" indent="35052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400" algn="l"/>
              </a:tabLst>
            </a:pPr>
            <a:endParaRPr lang="en-US" sz="1400" spc="-19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0E1A4FD-29A1-48E3-A2E3-E4C88D79E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D87C97-2C2F-48AD-AD09-22FB3DD69BFA}"/>
              </a:ext>
            </a:extLst>
          </p:cNvPr>
          <p:cNvSpPr txBox="1"/>
          <p:nvPr/>
        </p:nvSpPr>
        <p:spPr>
          <a:xfrm>
            <a:off x="348343" y="229850"/>
            <a:ext cx="10564482" cy="9393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lvl="1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</a:pPr>
            <a:r>
              <a:rPr lang="en-US" sz="3200" b="1" dirty="0">
                <a:solidFill>
                  <a:srgbClr val="FF0000"/>
                </a:solidFill>
              </a:rPr>
              <a:t>Step 3:  Open a connection to database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8EC548F-C2BD-492D-95EE-DFA499C1F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1C551C-50EC-4171-8BD9-F999A40F3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330" y="1524000"/>
            <a:ext cx="11216070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Establish a connection to a MySQL database using connect() of </a:t>
            </a:r>
            <a:r>
              <a:rPr lang="en-US" sz="2400" dirty="0" err="1"/>
              <a:t>mysql.connector</a:t>
            </a:r>
            <a:r>
              <a:rPr lang="en-US" sz="2400" dirty="0"/>
              <a:t> package.</a:t>
            </a:r>
          </a:p>
          <a:p>
            <a:r>
              <a:rPr lang="en-US" sz="2400" b="1" dirty="0" err="1"/>
              <a:t>Connection_object</a:t>
            </a:r>
            <a:r>
              <a:rPr lang="en-US" sz="2400" b="1" dirty="0"/>
              <a:t>=</a:t>
            </a:r>
            <a:r>
              <a:rPr lang="en-US" sz="2400" b="1" dirty="0" err="1"/>
              <a:t>mysql.connector.connect</a:t>
            </a:r>
            <a:r>
              <a:rPr lang="en-US" sz="2400" b="1" dirty="0"/>
              <a:t>(host=&lt;host name&gt;, user=&lt;user name&gt;, passwd=&lt;password&gt;, database=&lt;database name&gt;)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</a:p>
          <a:p>
            <a:pPr marL="0" indent="0">
              <a:buNone/>
            </a:pPr>
            <a:r>
              <a:rPr lang="en-US" sz="2400" dirty="0"/>
              <a:t>where:</a:t>
            </a:r>
          </a:p>
          <a:p>
            <a:pPr marL="0" indent="0">
              <a:buNone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User is the user name on MySQL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Password is the password of the user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Host-name is the database server hostname or IP address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Database is optional which provides the database name </a:t>
            </a:r>
          </a:p>
        </p:txBody>
      </p:sp>
    </p:spTree>
    <p:extLst>
      <p:ext uri="{BB962C8B-B14F-4D97-AF65-F5344CB8AC3E}">
        <p14:creationId xmlns:p14="http://schemas.microsoft.com/office/powerpoint/2010/main" val="1245857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3;p10">
            <a:extLst>
              <a:ext uri="{FF2B5EF4-FFF2-40B4-BE49-F238E27FC236}">
                <a16:creationId xmlns:a16="http://schemas.microsoft.com/office/drawing/2014/main" id="{92733780-1F8A-41B6-A057-204E954E43BE}"/>
              </a:ext>
            </a:extLst>
          </p:cNvPr>
          <p:cNvSpPr txBox="1">
            <a:spLocks noGrp="1"/>
          </p:cNvSpPr>
          <p:nvPr/>
        </p:nvSpPr>
        <p:spPr>
          <a:xfrm>
            <a:off x="726057" y="1019355"/>
            <a:ext cx="3276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Clr>
                <a:srgbClr val="FF0000"/>
              </a:buClr>
              <a:buSzPts val="3200"/>
            </a:pPr>
            <a:r>
              <a:rPr lang="en-US" sz="3200" b="1" dirty="0">
                <a:solidFill>
                  <a:srgbClr val="FF0000"/>
                </a:solidFill>
              </a:rPr>
              <a:t>Session Review</a:t>
            </a:r>
            <a:r>
              <a:rPr lang="en-US" sz="3200" b="1" cap="none" dirty="0">
                <a:solidFill>
                  <a:srgbClr val="FF0000"/>
                </a:solidFill>
              </a:rPr>
              <a:t>:</a:t>
            </a:r>
            <a:endParaRPr sz="3200" b="1" cap="none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9DCFCA8-F55E-4DFF-A8AF-9C03BD7FC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F882A8-3CD6-48E4-A57B-9E4DFE2992DA}"/>
              </a:ext>
            </a:extLst>
          </p:cNvPr>
          <p:cNvSpPr txBox="1"/>
          <p:nvPr/>
        </p:nvSpPr>
        <p:spPr>
          <a:xfrm>
            <a:off x="2057400" y="1752600"/>
            <a:ext cx="8335991" cy="14662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Interface with SQL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Steps for database connectivity(1,2,3)</a:t>
            </a:r>
          </a:p>
        </p:txBody>
      </p:sp>
    </p:spTree>
    <p:extLst>
      <p:ext uri="{BB962C8B-B14F-4D97-AF65-F5344CB8AC3E}">
        <p14:creationId xmlns:p14="http://schemas.microsoft.com/office/powerpoint/2010/main" val="764326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6;p9">
            <a:extLst>
              <a:ext uri="{FF2B5EF4-FFF2-40B4-BE49-F238E27FC236}">
                <a16:creationId xmlns:a16="http://schemas.microsoft.com/office/drawing/2014/main" id="{B619DF63-3701-414A-B57F-4BCFCA704F3B}"/>
              </a:ext>
            </a:extLst>
          </p:cNvPr>
          <p:cNvSpPr txBox="1">
            <a:spLocks noGrp="1"/>
          </p:cNvSpPr>
          <p:nvPr/>
        </p:nvSpPr>
        <p:spPr>
          <a:xfrm>
            <a:off x="762000" y="852757"/>
            <a:ext cx="30480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en-US" sz="3200" b="1" dirty="0">
                <a:solidFill>
                  <a:srgbClr val="FF0000"/>
                </a:solidFill>
              </a:rPr>
              <a:t>Assignments</a:t>
            </a:r>
            <a:r>
              <a:rPr lang="en-US" sz="3200" b="1" cap="none" dirty="0">
                <a:solidFill>
                  <a:srgbClr val="FF0000"/>
                </a:solidFill>
              </a:rPr>
              <a:t>:</a:t>
            </a:r>
            <a:endParaRPr sz="3200" b="1" cap="none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5860E74-318A-48A2-BD45-BC11363EE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E3E63F-82AB-46D2-93B0-6562D5EE1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133600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What is database connectivity?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is mysql connector?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is a connection object?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Show the syntax of connect() and explain about its arguments.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Name the steps of creating database connectivity application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4353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2144713" y="990600"/>
            <a:ext cx="7802562" cy="47498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/>
          <a:p>
            <a:pPr marL="457200"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pPr>
            <a:r>
              <a:rPr lang="en" sz="4000" b="1" kern="0" dirty="0"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kern="0">
              <a:latin typeface="Arial"/>
              <a:ea typeface="Arial"/>
              <a:cs typeface="Arial"/>
              <a:sym typeface="Arial"/>
            </a:endParaRPr>
          </a:p>
          <a:p>
            <a:pPr marL="457200"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pPr>
            <a:r>
              <a:rPr lang="en" sz="4000" b="1" kern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ker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pPr>
            <a:endParaRPr sz="1800" kern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12A51D2-EAAB-4BDF-B99A-756F16DB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1;p2">
            <a:extLst>
              <a:ext uri="{FF2B5EF4-FFF2-40B4-BE49-F238E27FC236}">
                <a16:creationId xmlns:a16="http://schemas.microsoft.com/office/drawing/2014/main" id="{6DF50C73-A230-4AC7-964E-9795AB8E1184}"/>
              </a:ext>
            </a:extLst>
          </p:cNvPr>
          <p:cNvSpPr/>
          <p:nvPr/>
        </p:nvSpPr>
        <p:spPr>
          <a:xfrm>
            <a:off x="872706" y="1227827"/>
            <a:ext cx="7975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Calibri"/>
                <a:ea typeface="Arial"/>
                <a:cs typeface="Arial"/>
                <a:sym typeface="Arial"/>
              </a:rPr>
              <a:t>Learning </a:t>
            </a:r>
            <a:r>
              <a:rPr lang="en-US" sz="3200" b="1" dirty="0">
                <a:solidFill>
                  <a:srgbClr val="FF0000"/>
                </a:solidFill>
                <a:latin typeface="Calibri"/>
              </a:rPr>
              <a:t>Outcomes:</a:t>
            </a:r>
            <a:endParaRPr sz="3200" b="1" i="0" u="none" strike="noStrike" cap="none" dirty="0">
              <a:solidFill>
                <a:srgbClr val="FF0000"/>
              </a:solidFill>
              <a:latin typeface="Calibri"/>
              <a:ea typeface="Arial"/>
              <a:cs typeface="Arial"/>
              <a:sym typeface="Arial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D1AE471-01D3-4657-A001-ED263E9BD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733F9B-89B9-43A4-95D2-FA5E3CAA5969}"/>
              </a:ext>
            </a:extLst>
          </p:cNvPr>
          <p:cNvSpPr txBox="1"/>
          <p:nvPr/>
        </p:nvSpPr>
        <p:spPr>
          <a:xfrm>
            <a:off x="1676400" y="2362200"/>
            <a:ext cx="10187796" cy="14662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Students will  learn about the requirement of connecting a database</a:t>
            </a:r>
            <a:endParaRPr lang="en-US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They will learn how to establish connection with SQL through Python script</a:t>
            </a:r>
          </a:p>
        </p:txBody>
      </p:sp>
    </p:spTree>
    <p:extLst>
      <p:ext uri="{BB962C8B-B14F-4D97-AF65-F5344CB8AC3E}">
        <p14:creationId xmlns:p14="http://schemas.microsoft.com/office/powerpoint/2010/main" val="421169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5;p4">
            <a:extLst>
              <a:ext uri="{FF2B5EF4-FFF2-40B4-BE49-F238E27FC236}">
                <a16:creationId xmlns:a16="http://schemas.microsoft.com/office/drawing/2014/main" id="{02B2D7BD-7D9F-49BE-BEB8-E6A513A2776E}"/>
              </a:ext>
            </a:extLst>
          </p:cNvPr>
          <p:cNvSpPr txBox="1">
            <a:spLocks noGrp="1"/>
          </p:cNvSpPr>
          <p:nvPr/>
        </p:nvSpPr>
        <p:spPr>
          <a:xfrm>
            <a:off x="504520" y="912224"/>
            <a:ext cx="3505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Clr>
                <a:srgbClr val="FF0000"/>
              </a:buClr>
              <a:buSzPts val="3600"/>
            </a:pPr>
            <a:r>
              <a:rPr lang="en-US" sz="3200" b="1" dirty="0">
                <a:solidFill>
                  <a:srgbClr val="FF0000"/>
                </a:solidFill>
              </a:rPr>
              <a:t>Sub Concepts</a:t>
            </a:r>
            <a:r>
              <a:rPr lang="en-US" sz="3200" b="1" cap="none" dirty="0">
                <a:solidFill>
                  <a:srgbClr val="FF0000"/>
                </a:solidFill>
              </a:rPr>
              <a:t>:</a:t>
            </a:r>
            <a:endParaRPr sz="40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B5CAEF8-A0E0-46E4-85BA-0CC7E24AF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1F44475-4CFF-45A1-A5BD-795B80132BDD}"/>
              </a:ext>
            </a:extLst>
          </p:cNvPr>
          <p:cNvSpPr txBox="1"/>
          <p:nvPr/>
        </p:nvSpPr>
        <p:spPr>
          <a:xfrm>
            <a:off x="2257120" y="1849951"/>
            <a:ext cx="8335991" cy="22048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Interface with SQL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SQL Connectors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Steps for database connectivity(1,2,3)</a:t>
            </a:r>
          </a:p>
        </p:txBody>
      </p:sp>
    </p:spTree>
    <p:extLst>
      <p:ext uri="{BB962C8B-B14F-4D97-AF65-F5344CB8AC3E}">
        <p14:creationId xmlns:p14="http://schemas.microsoft.com/office/powerpoint/2010/main" val="55256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10185401" y="6444703"/>
            <a:ext cx="35" cy="7540"/>
          </a:xfrm>
          <a:custGeom>
            <a:avLst/>
            <a:gdLst/>
            <a:ahLst/>
            <a:cxnLst/>
            <a:rect l="l" t="t" r="r" b="b"/>
            <a:pathLst>
              <a:path w="35" h="7540">
                <a:moveTo>
                  <a:pt x="35" y="7540"/>
                </a:moveTo>
                <a:lnTo>
                  <a:pt x="0" y="0"/>
                </a:lnTo>
                <a:lnTo>
                  <a:pt x="0" y="7505"/>
                </a:lnTo>
                <a:close/>
              </a:path>
            </a:pathLst>
          </a:custGeom>
          <a:solidFill>
            <a:srgbClr val="FFDEAC"/>
          </a:solidFill>
        </p:spPr>
        <p:txBody>
          <a:bodyPr wrap="square" lIns="0" tIns="0" rIns="0" bIns="0" rtlCol="0">
            <a:noAutofit/>
          </a:bodyPr>
          <a:lstStyle/>
          <a:p>
            <a:endParaRPr sz="1800"/>
          </a:p>
        </p:txBody>
      </p:sp>
      <p:sp>
        <p:nvSpPr>
          <p:cNvPr id="16" name="object 16"/>
          <p:cNvSpPr/>
          <p:nvPr/>
        </p:nvSpPr>
        <p:spPr>
          <a:xfrm>
            <a:off x="10185527" y="6417564"/>
            <a:ext cx="54228" cy="50644"/>
          </a:xfrm>
          <a:custGeom>
            <a:avLst/>
            <a:gdLst/>
            <a:ahLst/>
            <a:cxnLst/>
            <a:rect l="l" t="t" r="r" b="b"/>
            <a:pathLst>
              <a:path w="54228" h="50644">
                <a:moveTo>
                  <a:pt x="27050" y="0"/>
                </a:moveTo>
                <a:lnTo>
                  <a:pt x="13446" y="3665"/>
                </a:lnTo>
                <a:lnTo>
                  <a:pt x="3763" y="13305"/>
                </a:lnTo>
                <a:lnTo>
                  <a:pt x="1" y="26883"/>
                </a:lnTo>
                <a:lnTo>
                  <a:pt x="0" y="34645"/>
                </a:lnTo>
                <a:lnTo>
                  <a:pt x="5969" y="40716"/>
                </a:lnTo>
                <a:lnTo>
                  <a:pt x="20954" y="40716"/>
                </a:lnTo>
                <a:lnTo>
                  <a:pt x="27050" y="34645"/>
                </a:lnTo>
                <a:lnTo>
                  <a:pt x="27050" y="27139"/>
                </a:lnTo>
                <a:lnTo>
                  <a:pt x="40657" y="50644"/>
                </a:lnTo>
                <a:lnTo>
                  <a:pt x="50395" y="41044"/>
                </a:lnTo>
                <a:lnTo>
                  <a:pt x="54226" y="27511"/>
                </a:lnTo>
                <a:lnTo>
                  <a:pt x="54228" y="27139"/>
                </a:lnTo>
                <a:lnTo>
                  <a:pt x="50569" y="13540"/>
                </a:lnTo>
                <a:lnTo>
                  <a:pt x="40951" y="3820"/>
                </a:lnTo>
                <a:lnTo>
                  <a:pt x="27411" y="2"/>
                </a:lnTo>
                <a:lnTo>
                  <a:pt x="27050" y="0"/>
                </a:lnTo>
                <a:close/>
              </a:path>
            </a:pathLst>
          </a:custGeom>
          <a:solidFill>
            <a:srgbClr val="CDB18A"/>
          </a:solidFill>
        </p:spPr>
        <p:txBody>
          <a:bodyPr wrap="square" lIns="0" tIns="0" rIns="0" bIns="0" rtlCol="0">
            <a:noAutofit/>
          </a:bodyPr>
          <a:lstStyle/>
          <a:p>
            <a:endParaRPr sz="1800"/>
          </a:p>
        </p:txBody>
      </p:sp>
      <p:sp>
        <p:nvSpPr>
          <p:cNvPr id="17" name="object 17"/>
          <p:cNvSpPr/>
          <p:nvPr/>
        </p:nvSpPr>
        <p:spPr>
          <a:xfrm>
            <a:off x="10212578" y="6444703"/>
            <a:ext cx="13606" cy="27152"/>
          </a:xfrm>
          <a:custGeom>
            <a:avLst/>
            <a:gdLst/>
            <a:ahLst/>
            <a:cxnLst/>
            <a:rect l="l" t="t" r="r" b="b"/>
            <a:pathLst>
              <a:path w="13606" h="27152">
                <a:moveTo>
                  <a:pt x="0" y="7505"/>
                </a:moveTo>
                <a:lnTo>
                  <a:pt x="0" y="27152"/>
                </a:lnTo>
                <a:lnTo>
                  <a:pt x="13606" y="23504"/>
                </a:lnTo>
                <a:lnTo>
                  <a:pt x="0" y="0"/>
                </a:lnTo>
                <a:lnTo>
                  <a:pt x="0" y="7505"/>
                </a:lnTo>
                <a:close/>
              </a:path>
            </a:pathLst>
          </a:custGeom>
          <a:solidFill>
            <a:srgbClr val="CDB18A"/>
          </a:solidFill>
        </p:spPr>
        <p:txBody>
          <a:bodyPr wrap="square" lIns="0" tIns="0" rIns="0" bIns="0" rtlCol="0">
            <a:noAutofit/>
          </a:bodyPr>
          <a:lstStyle/>
          <a:p>
            <a:endParaRPr sz="1800"/>
          </a:p>
        </p:txBody>
      </p:sp>
      <p:sp>
        <p:nvSpPr>
          <p:cNvPr id="18" name="object 18"/>
          <p:cNvSpPr/>
          <p:nvPr/>
        </p:nvSpPr>
        <p:spPr>
          <a:xfrm>
            <a:off x="1895563" y="6485432"/>
            <a:ext cx="27152" cy="40716"/>
          </a:xfrm>
          <a:custGeom>
            <a:avLst/>
            <a:gdLst/>
            <a:ahLst/>
            <a:cxnLst/>
            <a:rect l="l" t="t" r="r" b="b"/>
            <a:pathLst>
              <a:path w="27152" h="40716">
                <a:moveTo>
                  <a:pt x="13576" y="0"/>
                </a:moveTo>
                <a:lnTo>
                  <a:pt x="6070" y="0"/>
                </a:lnTo>
                <a:lnTo>
                  <a:pt x="0" y="6070"/>
                </a:lnTo>
                <a:lnTo>
                  <a:pt x="0" y="40716"/>
                </a:lnTo>
                <a:lnTo>
                  <a:pt x="13614" y="37063"/>
                </a:lnTo>
                <a:lnTo>
                  <a:pt x="23338" y="27455"/>
                </a:lnTo>
                <a:lnTo>
                  <a:pt x="27150" y="13916"/>
                </a:lnTo>
                <a:lnTo>
                  <a:pt x="27152" y="6070"/>
                </a:lnTo>
                <a:lnTo>
                  <a:pt x="21069" y="0"/>
                </a:lnTo>
                <a:lnTo>
                  <a:pt x="13576" y="0"/>
                </a:lnTo>
                <a:close/>
              </a:path>
            </a:pathLst>
          </a:custGeom>
          <a:solidFill>
            <a:srgbClr val="CDB18A"/>
          </a:solidFill>
        </p:spPr>
        <p:txBody>
          <a:bodyPr wrap="square" lIns="0" tIns="0" rIns="0" bIns="0" rtlCol="0">
            <a:noAutofit/>
          </a:bodyPr>
          <a:lstStyle/>
          <a:p>
            <a:endParaRPr sz="1800"/>
          </a:p>
        </p:txBody>
      </p:sp>
      <p:sp>
        <p:nvSpPr>
          <p:cNvPr id="10" name="object 10"/>
          <p:cNvSpPr txBox="1"/>
          <p:nvPr/>
        </p:nvSpPr>
        <p:spPr>
          <a:xfrm>
            <a:off x="762000" y="327802"/>
            <a:ext cx="6596075" cy="705780"/>
          </a:xfrm>
          <a:prstGeom prst="rect">
            <a:avLst/>
          </a:prstGeom>
        </p:spPr>
        <p:txBody>
          <a:bodyPr wrap="square" lIns="0" tIns="0" rIns="0" bIns="0" rtlCol="0" anchor="t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b="1" spc="0" dirty="0">
                <a:solidFill>
                  <a:srgbClr val="FF0000"/>
                </a:solidFill>
                <a:latin typeface="Calibri"/>
                <a:cs typeface="Calibri"/>
              </a:rPr>
              <a:t>Int</a:t>
            </a:r>
            <a:r>
              <a:rPr sz="3200" b="1" spc="-14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200" b="1" spc="0" dirty="0">
                <a:solidFill>
                  <a:srgbClr val="FF0000"/>
                </a:solidFill>
                <a:latin typeface="Calibri"/>
                <a:cs typeface="Calibri"/>
              </a:rPr>
              <a:t>rfa</a:t>
            </a:r>
            <a:r>
              <a:rPr sz="3200" b="1" spc="-14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200" b="1" spc="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200" b="1" spc="-29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lang="en-US" sz="3200" b="1" spc="-9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thon</a:t>
            </a:r>
            <a:r>
              <a:rPr lang="en-US" sz="3200" b="1" spc="-29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With</a:t>
            </a:r>
            <a:r>
              <a:rPr sz="320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b="1" spc="0" dirty="0">
                <a:solidFill>
                  <a:srgbClr val="FF0000"/>
                </a:solidFill>
                <a:latin typeface="Calibri"/>
                <a:cs typeface="Calibri"/>
              </a:rPr>
              <a:t>SQL</a:t>
            </a:r>
            <a:r>
              <a:rPr sz="3200" b="1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b="1" spc="0" dirty="0">
                <a:solidFill>
                  <a:srgbClr val="FF0000"/>
                </a:solidFill>
                <a:latin typeface="Calibri"/>
                <a:cs typeface="Calibri"/>
              </a:rPr>
              <a:t>Dat</a:t>
            </a:r>
            <a:r>
              <a:rPr sz="3200" b="1" spc="-14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200" b="1" spc="0" dirty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200" b="1" spc="-9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200" b="1" spc="0" dirty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93483" y="1173843"/>
            <a:ext cx="9922294" cy="4525341"/>
          </a:xfrm>
          <a:prstGeom prst="rect">
            <a:avLst/>
          </a:prstGeom>
        </p:spPr>
        <p:txBody>
          <a:bodyPr wrap="square" lIns="0" tIns="0" rIns="0" bIns="0" rtlCol="0" anchor="t">
            <a:noAutofit/>
          </a:bodyPr>
          <a:lstStyle/>
          <a:p>
            <a:pPr marL="355600" marR="3175" indent="-342900" algn="just">
              <a:lnSpc>
                <a:spcPct val="150000"/>
              </a:lnSpc>
              <a:spcBef>
                <a:spcPts val="76"/>
              </a:spcBef>
              <a:buFont typeface="Arial" panose="020B0604020202020204" pitchFamily="34" charset="0"/>
              <a:buChar char="•"/>
            </a:pP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2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d</a:t>
            </a:r>
            <a:r>
              <a:rPr sz="2400" spc="0" dirty="0">
                <a:latin typeface="Calibri"/>
                <a:cs typeface="Calibri"/>
              </a:rPr>
              <a:t>ata</a:t>
            </a:r>
            <a:r>
              <a:rPr sz="2400" spc="-4" dirty="0">
                <a:latin typeface="Calibri"/>
                <a:cs typeface="Calibri"/>
              </a:rPr>
              <a:t>b</a:t>
            </a:r>
            <a:r>
              <a:rPr sz="2400" spc="-14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se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no</a:t>
            </a:r>
            <a:r>
              <a:rPr sz="2400" spc="-9" dirty="0">
                <a:latin typeface="Calibri"/>
                <a:cs typeface="Calibri"/>
              </a:rPr>
              <a:t>t</a:t>
            </a:r>
            <a:r>
              <a:rPr sz="2400" spc="-4" dirty="0">
                <a:latin typeface="Calibri"/>
                <a:cs typeface="Calibri"/>
              </a:rPr>
              <a:t>h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g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bu</a:t>
            </a:r>
            <a:r>
              <a:rPr sz="2400" spc="0" dirty="0">
                <a:latin typeface="Calibri"/>
                <a:cs typeface="Calibri"/>
              </a:rPr>
              <a:t>t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an</a:t>
            </a:r>
            <a:r>
              <a:rPr sz="2400" spc="2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-19" dirty="0">
                <a:latin typeface="Calibri"/>
                <a:cs typeface="Calibri"/>
              </a:rPr>
              <a:t>g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19" dirty="0">
                <a:latin typeface="Calibri"/>
                <a:cs typeface="Calibri"/>
              </a:rPr>
              <a:t>n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4" dirty="0">
                <a:latin typeface="Calibri"/>
                <a:cs typeface="Calibri"/>
              </a:rPr>
              <a:t>z</a:t>
            </a:r>
            <a:r>
              <a:rPr sz="2400" spc="0" dirty="0">
                <a:latin typeface="Calibri"/>
                <a:cs typeface="Calibri"/>
              </a:rPr>
              <a:t>ed</a:t>
            </a:r>
            <a:r>
              <a:rPr sz="2400" spc="1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c</a:t>
            </a:r>
            <a:r>
              <a:rPr sz="2400" spc="-19" dirty="0">
                <a:latin typeface="Calibri"/>
                <a:cs typeface="Calibri"/>
              </a:rPr>
              <a:t>o</a:t>
            </a:r>
            <a:r>
              <a:rPr sz="2400" spc="4" dirty="0">
                <a:latin typeface="Calibri"/>
                <a:cs typeface="Calibri"/>
              </a:rPr>
              <a:t>l</a:t>
            </a:r>
            <a:r>
              <a:rPr sz="2400" spc="-4" dirty="0">
                <a:latin typeface="Calibri"/>
                <a:cs typeface="Calibri"/>
              </a:rPr>
              <a:t>l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14" dirty="0">
                <a:latin typeface="Calibri"/>
                <a:cs typeface="Calibri"/>
              </a:rPr>
              <a:t>c</a:t>
            </a:r>
            <a:r>
              <a:rPr sz="2400" spc="0" dirty="0">
                <a:latin typeface="Calibri"/>
                <a:cs typeface="Calibri"/>
              </a:rPr>
              <a:t>t</a:t>
            </a:r>
            <a:r>
              <a:rPr sz="2400" spc="-4" dirty="0">
                <a:latin typeface="Calibri"/>
                <a:cs typeface="Calibri"/>
              </a:rPr>
              <a:t>io</a:t>
            </a:r>
            <a:r>
              <a:rPr sz="2400" spc="0" dirty="0">
                <a:latin typeface="Calibri"/>
                <a:cs typeface="Calibri"/>
              </a:rPr>
              <a:t>n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f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19" dirty="0">
                <a:latin typeface="Calibri"/>
                <a:cs typeface="Calibri"/>
              </a:rPr>
              <a:t>d</a:t>
            </a:r>
            <a:r>
              <a:rPr sz="2400" spc="0" dirty="0">
                <a:latin typeface="Calibri"/>
                <a:cs typeface="Calibri"/>
              </a:rPr>
              <a:t>at</a:t>
            </a:r>
            <a:r>
              <a:rPr sz="2400" spc="-9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.</a:t>
            </a:r>
            <a:endParaRPr lang="en-US" dirty="0">
              <a:cs typeface="Calibri" panose="020F0502020204030204"/>
            </a:endParaRPr>
          </a:p>
          <a:p>
            <a:pPr marL="355600" marR="3175" indent="-342900" algn="just">
              <a:lnSpc>
                <a:spcPct val="150000"/>
              </a:lnSpc>
              <a:spcBef>
                <a:spcPts val="76"/>
              </a:spcBef>
              <a:buFont typeface="Arial" panose="020B0604020202020204" pitchFamily="34" charset="0"/>
              <a:buChar char="•"/>
            </a:pPr>
            <a:r>
              <a:rPr sz="2400" spc="-4" dirty="0">
                <a:latin typeface="Calibri"/>
                <a:cs typeface="Calibri"/>
              </a:rPr>
              <a:t>D</a:t>
            </a:r>
            <a:r>
              <a:rPr sz="2400" spc="-14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ta</a:t>
            </a:r>
            <a:r>
              <a:rPr sz="2400" spc="24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-19" dirty="0">
                <a:latin typeface="Calibri"/>
                <a:cs typeface="Calibri"/>
              </a:rPr>
              <a:t>o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-4" dirty="0">
                <a:latin typeface="Calibri"/>
                <a:cs typeface="Calibri"/>
              </a:rPr>
              <a:t>g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19" dirty="0">
                <a:latin typeface="Calibri"/>
                <a:cs typeface="Calibri"/>
              </a:rPr>
              <a:t>n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4" dirty="0">
                <a:latin typeface="Calibri"/>
                <a:cs typeface="Calibri"/>
              </a:rPr>
              <a:t>z</a:t>
            </a:r>
            <a:r>
              <a:rPr sz="2400" spc="0" dirty="0">
                <a:latin typeface="Calibri"/>
                <a:cs typeface="Calibri"/>
              </a:rPr>
              <a:t>ed</a:t>
            </a:r>
            <a:r>
              <a:rPr sz="2400" spc="14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-19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to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-29" dirty="0">
                <a:latin typeface="Calibri"/>
                <a:cs typeface="Calibri"/>
              </a:rPr>
              <a:t>o</a:t>
            </a:r>
            <a:r>
              <a:rPr sz="2400" spc="19" dirty="0">
                <a:latin typeface="Calibri"/>
                <a:cs typeface="Calibri"/>
              </a:rPr>
              <a:t>w</a:t>
            </a:r>
            <a:r>
              <a:rPr sz="2400" spc="-14" dirty="0">
                <a:latin typeface="Calibri"/>
                <a:cs typeface="Calibri"/>
              </a:rPr>
              <a:t>s</a:t>
            </a:r>
            <a:r>
              <a:rPr sz="2400" spc="0" dirty="0">
                <a:latin typeface="Calibri"/>
                <a:cs typeface="Calibri"/>
              </a:rPr>
              <a:t>,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c</a:t>
            </a:r>
            <a:r>
              <a:rPr sz="2400" spc="-19" dirty="0">
                <a:latin typeface="Calibri"/>
                <a:cs typeface="Calibri"/>
              </a:rPr>
              <a:t>o</a:t>
            </a:r>
            <a:r>
              <a:rPr sz="2400" spc="-4" dirty="0">
                <a:latin typeface="Calibri"/>
                <a:cs typeface="Calibri"/>
              </a:rPr>
              <a:t>lu</a:t>
            </a:r>
            <a:r>
              <a:rPr sz="2400" spc="0" dirty="0">
                <a:latin typeface="Calibri"/>
                <a:cs typeface="Calibri"/>
              </a:rPr>
              <a:t>m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d</a:t>
            </a:r>
            <a:r>
              <a:rPr lang="en-IN" sz="2400" spc="0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ta</a:t>
            </a:r>
            <a:r>
              <a:rPr sz="2400" spc="-19" dirty="0">
                <a:latin typeface="Calibri"/>
                <a:cs typeface="Calibri"/>
              </a:rPr>
              <a:t>b</a:t>
            </a:r>
            <a:r>
              <a:rPr sz="2400" spc="4" dirty="0">
                <a:latin typeface="Calibri"/>
                <a:cs typeface="Calibri"/>
              </a:rPr>
              <a:t>l</a:t>
            </a:r>
            <a:r>
              <a:rPr sz="2400" spc="-14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s a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d</a:t>
            </a:r>
            <a:r>
              <a:rPr sz="2400" spc="-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t 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4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-19" dirty="0">
                <a:latin typeface="Calibri"/>
                <a:cs typeface="Calibri"/>
              </a:rPr>
              <a:t>d</a:t>
            </a:r>
            <a:r>
              <a:rPr sz="2400" spc="0" dirty="0">
                <a:latin typeface="Calibri"/>
                <a:cs typeface="Calibri"/>
              </a:rPr>
              <a:t>exed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to </a:t>
            </a:r>
            <a:r>
              <a:rPr sz="2400" spc="-14" dirty="0">
                <a:latin typeface="Calibri"/>
                <a:cs typeface="Calibri"/>
              </a:rPr>
              <a:t>m</a:t>
            </a:r>
            <a:r>
              <a:rPr sz="2400" spc="0" dirty="0">
                <a:latin typeface="Calibri"/>
                <a:cs typeface="Calibri"/>
              </a:rPr>
              <a:t>ake</a:t>
            </a:r>
            <a:r>
              <a:rPr sz="2400" spc="-14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t </a:t>
            </a:r>
            <a:r>
              <a:rPr sz="2400" spc="-14" dirty="0">
                <a:latin typeface="Calibri"/>
                <a:cs typeface="Calibri"/>
              </a:rPr>
              <a:t>ea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er to</a:t>
            </a:r>
            <a:r>
              <a:rPr sz="2400" spc="-9" dirty="0">
                <a:latin typeface="Calibri"/>
                <a:cs typeface="Calibri"/>
              </a:rPr>
              <a:t> f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d</a:t>
            </a:r>
            <a:r>
              <a:rPr sz="2400" spc="-9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-14" dirty="0">
                <a:latin typeface="Calibri"/>
                <a:cs typeface="Calibri"/>
              </a:rPr>
              <a:t>e</a:t>
            </a:r>
            <a:r>
              <a:rPr sz="2400" spc="4" dirty="0">
                <a:latin typeface="Calibri"/>
                <a:cs typeface="Calibri"/>
              </a:rPr>
              <a:t>l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14" dirty="0">
                <a:latin typeface="Calibri"/>
                <a:cs typeface="Calibri"/>
              </a:rPr>
              <a:t>va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t 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-19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f</a:t>
            </a:r>
            <a:r>
              <a:rPr sz="2400" spc="-4" dirty="0">
                <a:latin typeface="Calibri"/>
                <a:cs typeface="Calibri"/>
              </a:rPr>
              <a:t>o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m</a:t>
            </a:r>
            <a:r>
              <a:rPr sz="2400" spc="-14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t</a:t>
            </a:r>
            <a:r>
              <a:rPr sz="2400" spc="-4" dirty="0">
                <a:latin typeface="Calibri"/>
                <a:cs typeface="Calibri"/>
              </a:rPr>
              <a:t>io</a:t>
            </a:r>
            <a:r>
              <a:rPr sz="2400" spc="0" dirty="0">
                <a:latin typeface="Calibri"/>
                <a:cs typeface="Calibri"/>
              </a:rPr>
              <a:t>n.</a:t>
            </a:r>
            <a:endParaRPr lang="en-US" dirty="0">
              <a:latin typeface="Calibri"/>
              <a:cs typeface="Calibri"/>
            </a:endParaRPr>
          </a:p>
          <a:p>
            <a:pPr marL="355600" marR="3175" indent="-342900" algn="just">
              <a:lnSpc>
                <a:spcPct val="150000"/>
              </a:lnSpc>
              <a:spcBef>
                <a:spcPts val="76"/>
              </a:spcBef>
              <a:buFont typeface="Arial" panose="020B0604020202020204" pitchFamily="34" charset="0"/>
              <a:buChar char="•"/>
            </a:pPr>
            <a:r>
              <a:rPr sz="2400" spc="-39" dirty="0">
                <a:latin typeface="Calibri"/>
                <a:cs typeface="Calibri"/>
              </a:rPr>
              <a:t>A</a:t>
            </a:r>
            <a:r>
              <a:rPr sz="2400" spc="4" dirty="0">
                <a:latin typeface="Calibri"/>
                <a:cs typeface="Calibri"/>
              </a:rPr>
              <a:t>l</a:t>
            </a:r>
            <a:r>
              <a:rPr sz="2400" spc="0" dirty="0">
                <a:latin typeface="Calibri"/>
                <a:cs typeface="Calibri"/>
              </a:rPr>
              <a:t>l</a:t>
            </a:r>
            <a:r>
              <a:rPr sz="2400" spc="1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c</a:t>
            </a:r>
            <a:r>
              <a:rPr sz="2400" spc="-4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m</a:t>
            </a:r>
            <a:r>
              <a:rPr sz="2400" spc="-19" dirty="0">
                <a:latin typeface="Calibri"/>
                <a:cs typeface="Calibri"/>
              </a:rPr>
              <a:t>p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19" dirty="0">
                <a:latin typeface="Calibri"/>
                <a:cs typeface="Calibri"/>
              </a:rPr>
              <a:t>n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es</a:t>
            </a:r>
            <a:r>
              <a:rPr sz="2400" spc="-24" dirty="0">
                <a:latin typeface="Calibri"/>
                <a:cs typeface="Calibri"/>
              </a:rPr>
              <a:t> </a:t>
            </a:r>
            <a:r>
              <a:rPr sz="2400" spc="19" dirty="0">
                <a:latin typeface="Calibri"/>
                <a:cs typeface="Calibri"/>
              </a:rPr>
              <a:t>w</a:t>
            </a:r>
            <a:r>
              <a:rPr sz="2400" spc="-19" dirty="0">
                <a:latin typeface="Calibri"/>
                <a:cs typeface="Calibri"/>
              </a:rPr>
              <a:t>h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14" dirty="0">
                <a:latin typeface="Calibri"/>
                <a:cs typeface="Calibri"/>
              </a:rPr>
              <a:t>t</a:t>
            </a:r>
            <a:r>
              <a:rPr sz="2400" spc="-19" dirty="0">
                <a:latin typeface="Calibri"/>
                <a:cs typeface="Calibri"/>
              </a:rPr>
              <a:t>h</a:t>
            </a:r>
            <a:r>
              <a:rPr sz="2400" spc="0" dirty="0">
                <a:latin typeface="Calibri"/>
                <a:cs typeface="Calibri"/>
              </a:rPr>
              <a:t>er</a:t>
            </a:r>
            <a:r>
              <a:rPr sz="2400" spc="4" dirty="0">
                <a:latin typeface="Calibri"/>
                <a:cs typeface="Calibri"/>
              </a:rPr>
              <a:t> l</a:t>
            </a:r>
            <a:r>
              <a:rPr sz="2400" spc="-14" dirty="0">
                <a:latin typeface="Calibri"/>
                <a:cs typeface="Calibri"/>
              </a:rPr>
              <a:t>a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-4" dirty="0">
                <a:latin typeface="Calibri"/>
                <a:cs typeface="Calibri"/>
              </a:rPr>
              <a:t>g</a:t>
            </a:r>
            <a:r>
              <a:rPr sz="2400" spc="0" dirty="0">
                <a:latin typeface="Calibri"/>
                <a:cs typeface="Calibri"/>
              </a:rPr>
              <a:t>e </a:t>
            </a:r>
            <a:r>
              <a:rPr sz="2400" spc="-4" dirty="0">
                <a:latin typeface="Calibri"/>
                <a:cs typeface="Calibri"/>
              </a:rPr>
              <a:t>or </a:t>
            </a:r>
            <a:r>
              <a:rPr sz="2400" spc="0" dirty="0">
                <a:latin typeface="Calibri"/>
                <a:cs typeface="Calibri"/>
              </a:rPr>
              <a:t>sma</a:t>
            </a:r>
            <a:r>
              <a:rPr sz="2400" spc="-4" dirty="0">
                <a:latin typeface="Calibri"/>
                <a:cs typeface="Calibri"/>
              </a:rPr>
              <a:t>l</a:t>
            </a:r>
            <a:r>
              <a:rPr sz="2400" spc="0" dirty="0">
                <a:latin typeface="Calibri"/>
                <a:cs typeface="Calibri"/>
              </a:rPr>
              <a:t>l</a:t>
            </a:r>
            <a:r>
              <a:rPr sz="2400" spc="44" dirty="0">
                <a:latin typeface="Calibri"/>
                <a:cs typeface="Calibri"/>
              </a:rPr>
              <a:t> </a:t>
            </a:r>
            <a:r>
              <a:rPr sz="2400" spc="-19" dirty="0">
                <a:latin typeface="Calibri"/>
                <a:cs typeface="Calibri"/>
              </a:rPr>
              <a:t>u</a:t>
            </a:r>
            <a:r>
              <a:rPr sz="2400" spc="0" dirty="0">
                <a:latin typeface="Calibri"/>
                <a:cs typeface="Calibri"/>
              </a:rPr>
              <a:t>se</a:t>
            </a:r>
            <a:r>
              <a:rPr sz="2400" spc="34" dirty="0">
                <a:latin typeface="Calibri"/>
                <a:cs typeface="Calibri"/>
              </a:rPr>
              <a:t> </a:t>
            </a:r>
            <a:r>
              <a:rPr sz="2400" spc="-19" dirty="0">
                <a:latin typeface="Calibri"/>
                <a:cs typeface="Calibri"/>
              </a:rPr>
              <a:t>d</a:t>
            </a:r>
            <a:r>
              <a:rPr sz="2400" spc="0" dirty="0">
                <a:latin typeface="Calibri"/>
                <a:cs typeface="Calibri"/>
              </a:rPr>
              <a:t>at</a:t>
            </a:r>
            <a:r>
              <a:rPr sz="2400" spc="-14" dirty="0">
                <a:latin typeface="Calibri"/>
                <a:cs typeface="Calibri"/>
              </a:rPr>
              <a:t>a</a:t>
            </a:r>
            <a:r>
              <a:rPr sz="2400" spc="-4" dirty="0">
                <a:latin typeface="Calibri"/>
                <a:cs typeface="Calibri"/>
              </a:rPr>
              <a:t>b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14" dirty="0">
                <a:latin typeface="Calibri"/>
                <a:cs typeface="Calibri"/>
              </a:rPr>
              <a:t>s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14" dirty="0">
                <a:latin typeface="Calibri"/>
                <a:cs typeface="Calibri"/>
              </a:rPr>
              <a:t>s</a:t>
            </a:r>
            <a:r>
              <a:rPr sz="2400" spc="0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355600" marR="3175" indent="-342900" algn="just">
              <a:lnSpc>
                <a:spcPct val="150000"/>
              </a:lnSpc>
              <a:spcBef>
                <a:spcPts val="76"/>
              </a:spcBef>
              <a:buFont typeface="Arial" panose="020B0604020202020204" pitchFamily="34" charset="0"/>
              <a:buChar char="•"/>
            </a:pPr>
            <a:r>
              <a:rPr sz="2400" spc="0" dirty="0">
                <a:latin typeface="Calibri"/>
                <a:cs typeface="Calibri"/>
              </a:rPr>
              <a:t>So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t</a:t>
            </a:r>
            <a:r>
              <a:rPr sz="2400" spc="3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b</a:t>
            </a:r>
            <a:r>
              <a:rPr sz="2400" spc="-14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c</a:t>
            </a:r>
            <a:r>
              <a:rPr sz="2400" spc="-4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me</a:t>
            </a:r>
            <a:r>
              <a:rPr sz="2400" spc="2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ec</a:t>
            </a:r>
            <a:r>
              <a:rPr sz="2400" spc="-14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14" dirty="0">
                <a:latin typeface="Calibri"/>
                <a:cs typeface="Calibri"/>
              </a:rPr>
              <a:t>s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1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y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to</a:t>
            </a:r>
            <a:r>
              <a:rPr sz="2400" spc="4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d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v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4" dirty="0">
                <a:latin typeface="Calibri"/>
                <a:cs typeface="Calibri"/>
              </a:rPr>
              <a:t>l</a:t>
            </a:r>
            <a:r>
              <a:rPr sz="2400" spc="-4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p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p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-19" dirty="0">
                <a:latin typeface="Calibri"/>
                <a:cs typeface="Calibri"/>
              </a:rPr>
              <a:t>o</a:t>
            </a:r>
            <a:r>
              <a:rPr sz="2400" spc="4" dirty="0">
                <a:latin typeface="Calibri"/>
                <a:cs typeface="Calibri"/>
              </a:rPr>
              <a:t>j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14" dirty="0">
                <a:latin typeface="Calibri"/>
                <a:cs typeface="Calibri"/>
              </a:rPr>
              <a:t>c</a:t>
            </a:r>
            <a:r>
              <a:rPr sz="2400" spc="-9" dirty="0">
                <a:latin typeface="Calibri"/>
                <a:cs typeface="Calibri"/>
              </a:rPr>
              <a:t>t</a:t>
            </a:r>
            <a:r>
              <a:rPr sz="2400" spc="4" dirty="0">
                <a:latin typeface="Calibri"/>
                <a:cs typeface="Calibri"/>
              </a:rPr>
              <a:t>/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19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f</a:t>
            </a:r>
            <a:r>
              <a:rPr sz="2400" spc="-19" dirty="0">
                <a:latin typeface="Calibri"/>
                <a:cs typeface="Calibri"/>
              </a:rPr>
              <a:t>t</a:t>
            </a:r>
            <a:r>
              <a:rPr sz="2400" spc="9" dirty="0">
                <a:latin typeface="Calibri"/>
                <a:cs typeface="Calibri"/>
              </a:rPr>
              <a:t>w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44" dirty="0">
                <a:latin typeface="Calibri"/>
                <a:cs typeface="Calibri"/>
              </a:rPr>
              <a:t> </a:t>
            </a:r>
            <a:r>
              <a:rPr sz="2400" spc="-19" dirty="0">
                <a:latin typeface="Calibri"/>
                <a:cs typeface="Calibri"/>
              </a:rPr>
              <a:t>u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-19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g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4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y </a:t>
            </a:r>
            <a:r>
              <a:rPr sz="2400" spc="-4" dirty="0">
                <a:latin typeface="Calibri"/>
                <a:cs typeface="Calibri"/>
              </a:rPr>
              <a:t>p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-4" dirty="0">
                <a:latin typeface="Calibri"/>
                <a:cs typeface="Calibri"/>
              </a:rPr>
              <a:t>og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amm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-19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g </a:t>
            </a:r>
            <a:r>
              <a:rPr sz="2400" spc="4" dirty="0">
                <a:latin typeface="Calibri"/>
                <a:cs typeface="Calibri"/>
              </a:rPr>
              <a:t>l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-19" dirty="0">
                <a:latin typeface="Calibri"/>
                <a:cs typeface="Calibri"/>
              </a:rPr>
              <a:t>g</a:t>
            </a:r>
            <a:r>
              <a:rPr sz="2400" spc="-4" dirty="0">
                <a:latin typeface="Calibri"/>
                <a:cs typeface="Calibri"/>
              </a:rPr>
              <a:t>u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19" dirty="0">
                <a:latin typeface="Calibri"/>
                <a:cs typeface="Calibri"/>
              </a:rPr>
              <a:t>g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l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ke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p</a:t>
            </a:r>
            <a:r>
              <a:rPr sz="2400" spc="-50" dirty="0">
                <a:latin typeface="Calibri"/>
                <a:cs typeface="Calibri"/>
              </a:rPr>
              <a:t>y</a:t>
            </a:r>
            <a:r>
              <a:rPr sz="2400" spc="9" dirty="0">
                <a:latin typeface="Calibri"/>
                <a:cs typeface="Calibri"/>
              </a:rPr>
              <a:t>t</a:t>
            </a:r>
            <a:r>
              <a:rPr sz="2400" spc="-4" dirty="0">
                <a:latin typeface="Calibri"/>
                <a:cs typeface="Calibri"/>
              </a:rPr>
              <a:t>ho</a:t>
            </a:r>
            <a:r>
              <a:rPr sz="2400" spc="0" dirty="0">
                <a:latin typeface="Calibri"/>
                <a:cs typeface="Calibri"/>
              </a:rPr>
              <a:t>n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n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19" dirty="0">
                <a:latin typeface="Calibri"/>
                <a:cs typeface="Calibri"/>
              </a:rPr>
              <a:t>u</a:t>
            </a:r>
            <a:r>
              <a:rPr sz="2400" spc="0" dirty="0">
                <a:latin typeface="Calibri"/>
                <a:cs typeface="Calibri"/>
              </a:rPr>
              <a:t>ch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14" dirty="0">
                <a:latin typeface="Calibri"/>
                <a:cs typeface="Calibri"/>
              </a:rPr>
              <a:t>m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4" dirty="0">
                <a:latin typeface="Calibri"/>
                <a:cs typeface="Calibri"/>
              </a:rPr>
              <a:t>nn</a:t>
            </a:r>
            <a:r>
              <a:rPr sz="2400" spc="0" dirty="0">
                <a:latin typeface="Calibri"/>
                <a:cs typeface="Calibri"/>
              </a:rPr>
              <a:t>er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25" dirty="0">
                <a:latin typeface="Calibri"/>
                <a:cs typeface="Calibri"/>
              </a:rPr>
              <a:t>w</a:t>
            </a:r>
            <a:r>
              <a:rPr sz="2400" spc="-19" dirty="0">
                <a:latin typeface="Calibri"/>
                <a:cs typeface="Calibri"/>
              </a:rPr>
              <a:t>h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ch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can 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-9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-9" dirty="0">
                <a:latin typeface="Calibri"/>
                <a:cs typeface="Calibri"/>
              </a:rPr>
              <a:t>f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14" dirty="0">
                <a:latin typeface="Calibri"/>
                <a:cs typeface="Calibri"/>
              </a:rPr>
              <a:t>c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19" dirty="0">
                <a:latin typeface="Calibri"/>
                <a:cs typeface="Calibri"/>
              </a:rPr>
              <a:t>w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th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19" dirty="0">
                <a:latin typeface="Calibri"/>
                <a:cs typeface="Calibri"/>
              </a:rPr>
              <a:t>u</a:t>
            </a:r>
            <a:r>
              <a:rPr sz="2400" spc="0" dirty="0">
                <a:latin typeface="Calibri"/>
                <a:cs typeface="Calibri"/>
              </a:rPr>
              <a:t>ch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d</a:t>
            </a:r>
            <a:r>
              <a:rPr sz="2400" spc="-14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ta</a:t>
            </a:r>
            <a:r>
              <a:rPr sz="2400" spc="-19" dirty="0">
                <a:latin typeface="Calibri"/>
                <a:cs typeface="Calibri"/>
              </a:rPr>
              <a:t>b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14" dirty="0">
                <a:latin typeface="Calibri"/>
                <a:cs typeface="Calibri"/>
              </a:rPr>
              <a:t>s</a:t>
            </a:r>
            <a:r>
              <a:rPr sz="2400" spc="0" dirty="0">
                <a:latin typeface="Calibri"/>
                <a:cs typeface="Calibri"/>
              </a:rPr>
              <a:t>es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19" dirty="0">
                <a:latin typeface="Calibri"/>
                <a:cs typeface="Calibri"/>
              </a:rPr>
              <a:t>w</a:t>
            </a:r>
            <a:r>
              <a:rPr sz="2400" spc="-19" dirty="0">
                <a:latin typeface="Calibri"/>
                <a:cs typeface="Calibri"/>
              </a:rPr>
              <a:t>h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ch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4" dirty="0">
                <a:latin typeface="Calibri"/>
                <a:cs typeface="Calibri"/>
              </a:rPr>
              <a:t>u</a:t>
            </a:r>
            <a:r>
              <a:rPr sz="2400" spc="-19" dirty="0">
                <a:latin typeface="Calibri"/>
                <a:cs typeface="Calibri"/>
              </a:rPr>
              <a:t>p</a:t>
            </a:r>
            <a:r>
              <a:rPr sz="2400" spc="-4" dirty="0">
                <a:latin typeface="Calibri"/>
                <a:cs typeface="Calibri"/>
              </a:rPr>
              <a:t>por</a:t>
            </a:r>
            <a:r>
              <a:rPr sz="2400" spc="0" dirty="0">
                <a:latin typeface="Calibri"/>
                <a:cs typeface="Calibri"/>
              </a:rPr>
              <a:t>t SQ</a:t>
            </a:r>
            <a:r>
              <a:rPr sz="2400" spc="-4" dirty="0">
                <a:latin typeface="Calibri"/>
                <a:cs typeface="Calibri"/>
              </a:rPr>
              <a:t>L.</a:t>
            </a:r>
            <a:endParaRPr lang="en-US" dirty="0">
              <a:latin typeface="Calibri"/>
              <a:cs typeface="Calibri"/>
            </a:endParaRPr>
          </a:p>
          <a:p>
            <a:pPr marL="355600" marR="3175" indent="-342900" algn="just">
              <a:lnSpc>
                <a:spcPct val="150000"/>
              </a:lnSpc>
              <a:spcBef>
                <a:spcPts val="76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  <a:cs typeface="Calibri"/>
              </a:rPr>
              <a:t>Ge</a:t>
            </a:r>
            <a:r>
              <a:rPr lang="en-US" sz="2400" spc="-19" dirty="0">
                <a:latin typeface="Calibri"/>
                <a:cs typeface="Calibri"/>
              </a:rPr>
              <a:t>n</a:t>
            </a:r>
            <a:r>
              <a:rPr lang="en-US" sz="2400" dirty="0">
                <a:latin typeface="Calibri"/>
                <a:cs typeface="Calibri"/>
              </a:rPr>
              <a:t>e</a:t>
            </a:r>
            <a:r>
              <a:rPr lang="en-US" sz="2400" spc="4" dirty="0">
                <a:latin typeface="Calibri"/>
                <a:cs typeface="Calibri"/>
              </a:rPr>
              <a:t>r</a:t>
            </a:r>
            <a:r>
              <a:rPr lang="en-US" sz="2400" spc="-14" dirty="0">
                <a:latin typeface="Calibri"/>
                <a:cs typeface="Calibri"/>
              </a:rPr>
              <a:t>a</a:t>
            </a:r>
            <a:r>
              <a:rPr lang="en-US" sz="2400" spc="-4" dirty="0">
                <a:latin typeface="Calibri"/>
                <a:cs typeface="Calibri"/>
              </a:rPr>
              <a:t>l</a:t>
            </a:r>
            <a:r>
              <a:rPr lang="en-US" sz="2400" spc="4" dirty="0">
                <a:latin typeface="Calibri"/>
                <a:cs typeface="Calibri"/>
              </a:rPr>
              <a:t>iz</a:t>
            </a:r>
            <a:r>
              <a:rPr lang="en-US" sz="2400" spc="-14" dirty="0">
                <a:latin typeface="Calibri"/>
                <a:cs typeface="Calibri"/>
              </a:rPr>
              <a:t>e</a:t>
            </a:r>
            <a:r>
              <a:rPr lang="en-US" sz="2400" dirty="0">
                <a:latin typeface="Calibri"/>
                <a:cs typeface="Calibri"/>
              </a:rPr>
              <a:t>d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9" dirty="0">
                <a:latin typeface="Calibri"/>
                <a:cs typeface="Calibri"/>
              </a:rPr>
              <a:t>f</a:t>
            </a:r>
            <a:r>
              <a:rPr sz="2400" spc="-4" dirty="0">
                <a:latin typeface="Calibri"/>
                <a:cs typeface="Calibri"/>
              </a:rPr>
              <a:t>o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m</a:t>
            </a:r>
            <a:r>
              <a:rPr sz="2400" spc="4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f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-4" dirty="0">
                <a:latin typeface="Calibri"/>
                <a:cs typeface="Calibri"/>
              </a:rPr>
              <a:t>n</a:t>
            </a:r>
            <a:r>
              <a:rPr sz="2400" spc="-9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-9" dirty="0">
                <a:latin typeface="Calibri"/>
                <a:cs typeface="Calibri"/>
              </a:rPr>
              <a:t>f</a:t>
            </a:r>
            <a:r>
              <a:rPr sz="2400" spc="0" dirty="0">
                <a:latin typeface="Calibri"/>
                <a:cs typeface="Calibri"/>
              </a:rPr>
              <a:t>ace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-19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f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p</a:t>
            </a:r>
            <a:r>
              <a:rPr sz="2400" spc="-50" dirty="0">
                <a:latin typeface="Calibri"/>
                <a:cs typeface="Calibri"/>
              </a:rPr>
              <a:t>y</a:t>
            </a:r>
            <a:r>
              <a:rPr sz="2400" spc="0" dirty="0">
                <a:latin typeface="Calibri"/>
                <a:cs typeface="Calibri"/>
              </a:rPr>
              <a:t>t</a:t>
            </a:r>
            <a:r>
              <a:rPr sz="2400" spc="-4" dirty="0">
                <a:latin typeface="Calibri"/>
                <a:cs typeface="Calibri"/>
              </a:rPr>
              <a:t>ho</a:t>
            </a:r>
            <a:r>
              <a:rPr sz="2400" spc="0" dirty="0">
                <a:latin typeface="Calibri"/>
                <a:cs typeface="Calibri"/>
              </a:rPr>
              <a:t>n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19" dirty="0">
                <a:latin typeface="Calibri"/>
                <a:cs typeface="Calibri"/>
              </a:rPr>
              <a:t>w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-9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h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14" dirty="0">
                <a:latin typeface="Calibri"/>
                <a:cs typeface="Calibri"/>
              </a:rPr>
              <a:t>Q</a:t>
            </a:r>
            <a:r>
              <a:rPr sz="2400" spc="0" dirty="0">
                <a:latin typeface="Calibri"/>
                <a:cs typeface="Calibri"/>
              </a:rPr>
              <a:t>L </a:t>
            </a:r>
            <a:r>
              <a:rPr sz="2400" spc="-4" dirty="0">
                <a:latin typeface="Calibri"/>
                <a:cs typeface="Calibri"/>
              </a:rPr>
              <a:t>D</a:t>
            </a:r>
            <a:r>
              <a:rPr sz="2400" spc="0" dirty="0">
                <a:latin typeface="Calibri"/>
                <a:cs typeface="Calibri"/>
              </a:rPr>
              <a:t>at</a:t>
            </a:r>
            <a:r>
              <a:rPr sz="2400" spc="-14" dirty="0">
                <a:latin typeface="Calibri"/>
                <a:cs typeface="Calibri"/>
              </a:rPr>
              <a:t>a</a:t>
            </a:r>
            <a:r>
              <a:rPr sz="2400" spc="-4" dirty="0">
                <a:latin typeface="Calibri"/>
                <a:cs typeface="Calibri"/>
              </a:rPr>
              <a:t>b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14" dirty="0">
                <a:latin typeface="Calibri"/>
                <a:cs typeface="Calibri"/>
              </a:rPr>
              <a:t>s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can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b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und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st</a:t>
            </a:r>
            <a:r>
              <a:rPr sz="2400" spc="-4" dirty="0">
                <a:latin typeface="Calibri"/>
                <a:cs typeface="Calibri"/>
              </a:rPr>
              <a:t>oo</a:t>
            </a:r>
            <a:r>
              <a:rPr sz="2400" spc="0" dirty="0">
                <a:latin typeface="Calibri"/>
                <a:cs typeface="Calibri"/>
              </a:rPr>
              <a:t>d </a:t>
            </a:r>
            <a:r>
              <a:rPr sz="2400" spc="19" dirty="0">
                <a:latin typeface="Calibri"/>
                <a:cs typeface="Calibri"/>
              </a:rPr>
              <a:t>w</a:t>
            </a:r>
            <a:r>
              <a:rPr sz="2400" spc="-4" dirty="0">
                <a:latin typeface="Calibri"/>
                <a:cs typeface="Calibri"/>
              </a:rPr>
              <a:t>i</a:t>
            </a:r>
            <a:r>
              <a:rPr sz="2400" spc="-9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h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9" dirty="0">
                <a:latin typeface="Calibri"/>
                <a:cs typeface="Calibri"/>
              </a:rPr>
              <a:t>t</a:t>
            </a:r>
            <a:r>
              <a:rPr sz="2400" spc="-4" dirty="0">
                <a:latin typeface="Calibri"/>
                <a:cs typeface="Calibri"/>
              </a:rPr>
              <a:t>h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-19" dirty="0">
                <a:latin typeface="Calibri"/>
                <a:cs typeface="Calibri"/>
              </a:rPr>
              <a:t>h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4" dirty="0">
                <a:latin typeface="Calibri"/>
                <a:cs typeface="Calibri"/>
              </a:rPr>
              <a:t>l</a:t>
            </a:r>
            <a:r>
              <a:rPr sz="2400" spc="0" dirty="0">
                <a:latin typeface="Calibri"/>
                <a:cs typeface="Calibri"/>
              </a:rPr>
              <a:t>p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19" dirty="0">
                <a:latin typeface="Calibri"/>
                <a:cs typeface="Calibri"/>
              </a:rPr>
              <a:t>of </a:t>
            </a:r>
            <a:r>
              <a:rPr sz="2400" spc="0" dirty="0">
                <a:latin typeface="Calibri"/>
                <a:cs typeface="Calibri"/>
              </a:rPr>
              <a:t>t</a:t>
            </a:r>
            <a:r>
              <a:rPr sz="2400" spc="-4" dirty="0">
                <a:latin typeface="Calibri"/>
                <a:cs typeface="Calibri"/>
              </a:rPr>
              <a:t>h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d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4" dirty="0">
                <a:latin typeface="Calibri"/>
                <a:cs typeface="Calibri"/>
              </a:rPr>
              <a:t>g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am.</a:t>
            </a:r>
            <a:endParaRPr dirty="0">
              <a:cs typeface="Calibri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C183E9C-EDB5-4826-90BD-CB9365C69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Card 2">
            <a:extLst>
              <a:ext uri="{FF2B5EF4-FFF2-40B4-BE49-F238E27FC236}">
                <a16:creationId xmlns:a16="http://schemas.microsoft.com/office/drawing/2014/main" id="{7C75D6A2-296A-4FDB-BCC8-291D6D03689C}"/>
              </a:ext>
            </a:extLst>
          </p:cNvPr>
          <p:cNvSpPr/>
          <p:nvPr/>
        </p:nvSpPr>
        <p:spPr>
          <a:xfrm>
            <a:off x="1196196" y="755041"/>
            <a:ext cx="3292413" cy="4902678"/>
          </a:xfrm>
          <a:prstGeom prst="flowChartPunchedCard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EC5B7E-1D13-44D2-A85B-8E1149431DB8}"/>
              </a:ext>
            </a:extLst>
          </p:cNvPr>
          <p:cNvSpPr txBox="1"/>
          <p:nvPr/>
        </p:nvSpPr>
        <p:spPr>
          <a:xfrm>
            <a:off x="1201947" y="1575759"/>
            <a:ext cx="3303916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cs typeface="Segoe UI"/>
              </a:rPr>
              <a:t>#python program​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cs typeface="Segoe UI"/>
              </a:rPr>
              <a:t>import </a:t>
            </a:r>
            <a:r>
              <a:rPr lang="en-US" sz="2000" b="1" dirty="0" err="1">
                <a:solidFill>
                  <a:srgbClr val="002060"/>
                </a:solidFill>
                <a:cs typeface="Segoe UI"/>
              </a:rPr>
              <a:t>MySQLdb</a:t>
            </a:r>
            <a:r>
              <a:rPr lang="en-US" sz="2000" b="1" dirty="0">
                <a:solidFill>
                  <a:srgbClr val="002060"/>
                </a:solidFill>
                <a:cs typeface="Segoe UI"/>
              </a:rPr>
              <a:t>​</a:t>
            </a:r>
          </a:p>
          <a:p>
            <a:pPr algn="ctr"/>
            <a:r>
              <a:rPr lang="en-US" sz="2000" b="1" dirty="0">
                <a:solidFill>
                  <a:srgbClr val="000000"/>
                </a:solidFill>
                <a:cs typeface="Segoe UI"/>
              </a:rPr>
              <a:t>#Open database connection​</a:t>
            </a:r>
          </a:p>
          <a:p>
            <a:pPr algn="ctr"/>
            <a:r>
              <a:rPr lang="en-US" sz="2000" b="1" dirty="0" err="1">
                <a:solidFill>
                  <a:srgbClr val="002060"/>
                </a:solidFill>
                <a:cs typeface="Segoe UI"/>
              </a:rPr>
              <a:t>db</a:t>
            </a:r>
            <a:r>
              <a:rPr lang="en-US" sz="2000" b="1" dirty="0">
                <a:solidFill>
                  <a:srgbClr val="002060"/>
                </a:solidFill>
                <a:cs typeface="Segoe UI"/>
              </a:rPr>
              <a:t> =​</a:t>
            </a:r>
          </a:p>
          <a:p>
            <a:pPr algn="ctr"/>
            <a:r>
              <a:rPr lang="en-US" sz="2000" b="1" dirty="0" err="1">
                <a:solidFill>
                  <a:srgbClr val="002060"/>
                </a:solidFill>
                <a:cs typeface="Segoe UI"/>
              </a:rPr>
              <a:t>MYSQLdb</a:t>
            </a:r>
            <a:r>
              <a:rPr lang="en-US" sz="2000" b="1" dirty="0">
                <a:solidFill>
                  <a:srgbClr val="002060"/>
                </a:solidFill>
                <a:cs typeface="Segoe UI"/>
              </a:rPr>
              <a:t> connect("localhost","testuser","test123","TESTDB")​</a:t>
            </a:r>
          </a:p>
          <a:p>
            <a:pPr algn="ctr"/>
            <a:r>
              <a:rPr lang="en-US" sz="2000" b="1" dirty="0">
                <a:solidFill>
                  <a:srgbClr val="000000"/>
                </a:solidFill>
                <a:cs typeface="Segoe UI"/>
              </a:rPr>
              <a:t>#prepare a cursor object using ​</a:t>
            </a:r>
          </a:p>
          <a:p>
            <a:pPr algn="ctr"/>
            <a:r>
              <a:rPr lang="en-US" sz="2000" b="1" dirty="0">
                <a:solidFill>
                  <a:srgbClr val="000000"/>
                </a:solidFill>
                <a:cs typeface="Segoe UI"/>
              </a:rPr>
              <a:t>cursor( ) method​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cs typeface="Segoe UI"/>
              </a:rPr>
              <a:t>cursor = </a:t>
            </a:r>
            <a:r>
              <a:rPr lang="en-US" sz="2000" b="1" dirty="0" err="1">
                <a:solidFill>
                  <a:srgbClr val="002060"/>
                </a:solidFill>
                <a:cs typeface="Segoe UI"/>
              </a:rPr>
              <a:t>db.cursor</a:t>
            </a:r>
            <a:r>
              <a:rPr lang="en-US" sz="2000" b="1" dirty="0">
                <a:solidFill>
                  <a:srgbClr val="002060"/>
                </a:solidFill>
                <a:cs typeface="Segoe UI"/>
              </a:rPr>
              <a:t>( )​</a:t>
            </a:r>
          </a:p>
          <a:p>
            <a:pPr algn="ctr"/>
            <a:r>
              <a:rPr lang="en-US" sz="2000" b="1" dirty="0" err="1">
                <a:solidFill>
                  <a:srgbClr val="002060"/>
                </a:solidFill>
                <a:cs typeface="Segoe UI"/>
              </a:rPr>
              <a:t>sql</a:t>
            </a:r>
            <a:r>
              <a:rPr lang="en-US" sz="2000" b="1" dirty="0">
                <a:solidFill>
                  <a:srgbClr val="002060"/>
                </a:solidFill>
                <a:cs typeface="Segoe UI"/>
              </a:rPr>
              <a:t> = SELECT * FROM EMPLOYEE​</a:t>
            </a:r>
          </a:p>
        </p:txBody>
      </p:sp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B4AE3CAC-AB1F-4DA1-AD89-D6765516B382}"/>
              </a:ext>
            </a:extLst>
          </p:cNvPr>
          <p:cNvSpPr/>
          <p:nvPr/>
        </p:nvSpPr>
        <p:spPr>
          <a:xfrm>
            <a:off x="8412366" y="1453639"/>
            <a:ext cx="2487281" cy="3709356"/>
          </a:xfrm>
          <a:prstGeom prst="flowChartMultidocument">
            <a:avLst/>
          </a:prstGeom>
          <a:solidFill>
            <a:schemeClr val="accent1"/>
          </a:solidFill>
          <a:ln w="28575">
            <a:solidFill>
              <a:schemeClr val="tx1"/>
            </a:solidFill>
            <a:prstDash val="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Curved/>
                  </ask:type>
                </ask:lineSketchStyleProps>
              </a:ext>
            </a:extLst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3F4E5E-63D3-4E4A-A023-447C4440200E}"/>
              </a:ext>
            </a:extLst>
          </p:cNvPr>
          <p:cNvSpPr txBox="1"/>
          <p:nvPr/>
        </p:nvSpPr>
        <p:spPr>
          <a:xfrm>
            <a:off x="1560483" y="5715540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PYTHON PROGRAM</a:t>
            </a:r>
          </a:p>
          <a:p>
            <a:r>
              <a:rPr lang="en-US" sz="2400" b="1" dirty="0">
                <a:cs typeface="Calibri"/>
              </a:rPr>
              <a:t>      (FRONT END)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3F8D24-898E-4362-B5C7-0E26BBE1F3A8}"/>
              </a:ext>
            </a:extLst>
          </p:cNvPr>
          <p:cNvSpPr txBox="1"/>
          <p:nvPr/>
        </p:nvSpPr>
        <p:spPr>
          <a:xfrm>
            <a:off x="8561357" y="5398340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DATABASE SYSTEM</a:t>
            </a:r>
          </a:p>
          <a:p>
            <a:r>
              <a:rPr lang="en-US" sz="2400" b="1" dirty="0">
                <a:cs typeface="Calibri"/>
              </a:rPr>
              <a:t>       (BACK END)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A6B2D0B-1620-4B47-B462-BB748A64E02E}"/>
              </a:ext>
            </a:extLst>
          </p:cNvPr>
          <p:cNvSpPr/>
          <p:nvPr/>
        </p:nvSpPr>
        <p:spPr>
          <a:xfrm>
            <a:off x="5072139" y="2249461"/>
            <a:ext cx="2817961" cy="675735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00"/>
                </a:solidFill>
                <a:cs typeface="Calibri"/>
              </a:rPr>
              <a:t>SQL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13E3882D-F1F3-43FF-B7D0-7337DD8CEB01}"/>
              </a:ext>
            </a:extLst>
          </p:cNvPr>
          <p:cNvSpPr/>
          <p:nvPr/>
        </p:nvSpPr>
        <p:spPr>
          <a:xfrm>
            <a:off x="5071240" y="3096826"/>
            <a:ext cx="2817961" cy="675735"/>
          </a:xfrm>
          <a:prstGeom prst="left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00"/>
                </a:solidFill>
                <a:cs typeface="Calibri"/>
              </a:rPr>
              <a:t>DATA</a:t>
            </a:r>
            <a:endParaRPr lang="en-US" sz="2800" b="1" dirty="0">
              <a:solidFill>
                <a:srgbClr val="000000"/>
              </a:solidFill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49CE263-8EFA-4E0A-9004-3DB3F1212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79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0A111A-A89F-4A89-A10E-572BD10A8517}"/>
              </a:ext>
            </a:extLst>
          </p:cNvPr>
          <p:cNvSpPr/>
          <p:nvPr/>
        </p:nvSpPr>
        <p:spPr>
          <a:xfrm>
            <a:off x="1138686" y="730580"/>
            <a:ext cx="9918940" cy="516417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6985" indent="-285750" algn="just">
              <a:lnSpc>
                <a:spcPct val="114999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Calibri"/>
                <a:cs typeface="Calibri"/>
              </a:rPr>
              <a:t>Form/any user interface designed in any programming language is </a:t>
            </a:r>
            <a:r>
              <a:rPr lang="en-IN" sz="2400" b="1" dirty="0">
                <a:latin typeface="Calibri"/>
                <a:cs typeface="Calibri"/>
              </a:rPr>
              <a:t>Front End</a:t>
            </a:r>
            <a:r>
              <a:rPr lang="en-IN" sz="2400" dirty="0">
                <a:latin typeface="Calibri"/>
                <a:cs typeface="Calibri"/>
              </a:rPr>
              <a:t> where as data given by database as response is known as </a:t>
            </a:r>
            <a:r>
              <a:rPr lang="en-IN" sz="2400" b="1" dirty="0">
                <a:latin typeface="Calibri"/>
                <a:cs typeface="Calibri"/>
              </a:rPr>
              <a:t>Back-End</a:t>
            </a:r>
            <a:r>
              <a:rPr lang="en-IN" sz="2400" dirty="0">
                <a:latin typeface="Calibri"/>
                <a:cs typeface="Calibri"/>
              </a:rPr>
              <a:t> database.</a:t>
            </a:r>
            <a:endParaRPr lang="en-US" sz="2400" dirty="0">
              <a:latin typeface="Calibri"/>
              <a:cs typeface="Calibri"/>
            </a:endParaRPr>
          </a:p>
          <a:p>
            <a:pPr marL="285750" marR="6985" indent="-285750" algn="just">
              <a:lnSpc>
                <a:spcPct val="114999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Calibri"/>
                <a:cs typeface="Calibri"/>
              </a:rPr>
              <a:t>SQL is just a query language, it is not a database. To perform SQL queries, we need to install any database for example Oracle, MySQL, MongoDB, </a:t>
            </a:r>
            <a:r>
              <a:rPr lang="en-IN" sz="2400" dirty="0" err="1">
                <a:latin typeface="Calibri"/>
                <a:cs typeface="Calibri"/>
              </a:rPr>
              <a:t>PostGres</a:t>
            </a:r>
            <a:r>
              <a:rPr lang="en-IN" sz="2400" dirty="0">
                <a:latin typeface="Calibri"/>
                <a:cs typeface="Calibri"/>
              </a:rPr>
              <a:t> SQL, SQL Server, DB2 etc.</a:t>
            </a:r>
          </a:p>
          <a:p>
            <a:pPr marL="298450" marR="1905" indent="-285750" algn="just">
              <a:lnSpc>
                <a:spcPct val="114999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Calibri" pitchFamily="34" charset="0"/>
                <a:cs typeface="Calibri" pitchFamily="34" charset="0"/>
              </a:rPr>
              <a:t>Using SQL in any of the </a:t>
            </a:r>
            <a:r>
              <a:rPr lang="en-IN" sz="2400" dirty="0" err="1">
                <a:latin typeface="Calibri" pitchFamily="34" charset="0"/>
                <a:cs typeface="Calibri" pitchFamily="34" charset="0"/>
              </a:rPr>
              <a:t>dbms</a:t>
            </a:r>
            <a:r>
              <a:rPr lang="en-IN" sz="2400" dirty="0">
                <a:latin typeface="Calibri" pitchFamily="34" charset="0"/>
                <a:cs typeface="Calibri" pitchFamily="34" charset="0"/>
              </a:rPr>
              <a:t> ,databases and table can be created and data can be </a:t>
            </a:r>
            <a:r>
              <a:rPr lang="en-IN" sz="2400" dirty="0" err="1">
                <a:latin typeface="Calibri" pitchFamily="34" charset="0"/>
                <a:cs typeface="Calibri" pitchFamily="34" charset="0"/>
              </a:rPr>
              <a:t>accessed,updated</a:t>
            </a:r>
            <a:r>
              <a:rPr lang="en-IN" sz="2400" dirty="0">
                <a:latin typeface="Calibri" pitchFamily="34" charset="0"/>
                <a:cs typeface="Calibri" pitchFamily="34" charset="0"/>
              </a:rPr>
              <a:t> and maintained. The Python standard for database interfaces is the </a:t>
            </a:r>
            <a:r>
              <a:rPr lang="en-IN" sz="2400" b="1" dirty="0">
                <a:latin typeface="Calibri" pitchFamily="34" charset="0"/>
                <a:cs typeface="Calibri" pitchFamily="34" charset="0"/>
              </a:rPr>
              <a:t>Python DB-API</a:t>
            </a:r>
            <a:r>
              <a:rPr lang="en-IN" sz="2400" dirty="0">
                <a:latin typeface="Calibri" pitchFamily="34" charset="0"/>
                <a:cs typeface="Calibri" pitchFamily="34" charset="0"/>
              </a:rPr>
              <a:t>. </a:t>
            </a:r>
          </a:p>
          <a:p>
            <a:pPr marL="298450" marR="1905" indent="-285750" algn="just">
              <a:lnSpc>
                <a:spcPct val="114999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Calibri" pitchFamily="34" charset="0"/>
                <a:cs typeface="Calibri" pitchFamily="34" charset="0"/>
              </a:rPr>
              <a:t>Python Database API supports a wide range of database servers, like </a:t>
            </a:r>
            <a:r>
              <a:rPr lang="en-IN" sz="2400" dirty="0" err="1">
                <a:latin typeface="Calibri" pitchFamily="34" charset="0"/>
                <a:cs typeface="Calibri" pitchFamily="34" charset="0"/>
              </a:rPr>
              <a:t>msql</a:t>
            </a:r>
            <a:r>
              <a:rPr lang="en-IN" sz="2400" dirty="0">
                <a:latin typeface="Calibri" pitchFamily="34" charset="0"/>
                <a:cs typeface="Calibri" pitchFamily="34" charset="0"/>
              </a:rPr>
              <a:t> , </a:t>
            </a:r>
            <a:r>
              <a:rPr lang="en-IN" sz="2400" dirty="0" err="1">
                <a:latin typeface="Calibri" pitchFamily="34" charset="0"/>
                <a:cs typeface="Calibri" pitchFamily="34" charset="0"/>
              </a:rPr>
              <a:t>mysql</a:t>
            </a:r>
            <a:r>
              <a:rPr lang="en-IN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en-IN" sz="2400" dirty="0" err="1">
                <a:latin typeface="Calibri" pitchFamily="34" charset="0"/>
                <a:cs typeface="Calibri" pitchFamily="34" charset="0"/>
              </a:rPr>
              <a:t>postgressql</a:t>
            </a:r>
            <a:r>
              <a:rPr lang="en-IN" sz="2400" dirty="0">
                <a:latin typeface="Calibri" pitchFamily="34" charset="0"/>
                <a:cs typeface="Calibri" pitchFamily="34" charset="0"/>
              </a:rPr>
              <a:t>, </a:t>
            </a:r>
          </a:p>
          <a:p>
            <a:pPr marL="298450" marR="1905" indent="-285750" algn="just">
              <a:lnSpc>
                <a:spcPct val="114999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Calibri" pitchFamily="34" charset="0"/>
                <a:cs typeface="Calibri" pitchFamily="34" charset="0"/>
              </a:rPr>
              <a:t>Informix, oracle, Sybase etc.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7C4598-7231-49BB-8132-9E730C7AC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8872" y="-4493"/>
            <a:ext cx="1093578" cy="6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91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1895563" y="6499348"/>
            <a:ext cx="27152" cy="352554"/>
          </a:xfrm>
          <a:custGeom>
            <a:avLst/>
            <a:gdLst/>
            <a:ahLst/>
            <a:cxnLst/>
            <a:rect l="l" t="t" r="r" b="b"/>
            <a:pathLst>
              <a:path w="27152" h="352554">
                <a:moveTo>
                  <a:pt x="27152" y="325410"/>
                </a:moveTo>
                <a:lnTo>
                  <a:pt x="27150" y="0"/>
                </a:lnTo>
                <a:lnTo>
                  <a:pt x="23338" y="13539"/>
                </a:lnTo>
                <a:lnTo>
                  <a:pt x="13614" y="23147"/>
                </a:lnTo>
                <a:lnTo>
                  <a:pt x="0" y="26800"/>
                </a:lnTo>
                <a:lnTo>
                  <a:pt x="0" y="352554"/>
                </a:lnTo>
                <a:lnTo>
                  <a:pt x="13613" y="348902"/>
                </a:lnTo>
                <a:lnTo>
                  <a:pt x="23337" y="339294"/>
                </a:lnTo>
                <a:lnTo>
                  <a:pt x="27150" y="325753"/>
                </a:lnTo>
                <a:lnTo>
                  <a:pt x="27152" y="325410"/>
                </a:lnTo>
                <a:close/>
              </a:path>
            </a:pathLst>
          </a:custGeom>
          <a:solidFill>
            <a:srgbClr val="FFDEAC"/>
          </a:solidFill>
        </p:spPr>
        <p:txBody>
          <a:bodyPr wrap="square" lIns="0" tIns="0" rIns="0" bIns="0" rtlCol="0">
            <a:noAutofit/>
          </a:bodyPr>
          <a:lstStyle/>
          <a:p>
            <a:endParaRPr sz="1800"/>
          </a:p>
        </p:txBody>
      </p:sp>
      <p:sp>
        <p:nvSpPr>
          <p:cNvPr id="32" name="object 32"/>
          <p:cNvSpPr txBox="1"/>
          <p:nvPr/>
        </p:nvSpPr>
        <p:spPr>
          <a:xfrm>
            <a:off x="724619" y="543465"/>
            <a:ext cx="9719401" cy="739982"/>
          </a:xfrm>
          <a:prstGeom prst="rect">
            <a:avLst/>
          </a:prstGeom>
        </p:spPr>
        <p:txBody>
          <a:bodyPr wrap="square" lIns="0" tIns="0" rIns="0" bIns="0" rtlCol="0" anchor="t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3200" b="1" spc="0" dirty="0">
                <a:solidFill>
                  <a:srgbClr val="FF0000"/>
                </a:solidFill>
                <a:latin typeface="Calibri"/>
                <a:cs typeface="Calibri"/>
              </a:rPr>
              <a:t>Why</a:t>
            </a:r>
            <a:r>
              <a:rPr sz="3200" b="1" spc="-9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Choose</a:t>
            </a:r>
            <a:r>
              <a:rPr lang="en-US" sz="3200" b="1" spc="-9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b="1" spc="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200" b="1" spc="-39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200" b="1" spc="0" dirty="0">
                <a:solidFill>
                  <a:srgbClr val="FF0000"/>
                </a:solidFill>
                <a:latin typeface="Calibri"/>
                <a:cs typeface="Calibri"/>
              </a:rPr>
              <a:t>thon</a:t>
            </a:r>
            <a:r>
              <a:rPr sz="3200" b="1" spc="3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lang="en-US" sz="3200" b="1" spc="-19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Dat</a:t>
            </a:r>
            <a:r>
              <a:rPr lang="en-US" sz="3200" b="1" spc="4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base</a:t>
            </a:r>
            <a:r>
              <a:rPr lang="en-US" sz="3200" b="1" spc="-1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Program</a:t>
            </a:r>
            <a:r>
              <a:rPr lang="en-US" sz="3200" b="1" spc="-9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ing?</a:t>
            </a:r>
            <a:endParaRPr sz="3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73631" y="300737"/>
            <a:ext cx="108725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338375" y="300737"/>
            <a:ext cx="108725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261526" y="300737"/>
            <a:ext cx="109133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207888" y="300737"/>
            <a:ext cx="103024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65362" y="859872"/>
            <a:ext cx="10414957" cy="5575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68300" algn="l"/>
              </a:tabLst>
            </a:pPr>
            <a:r>
              <a:rPr lang="en-US" sz="2400" spc="-19" dirty="0">
                <a:latin typeface="Calibri"/>
                <a:cs typeface="Calibri"/>
              </a:rPr>
              <a:t>Following    are   the    reason    to   choose    python    for    database programming:</a:t>
            </a:r>
            <a:endParaRPr lang="en-US" dirty="0">
              <a:latin typeface="Calibri"/>
              <a:cs typeface="Calibri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  <a:tabLst>
                <a:tab pos="368300" algn="l"/>
              </a:tabLst>
            </a:pPr>
            <a:r>
              <a:rPr lang="en-US" sz="2400" spc="-19" dirty="0">
                <a:latin typeface="Calibri"/>
                <a:cs typeface="Calibri"/>
              </a:rPr>
              <a:t>Programming   is more   efficient   and   faster   as compared   to   other languages.</a:t>
            </a:r>
            <a:endParaRPr lang="en-US">
              <a:latin typeface="Calibri"/>
              <a:cs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>
                <a:tab pos="368300" algn="l"/>
              </a:tabLst>
            </a:pPr>
            <a:r>
              <a:rPr lang="en-US" sz="2400" spc="-19" dirty="0">
                <a:latin typeface="Calibri"/>
                <a:cs typeface="Calibri"/>
              </a:rPr>
              <a:t>Portability of python programs.</a:t>
            </a:r>
          </a:p>
          <a:p>
            <a:pPr marL="342900" marR="0" lvl="0" indent="-342900" algn="l" defTabSz="9144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>
                <a:tab pos="368300" algn="l"/>
              </a:tabLst>
            </a:pPr>
            <a:r>
              <a:rPr lang="en-US" sz="2400" spc="-19" dirty="0">
                <a:latin typeface="Calibri"/>
                <a:cs typeface="Calibri"/>
              </a:rPr>
              <a:t>Support platform independent program development.</a:t>
            </a:r>
            <a:endParaRPr lang="en-US" dirty="0">
              <a:cs typeface="Calibri" panose="020F0502020204030204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>
                <a:tab pos="368300" algn="l"/>
              </a:tabLst>
            </a:pPr>
            <a:r>
              <a:rPr lang="en-US" sz="2400" spc="-19" dirty="0">
                <a:latin typeface="Calibri"/>
                <a:cs typeface="Calibri"/>
              </a:rPr>
              <a:t>Python supports SQL cursors.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>
                <a:tab pos="368300" algn="l"/>
              </a:tabLst>
            </a:pPr>
            <a:r>
              <a:rPr lang="en-US" sz="2400" spc="-19" dirty="0">
                <a:latin typeface="Calibri"/>
                <a:cs typeface="Calibri"/>
              </a:rPr>
              <a:t>Python itself take care of open and close of connections.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>
                <a:tab pos="368300" algn="l"/>
              </a:tabLst>
            </a:pPr>
            <a:r>
              <a:rPr lang="en-US" sz="2400" spc="-19" dirty="0">
                <a:latin typeface="Calibri"/>
                <a:cs typeface="Calibri"/>
              </a:rPr>
              <a:t>Python supports relational database systems.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  <a:tabLst>
                <a:tab pos="368300" algn="l"/>
              </a:tabLst>
            </a:pPr>
            <a:r>
              <a:rPr lang="en-US" sz="2400" spc="-19" dirty="0">
                <a:latin typeface="Calibri"/>
                <a:cs typeface="Calibri"/>
              </a:rPr>
              <a:t>Porting of data from one DBMS to other is easily possible as it support large range of APIs for various databases.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A0DA0A52-FED0-4446-A009-9F41D9C2F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996" y="-366081"/>
            <a:ext cx="11217214" cy="618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584016" rIns="266616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SQL Connectors:</a:t>
            </a:r>
            <a:endParaRPr lang="en-US" sz="3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2400" spc="-19" dirty="0">
                <a:latin typeface="Calibri"/>
                <a:cs typeface="Calibri"/>
              </a:rPr>
              <a:t>We  must  download  a  separate  DB  API  module  for  each database we need to access.</a:t>
            </a:r>
            <a:endParaRPr lang="en-US" sz="2400" dirty="0">
              <a:latin typeface="Calibri"/>
              <a:cs typeface="Calibri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2400" spc="-19" dirty="0">
                <a:latin typeface="Calibri"/>
                <a:cs typeface="Calibri"/>
              </a:rPr>
              <a:t>Suppose we need to access to Oracle database as well as a MySQL database, we must download both the Oracle and the MySQL database modules.</a:t>
            </a:r>
          </a:p>
          <a:p>
            <a:pPr marL="742950" lvl="1" indent="-285750"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2400" spc="-19" dirty="0">
                <a:latin typeface="Calibri"/>
                <a:cs typeface="Calibri"/>
              </a:rPr>
              <a:t>The DB API provides a minimal standard for working with databases using Python structures and syntax where possible.</a:t>
            </a:r>
          </a:p>
          <a:p>
            <a:pPr marL="742950" lvl="1" indent="-285750"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kumimoji="0" lang="en-US" sz="2400" b="0" i="0" u="none" strike="noStrike" cap="none" spc="-19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We shall w</a:t>
            </a:r>
            <a:r>
              <a:rPr lang="en-US" sz="2400" spc="-19" dirty="0">
                <a:latin typeface="Calibri"/>
                <a:cs typeface="Calibri"/>
              </a:rPr>
              <a:t>ork with mysql connector library for the same.</a:t>
            </a:r>
          </a:p>
          <a:p>
            <a:pPr marL="742950" lvl="1" indent="-285750"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kumimoji="0" lang="en-US" sz="2400" b="0" i="0" u="none" strike="noStrike" cap="none" spc="-19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Once MySQL connector is installed , we can write python code using </a:t>
            </a:r>
            <a:r>
              <a:rPr kumimoji="0" lang="en-US" sz="2400" b="0" i="0" u="none" strike="noStrike" cap="none" spc="-19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MySQL</a:t>
            </a:r>
            <a:r>
              <a:rPr lang="en-US" sz="2400" spc="-19" dirty="0" err="1">
                <a:latin typeface="Calibri"/>
                <a:cs typeface="Calibri"/>
              </a:rPr>
              <a:t>.connector</a:t>
            </a:r>
            <a:r>
              <a:rPr lang="en-US" sz="2400" spc="-19" dirty="0">
                <a:latin typeface="Calibri"/>
                <a:cs typeface="Calibri"/>
              </a:rPr>
              <a:t> library that can connect to MySQL database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0C470952-4124-4D28-9469-0D9624B53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D7C4B2-8A9A-49F7-BF6A-61AE8A48F755}"/>
              </a:ext>
            </a:extLst>
          </p:cNvPr>
          <p:cNvSpPr txBox="1"/>
          <p:nvPr/>
        </p:nvSpPr>
        <p:spPr>
          <a:xfrm>
            <a:off x="609600" y="375703"/>
            <a:ext cx="9572445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cs typeface="Segoe UI"/>
              </a:rPr>
              <a:t>Steps for Creating Database Connectivity Applications</a:t>
            </a:r>
          </a:p>
          <a:p>
            <a:r>
              <a:rPr lang="en-US" sz="2400" dirty="0">
                <a:cs typeface="Segoe UI"/>
              </a:rPr>
              <a:t>The following 7 steps are followed.</a:t>
            </a:r>
            <a:endParaRPr lang="en-US" sz="2400" dirty="0">
              <a:cs typeface="Calibri" panose="020F0502020204030204"/>
            </a:endParaRPr>
          </a:p>
          <a:p>
            <a:endParaRPr lang="en-US" sz="2400" dirty="0">
              <a:cs typeface="Segoe UI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F29E801-30A8-4E78-BEC8-6082B23A7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710A0E-B240-4ADF-9119-1E56BD354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1:	 start python</a:t>
            </a:r>
          </a:p>
          <a:p>
            <a:r>
              <a:rPr lang="en-US" dirty="0"/>
              <a:t>Step 2: 	 Import the package required for database programming</a:t>
            </a:r>
          </a:p>
          <a:p>
            <a:r>
              <a:rPr lang="en-US" dirty="0"/>
              <a:t>Step 3:	 Open a connection to database</a:t>
            </a:r>
          </a:p>
          <a:p>
            <a:r>
              <a:rPr lang="en-US" dirty="0"/>
              <a:t>Step 4:	 Create a cursor instance</a:t>
            </a:r>
          </a:p>
          <a:p>
            <a:r>
              <a:rPr lang="en-US" dirty="0"/>
              <a:t>Step 5:	 Execute a query.</a:t>
            </a:r>
          </a:p>
          <a:p>
            <a:r>
              <a:rPr lang="en-US" dirty="0"/>
              <a:t>Step 6:	 Extract data from result set</a:t>
            </a:r>
          </a:p>
          <a:p>
            <a:r>
              <a:rPr lang="en-US" dirty="0"/>
              <a:t>Step 7:	 Clean up 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334423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</TotalTime>
  <Words>805</Words>
  <Application>Microsoft Office PowerPoint</Application>
  <PresentationFormat>Widescreen</PresentationFormat>
  <Paragraphs>89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of Execution in a Function Call </dc:title>
  <dc:creator>Dell</dc:creator>
  <cp:lastModifiedBy>NIBEDITA MOHARANA</cp:lastModifiedBy>
  <cp:revision>721</cp:revision>
  <dcterms:created xsi:type="dcterms:W3CDTF">2006-08-16T00:00:00Z</dcterms:created>
  <dcterms:modified xsi:type="dcterms:W3CDTF">2022-01-19T15:07:21Z</dcterms:modified>
</cp:coreProperties>
</file>