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474" r:id="rId2"/>
    <p:sldId id="459" r:id="rId3"/>
    <p:sldId id="457" r:id="rId4"/>
    <p:sldId id="478" r:id="rId5"/>
    <p:sldId id="472" r:id="rId6"/>
    <p:sldId id="480" r:id="rId7"/>
    <p:sldId id="464" r:id="rId8"/>
    <p:sldId id="479" r:id="rId9"/>
    <p:sldId id="483" r:id="rId10"/>
    <p:sldId id="473" r:id="rId11"/>
    <p:sldId id="481" r:id="rId12"/>
    <p:sldId id="467" r:id="rId13"/>
    <p:sldId id="47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1D1"/>
    <a:srgbClr val="CC0099"/>
    <a:srgbClr val="369FCE"/>
    <a:srgbClr val="76C0F2"/>
    <a:srgbClr val="00FF00"/>
    <a:srgbClr val="50AEEE"/>
    <a:srgbClr val="FF00FF"/>
    <a:srgbClr val="2A8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4660"/>
  </p:normalViewPr>
  <p:slideViewPr>
    <p:cSldViewPr snapToGrid="0">
      <p:cViewPr>
        <p:scale>
          <a:sx n="80" d="100"/>
          <a:sy n="80" d="100"/>
        </p:scale>
        <p:origin x="-1122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4480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marL="456158" lvl="0" indent="-34210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07" lvl="1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457" lvl="2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604" lvl="3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758" lvl="4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6909" lvl="5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062" lvl="6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215" lvl="7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367" lvl="8" indent="-31676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1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2" y="1152476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marL="456158" lvl="0" indent="-31676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2307" lvl="1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68457" lvl="2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4604" lvl="3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0758" lvl="4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36909" lvl="5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3062" lvl="6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49215" lvl="7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05367" lvl="8" indent="-304107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6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marL="456158" lvl="0" indent="-31676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2307" lvl="1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68457" lvl="2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4604" lvl="3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0758" lvl="4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36909" lvl="5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3062" lvl="6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49215" lvl="7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05367" lvl="8" indent="-304107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1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1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marL="456158" lvl="0" indent="-30410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2307" lvl="1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68457" lvl="2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4604" lvl="3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0758" lvl="4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36909" lvl="5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3062" lvl="6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49215" lvl="7" indent="-30410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05367" lvl="8" indent="-304107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456158" lvl="0" indent="-34210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07" lvl="1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457" lvl="2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604" lvl="3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758" lvl="4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6909" lvl="5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062" lvl="6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215" lvl="7" indent="-316769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367" lvl="8" indent="-316769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456158" lvl="0" indent="-2280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6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marL="456158" lvl="0" indent="-34210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307" lvl="1" indent="-31676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68457" lvl="2" indent="-31676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4604" lvl="3" indent="-31676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0758" lvl="4" indent="-31676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36909" lvl="5" indent="-31676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3062" lvl="6" indent="-31676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49215" lvl="7" indent="-316769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05367" lvl="8" indent="-316769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68269" tIns="34135" rIns="68269" bIns="34135"/>
          <a:lstStyle/>
          <a:p>
            <a:fld id="{8FA3F60D-0070-40C1-95DD-BFB2CA7F1C11}" type="datetimeFigureOut">
              <a:rPr lang="en-US" smtClean="0"/>
              <a:t>9/14/2021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68269" tIns="34135" rIns="68269" bIns="34135"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24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3" tIns="91223" rIns="91223" bIns="91223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14282" y="214296"/>
            <a:ext cx="2214578" cy="80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35915" y="1394937"/>
            <a:ext cx="7769769" cy="2346483"/>
          </a:xfrm>
          <a:prstGeom prst="rect">
            <a:avLst/>
          </a:prstGeom>
          <a:noFill/>
        </p:spPr>
        <p:txBody>
          <a:bodyPr wrap="none" lIns="68269" tIns="34135" rIns="68269" bIns="34135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WELCOME TO </a:t>
            </a:r>
            <a:r>
              <a:rPr lang="en-US" sz="4000" b="1" dirty="0" smtClean="0">
                <a:solidFill>
                  <a:srgbClr val="FF0000"/>
                </a:solidFill>
              </a:rPr>
              <a:t>ONLINE </a:t>
            </a:r>
            <a:r>
              <a:rPr lang="en-US" sz="4000" b="1" dirty="0">
                <a:solidFill>
                  <a:srgbClr val="FF0000"/>
                </a:solidFill>
              </a:rPr>
              <a:t>CLASS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                         CLASS-UKG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                         SUBJECT-MATHS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                         </a:t>
            </a:r>
            <a:r>
              <a:rPr lang="en-US" sz="2700" b="1" dirty="0" smtClean="0">
                <a:solidFill>
                  <a:schemeClr val="tx1"/>
                </a:solidFill>
              </a:rPr>
              <a:t>TOPIC-  SMALLEST NUMBER</a:t>
            </a:r>
            <a:endParaRPr lang="en-US" sz="2700" b="1" dirty="0">
              <a:solidFill>
                <a:schemeClr val="tx1"/>
              </a:solidFill>
            </a:endParaRPr>
          </a:p>
          <a:p>
            <a:r>
              <a:rPr lang="en-US" sz="2700" b="1" dirty="0">
                <a:solidFill>
                  <a:schemeClr val="tx1"/>
                </a:solidFill>
              </a:rPr>
              <a:t>                                       </a:t>
            </a:r>
            <a:r>
              <a:rPr lang="en-US" sz="2700" b="1" dirty="0" smtClean="0">
                <a:solidFill>
                  <a:schemeClr val="tx1"/>
                </a:solidFill>
              </a:rPr>
              <a:t>&amp; SMALL TO BIG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B7B3B0-B4C6-4DD6-A5DA-3F6BC391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58" y="185253"/>
            <a:ext cx="8282116" cy="5727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ARRANGE NUMBERS FROM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</a:t>
            </a:r>
            <a:endParaRPr lang="en-I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C1F6E9-948D-4D47-9B97-EB8C824C4A7A}"/>
              </a:ext>
            </a:extLst>
          </p:cNvPr>
          <p:cNvSpPr/>
          <p:nvPr/>
        </p:nvSpPr>
        <p:spPr>
          <a:xfrm>
            <a:off x="2851521" y="1090278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21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811010" y="1090279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32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7B96F5-FE37-499C-95A4-65EEBBC8550A}"/>
              </a:ext>
            </a:extLst>
          </p:cNvPr>
          <p:cNvSpPr/>
          <p:nvPr/>
        </p:nvSpPr>
        <p:spPr>
          <a:xfrm>
            <a:off x="4953572" y="1090279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46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51520" y="1090279"/>
            <a:ext cx="487445" cy="862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781787" y="1090279"/>
            <a:ext cx="487445" cy="862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4953571" y="1026309"/>
            <a:ext cx="487445" cy="862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718" y="4268298"/>
            <a:ext cx="1913282" cy="76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819886" y="3071479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47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4953571" y="3017274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29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2934046" y="3071478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30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2683E-6 L -0.23889 0.217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10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08892E-7 L 0.23195 0.217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10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2683E-6 L -0.03455 0.201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10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1519E-6 L -0.44341 0.202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10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697E-6 L -0.00052 0.214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0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697E-6 L 0.47621 0.219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1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0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112" y="66548"/>
            <a:ext cx="6929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 THE CIRCLE HAVING    </a:t>
            </a:r>
          </a:p>
          <a:p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SMALLEST NUMBER</a:t>
            </a:r>
            <a:endParaRPr lang="en-IN" sz="3200" u="sng" dirty="0"/>
          </a:p>
        </p:txBody>
      </p:sp>
      <p:sp>
        <p:nvSpPr>
          <p:cNvPr id="3" name="Oval 2"/>
          <p:cNvSpPr/>
          <p:nvPr/>
        </p:nvSpPr>
        <p:spPr>
          <a:xfrm>
            <a:off x="1270660" y="1128156"/>
            <a:ext cx="1056904" cy="890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43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51808" y="3596245"/>
            <a:ext cx="1056904" cy="890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55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82716" y="1140030"/>
            <a:ext cx="1056904" cy="890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18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03518" y="1140031"/>
            <a:ext cx="1056904" cy="890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21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03518" y="3596244"/>
            <a:ext cx="1056904" cy="890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49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79917" y="2345376"/>
            <a:ext cx="1056904" cy="890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76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41912" y="2353293"/>
            <a:ext cx="1056904" cy="890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62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03518" y="2353293"/>
            <a:ext cx="1056904" cy="890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54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9917" y="3596243"/>
            <a:ext cx="1056904" cy="8906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93</a:t>
            </a:r>
            <a:endParaRPr lang="en-IN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1775" y="4356611"/>
            <a:ext cx="1642225" cy="786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/>
          <p:cNvSpPr/>
          <p:nvPr/>
        </p:nvSpPr>
        <p:spPr>
          <a:xfrm rot="20424745">
            <a:off x="-9992" y="137129"/>
            <a:ext cx="1687364" cy="8692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cw</a:t>
            </a:r>
            <a:endParaRPr lang="en-IN" sz="3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IN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14.9.21</a:t>
            </a:r>
            <a:endParaRPr lang="en-IN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B7B3B0-B4C6-4DD6-A5DA-3F6BC391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464" y="91521"/>
            <a:ext cx="7954712" cy="5727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 FROM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</a:t>
            </a:r>
            <a:endParaRPr lang="en-I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811011" y="1186755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43</a:t>
            </a:r>
          </a:p>
        </p:txBody>
      </p:sp>
      <p:pic>
        <p:nvPicPr>
          <p:cNvPr id="13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01775" y="4356611"/>
            <a:ext cx="1642225" cy="7868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1850639" y="1174890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41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2931443" y="1154171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48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812857" y="3125600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32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2931444" y="2161171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20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1910418" y="2166331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36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811010" y="2149720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23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2931444" y="3138536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30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1926404" y="3138536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39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930526" y="1423475"/>
            <a:ext cx="547186" cy="292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Arrow 24"/>
          <p:cNvSpPr/>
          <p:nvPr/>
        </p:nvSpPr>
        <p:spPr>
          <a:xfrm>
            <a:off x="3930526" y="2565219"/>
            <a:ext cx="547186" cy="292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ight Arrow 25"/>
          <p:cNvSpPr/>
          <p:nvPr/>
        </p:nvSpPr>
        <p:spPr>
          <a:xfrm>
            <a:off x="3914259" y="3512604"/>
            <a:ext cx="547186" cy="292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690753" y="1186755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5803076" y="1154171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6940468" y="2331522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5805055" y="2337479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4756067" y="2357252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/>
          <p:cNvSpPr/>
          <p:nvPr/>
        </p:nvSpPr>
        <p:spPr>
          <a:xfrm>
            <a:off x="6932551" y="3243300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5805055" y="3276949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4750129" y="3302149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Rectangle 33"/>
          <p:cNvSpPr/>
          <p:nvPr/>
        </p:nvSpPr>
        <p:spPr>
          <a:xfrm>
            <a:off x="6950364" y="1154170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 rot="20424745">
            <a:off x="48949" y="75837"/>
            <a:ext cx="1624816" cy="8774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HW</a:t>
            </a:r>
          </a:p>
          <a:p>
            <a:pPr algn="ctr"/>
            <a:r>
              <a:rPr lang="en-IN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14.9.21</a:t>
            </a:r>
            <a:endParaRPr lang="en-IN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812857" y="4095423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43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2931444" y="4126823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49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24A96C5-A21E-4D32-87CB-CB91544D6CAA}"/>
              </a:ext>
            </a:extLst>
          </p:cNvPr>
          <p:cNvSpPr/>
          <p:nvPr/>
        </p:nvSpPr>
        <p:spPr>
          <a:xfrm>
            <a:off x="1926404" y="4126823"/>
            <a:ext cx="809837" cy="830997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46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3914259" y="4396127"/>
            <a:ext cx="547186" cy="292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5803076" y="4241618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ectangle 39"/>
          <p:cNvSpPr/>
          <p:nvPr/>
        </p:nvSpPr>
        <p:spPr>
          <a:xfrm>
            <a:off x="6940468" y="4234361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/>
          <p:cNvSpPr/>
          <p:nvPr/>
        </p:nvSpPr>
        <p:spPr>
          <a:xfrm>
            <a:off x="4738254" y="4241618"/>
            <a:ext cx="855024" cy="713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55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3696898"/>
            <a:ext cx="9144000" cy="1446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16"/>
          <p:cNvSpPr txBox="1"/>
          <p:nvPr/>
        </p:nvSpPr>
        <p:spPr>
          <a:xfrm>
            <a:off x="671400" y="1235925"/>
            <a:ext cx="7801200" cy="26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58" tIns="68258" rIns="68258" bIns="6825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341346" algn="ctr">
              <a:lnSpc>
                <a:spcPct val="115000"/>
              </a:lnSpc>
              <a:buSzPts val="4000"/>
            </a:pPr>
            <a:r>
              <a:rPr lang="en-GB" sz="3000" b="1"/>
              <a:t>THANKING YOU</a:t>
            </a:r>
            <a:endParaRPr sz="3000" b="1"/>
          </a:p>
          <a:p>
            <a:pPr marL="341346" algn="ctr">
              <a:lnSpc>
                <a:spcPct val="115000"/>
              </a:lnSpc>
              <a:buSzPts val="4000"/>
            </a:pPr>
            <a:r>
              <a:rPr lang="en-GB" sz="3000" b="1">
                <a:solidFill>
                  <a:srgbClr val="FF0000"/>
                </a:solidFill>
              </a:rPr>
              <a:t>ODM EDUCATIONAL GROUP</a:t>
            </a:r>
            <a:endParaRPr sz="3000" b="1">
              <a:solidFill>
                <a:srgbClr val="FF0000"/>
              </a:solidFill>
            </a:endParaRPr>
          </a:p>
          <a:p>
            <a:pPr>
              <a:buSzPts val="1400"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7474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LET’S  REVISE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CAN YOU RECOGNISE THE SMALLEST  BALL?</a:t>
            </a:r>
            <a:endParaRPr lang="en-US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B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69" y="1629332"/>
            <a:ext cx="2354369" cy="2481103"/>
          </a:xfrm>
          <a:prstGeom prst="rect">
            <a:avLst/>
          </a:prstGeom>
        </p:spPr>
      </p:pic>
      <p:pic>
        <p:nvPicPr>
          <p:cNvPr id="10" name="Picture 2" descr="C:\Users\SUNITA\Desktop\IMG-20200629-WA0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058" y="1831521"/>
            <a:ext cx="948666" cy="948666"/>
          </a:xfrm>
          <a:prstGeom prst="rect">
            <a:avLst/>
          </a:prstGeom>
          <a:noFill/>
        </p:spPr>
      </p:pic>
      <p:pic>
        <p:nvPicPr>
          <p:cNvPr id="1028" name="Picture 4" descr="Dog Fetch Ball - Yellow | Easytek New Zealand">
            <a:extLst>
              <a:ext uri="{FF2B5EF4-FFF2-40B4-BE49-F238E27FC236}">
                <a16:creationId xmlns="" xmlns:a16="http://schemas.microsoft.com/office/drawing/2014/main" id="{0DA157F3-C586-4787-89ED-D6D83619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33" y="2186385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>
            <a:off x="4380788" y="2666444"/>
            <a:ext cx="729206" cy="239802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878" y="2767965"/>
            <a:ext cx="3770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800" b="1" dirty="0" smtClean="0"/>
              <a:t>S</a:t>
            </a:r>
          </a:p>
          <a:p>
            <a:r>
              <a:rPr lang="en-IN" sz="1800" b="1" dirty="0" smtClean="0"/>
              <a:t>M</a:t>
            </a:r>
          </a:p>
          <a:p>
            <a:r>
              <a:rPr lang="en-IN" sz="1800" b="1" dirty="0" smtClean="0"/>
              <a:t>A</a:t>
            </a:r>
          </a:p>
          <a:p>
            <a:r>
              <a:rPr lang="en-IN" sz="1800" b="1" dirty="0" smtClean="0"/>
              <a:t>L</a:t>
            </a:r>
          </a:p>
          <a:p>
            <a:r>
              <a:rPr lang="en-IN" sz="1800" b="1" dirty="0" smtClean="0"/>
              <a:t>L</a:t>
            </a:r>
          </a:p>
          <a:p>
            <a:r>
              <a:rPr lang="en-IN" sz="1800" b="1" dirty="0" smtClean="0"/>
              <a:t>E</a:t>
            </a:r>
          </a:p>
          <a:p>
            <a:r>
              <a:rPr lang="en-IN" sz="1800" b="1" dirty="0" smtClean="0"/>
              <a:t>S</a:t>
            </a:r>
          </a:p>
          <a:p>
            <a:r>
              <a:rPr lang="en-IN" sz="1800" b="1" dirty="0"/>
              <a:t>T</a:t>
            </a:r>
          </a:p>
        </p:txBody>
      </p:sp>
      <p:pic>
        <p:nvPicPr>
          <p:cNvPr id="12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0718" y="4335726"/>
            <a:ext cx="1913282" cy="76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92778"/>
            <a:ext cx="8520600" cy="5727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LET’S ARRANGE THE BALLS FROM SMALL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BIG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66952"/>
            <a:ext cx="8520600" cy="36019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2" descr="C:\Users\SUNITA\Desktop\IMG-20200629-WA0071.jpg">
            <a:extLst>
              <a:ext uri="{FF2B5EF4-FFF2-40B4-BE49-F238E27FC236}">
                <a16:creationId xmlns="" xmlns:a16="http://schemas.microsoft.com/office/drawing/2014/main" id="{6FDE6A7F-FE57-42E8-9D58-2B304E79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621" y="1710995"/>
            <a:ext cx="1102553" cy="1102553"/>
          </a:xfrm>
          <a:prstGeom prst="rect">
            <a:avLst/>
          </a:prstGeom>
          <a:noFill/>
        </p:spPr>
      </p:pic>
      <p:pic>
        <p:nvPicPr>
          <p:cNvPr id="14" name="Picture 4" descr="Dog Fetch Ball - Yellow | Easytek New Zealand">
            <a:extLst>
              <a:ext uri="{FF2B5EF4-FFF2-40B4-BE49-F238E27FC236}">
                <a16:creationId xmlns="" xmlns:a16="http://schemas.microsoft.com/office/drawing/2014/main" id="{9F5FCF35-B800-4DDF-A639-5B66A8091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98" y="1300247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BALL">
            <a:extLst>
              <a:ext uri="{FF2B5EF4-FFF2-40B4-BE49-F238E27FC236}">
                <a16:creationId xmlns="" xmlns:a16="http://schemas.microsoft.com/office/drawing/2014/main" id="{448311E1-B075-4D2A-A465-71C41C36D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762" y="966952"/>
            <a:ext cx="2742947" cy="2890598"/>
          </a:xfrm>
          <a:prstGeom prst="rect">
            <a:avLst/>
          </a:prstGeom>
        </p:spPr>
      </p:pic>
      <p:pic>
        <p:nvPicPr>
          <p:cNvPr id="9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7333" y="4378665"/>
            <a:ext cx="1913282" cy="7648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313871" y="3258021"/>
            <a:ext cx="962052" cy="428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SMALL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9190" y="3949687"/>
            <a:ext cx="666045" cy="428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BIG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1474" y="453162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20210911_163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7" y="1478413"/>
            <a:ext cx="8082032" cy="30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5657" y="239486"/>
            <a:ext cx="6735817" cy="1238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TODAY’S TOPIC</a:t>
            </a:r>
          </a:p>
          <a:p>
            <a:pPr algn="ctr"/>
            <a:r>
              <a:rPr lang="en-IN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SMALLEST NUMBER &amp;</a:t>
            </a:r>
          </a:p>
          <a:p>
            <a:pPr algn="ctr"/>
            <a:r>
              <a:rPr lang="en-IN" sz="2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ARRANGE NUMBERS FROM SMALL TO BIG</a:t>
            </a:r>
            <a:endParaRPr lang="en-IN" sz="200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45" y="0"/>
            <a:ext cx="8520600" cy="679269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AND SAY THE PLATE HAVING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LADOOS.</a:t>
            </a:r>
            <a:endParaRPr lang="en-US" sz="3200" dirty="0"/>
          </a:p>
        </p:txBody>
      </p:sp>
      <p:pic>
        <p:nvPicPr>
          <p:cNvPr id="1027" name="Picture 3" descr="C:\Users\SUNITA\Desktop\plate-colorama-fiesta-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5186" y="1443756"/>
            <a:ext cx="2575518" cy="1003039"/>
          </a:xfrm>
          <a:prstGeom prst="rect">
            <a:avLst/>
          </a:prstGeom>
          <a:noFill/>
        </p:spPr>
      </p:pic>
      <p:pic>
        <p:nvPicPr>
          <p:cNvPr id="1028" name="Picture 4" descr="C:\Users\SUNITA\Desktop\download-red-plate-png-image-png-image-pngimg-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778" y="1516843"/>
            <a:ext cx="2317030" cy="945037"/>
          </a:xfrm>
          <a:prstGeom prst="rect">
            <a:avLst/>
          </a:prstGeom>
          <a:noFill/>
        </p:spPr>
      </p:pic>
      <p:pic>
        <p:nvPicPr>
          <p:cNvPr id="1029" name="Picture 5" descr="C:\Users\SUNITA\Desktop\plate-colorama-fiesta-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321" y="1644106"/>
            <a:ext cx="2438400" cy="1002119"/>
          </a:xfrm>
          <a:prstGeom prst="rect">
            <a:avLst/>
          </a:prstGeom>
          <a:noFill/>
        </p:spPr>
      </p:pic>
      <p:pic>
        <p:nvPicPr>
          <p:cNvPr id="15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6935" y="1940702"/>
            <a:ext cx="395956" cy="370615"/>
          </a:xfrm>
          <a:prstGeom prst="rect">
            <a:avLst/>
          </a:prstGeom>
          <a:noFill/>
        </p:spPr>
      </p:pic>
      <p:pic>
        <p:nvPicPr>
          <p:cNvPr id="16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9607" y="2076485"/>
            <a:ext cx="377472" cy="353314"/>
          </a:xfrm>
          <a:prstGeom prst="rect">
            <a:avLst/>
          </a:prstGeom>
          <a:noFill/>
        </p:spPr>
      </p:pic>
      <p:pic>
        <p:nvPicPr>
          <p:cNvPr id="17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0547" y="1793211"/>
            <a:ext cx="446745" cy="418154"/>
          </a:xfrm>
          <a:prstGeom prst="rect">
            <a:avLst/>
          </a:prstGeom>
          <a:noFill/>
        </p:spPr>
      </p:pic>
      <p:pic>
        <p:nvPicPr>
          <p:cNvPr id="18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6634" y="1940702"/>
            <a:ext cx="391327" cy="366282"/>
          </a:xfrm>
          <a:prstGeom prst="rect">
            <a:avLst/>
          </a:prstGeom>
          <a:noFill/>
        </p:spPr>
      </p:pic>
      <p:pic>
        <p:nvPicPr>
          <p:cNvPr id="19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6698" y="2241851"/>
            <a:ext cx="410757" cy="384469"/>
          </a:xfrm>
          <a:prstGeom prst="rect">
            <a:avLst/>
          </a:prstGeom>
          <a:noFill/>
        </p:spPr>
      </p:pic>
      <p:pic>
        <p:nvPicPr>
          <p:cNvPr id="20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2945" y="1825949"/>
            <a:ext cx="410757" cy="384469"/>
          </a:xfrm>
          <a:prstGeom prst="rect">
            <a:avLst/>
          </a:prstGeom>
          <a:noFill/>
        </p:spPr>
      </p:pic>
      <p:pic>
        <p:nvPicPr>
          <p:cNvPr id="21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1728" y="1493228"/>
            <a:ext cx="410757" cy="384469"/>
          </a:xfrm>
          <a:prstGeom prst="rect">
            <a:avLst/>
          </a:prstGeom>
          <a:noFill/>
        </p:spPr>
      </p:pic>
      <p:pic>
        <p:nvPicPr>
          <p:cNvPr id="22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6350" y="1896667"/>
            <a:ext cx="410757" cy="384469"/>
          </a:xfrm>
          <a:prstGeom prst="rect">
            <a:avLst/>
          </a:prstGeom>
          <a:noFill/>
        </p:spPr>
      </p:pic>
      <p:pic>
        <p:nvPicPr>
          <p:cNvPr id="23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00" y="1581147"/>
            <a:ext cx="410757" cy="384469"/>
          </a:xfrm>
          <a:prstGeom prst="rect">
            <a:avLst/>
          </a:prstGeom>
          <a:noFill/>
        </p:spPr>
      </p:pic>
      <p:pic>
        <p:nvPicPr>
          <p:cNvPr id="24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6294" y="2062326"/>
            <a:ext cx="410757" cy="384469"/>
          </a:xfrm>
          <a:prstGeom prst="rect">
            <a:avLst/>
          </a:prstGeom>
          <a:noFill/>
        </p:spPr>
      </p:pic>
      <p:pic>
        <p:nvPicPr>
          <p:cNvPr id="25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4895" y="1609462"/>
            <a:ext cx="410757" cy="384469"/>
          </a:xfrm>
          <a:prstGeom prst="rect">
            <a:avLst/>
          </a:prstGeom>
          <a:noFill/>
        </p:spPr>
      </p:pic>
      <p:pic>
        <p:nvPicPr>
          <p:cNvPr id="26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7892" y="2008569"/>
            <a:ext cx="410757" cy="384469"/>
          </a:xfrm>
          <a:prstGeom prst="rect">
            <a:avLst/>
          </a:prstGeom>
          <a:noFill/>
        </p:spPr>
      </p:pic>
      <p:pic>
        <p:nvPicPr>
          <p:cNvPr id="27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0517" y="1609462"/>
            <a:ext cx="410757" cy="384469"/>
          </a:xfrm>
          <a:prstGeom prst="rect">
            <a:avLst/>
          </a:prstGeom>
          <a:noFill/>
        </p:spPr>
      </p:pic>
      <p:pic>
        <p:nvPicPr>
          <p:cNvPr id="28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7616" y="1753040"/>
            <a:ext cx="410757" cy="384469"/>
          </a:xfrm>
          <a:prstGeom prst="rect">
            <a:avLst/>
          </a:prstGeom>
          <a:noFill/>
        </p:spPr>
      </p:pic>
      <p:pic>
        <p:nvPicPr>
          <p:cNvPr id="29" name="Picture 2" descr="C:\Users\SUNITA\Desktop\253-2534932_motichoor-lado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63701" y="1870091"/>
            <a:ext cx="410757" cy="384469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7303271" y="3031895"/>
            <a:ext cx="666045" cy="428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92298" y="3043532"/>
            <a:ext cx="666045" cy="428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43683" y="3043532"/>
            <a:ext cx="666045" cy="428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78323" y="3778349"/>
            <a:ext cx="2596764" cy="311727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smtClean="0">
                <a:solidFill>
                  <a:sysClr val="windowText" lastClr="000000"/>
                </a:solidFill>
              </a:rPr>
              <a:t>SMALLEST NUMBER</a:t>
            </a:r>
            <a:endParaRPr lang="en-IN" sz="1800" dirty="0">
              <a:solidFill>
                <a:sysClr val="windowText" lastClr="000000"/>
              </a:solidFill>
            </a:endParaRPr>
          </a:p>
        </p:txBody>
      </p:sp>
      <p:pic>
        <p:nvPicPr>
          <p:cNvPr id="34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1882" y="4378665"/>
            <a:ext cx="1913282" cy="76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8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0210911_163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9611" y="1606731"/>
            <a:ext cx="94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/>
              <a:t>15</a:t>
            </a:r>
            <a:endParaRPr lang="en-IN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66262" y="1584286"/>
            <a:ext cx="94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/>
              <a:t>12</a:t>
            </a:r>
            <a:endParaRPr lang="en-IN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01737" y="1584287"/>
            <a:ext cx="94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/>
              <a:t>18</a:t>
            </a:r>
            <a:endParaRPr lang="en-IN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2358675" y="0"/>
            <a:ext cx="5367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  THE  SMALLEST  NUMBER</a:t>
            </a:r>
            <a:endParaRPr lang="en-IN" sz="3200" b="1" dirty="0"/>
          </a:p>
        </p:txBody>
      </p:sp>
      <p:pic>
        <p:nvPicPr>
          <p:cNvPr id="7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0718" y="4378665"/>
            <a:ext cx="1913282" cy="76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3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85AF15-641D-4387-9DAE-179949C4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2908"/>
            <a:ext cx="8520600" cy="5727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IN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SMALL  </a:t>
            </a:r>
            <a:r>
              <a:rPr lang="en-IN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 BIG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9B24D2-7D68-467D-9E4E-10EC0DA52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542219-B5E4-47D6-9F31-7618EDF4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46" y="1177900"/>
            <a:ext cx="2857500" cy="3195625"/>
          </a:xfrm>
          <a:prstGeom prst="rect">
            <a:avLst/>
          </a:prstGeom>
        </p:spPr>
      </p:pic>
      <p:pic>
        <p:nvPicPr>
          <p:cNvPr id="7" name="Picture 2" descr="உடற்பயிற்சிகள் - Udarpayirchigal">
            <a:extLst>
              <a:ext uri="{FF2B5EF4-FFF2-40B4-BE49-F238E27FC236}">
                <a16:creationId xmlns="" xmlns:a16="http://schemas.microsoft.com/office/drawing/2014/main" id="{C8FC6359-1B50-4A56-85AD-496EC0B50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09" y="1152476"/>
            <a:ext cx="5302291" cy="34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0093304">
            <a:off x="693189" y="1606062"/>
            <a:ext cx="2055833" cy="311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307431">
            <a:off x="518596" y="1557664"/>
            <a:ext cx="2596764" cy="311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smtClean="0">
                <a:solidFill>
                  <a:sysClr val="windowText" lastClr="000000"/>
                </a:solidFill>
              </a:rPr>
              <a:t>SMALLEST NUMBER</a:t>
            </a:r>
            <a:endParaRPr lang="en-IN" sz="18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679" y="3978671"/>
            <a:ext cx="2055833" cy="311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7078" y="3978670"/>
            <a:ext cx="2055833" cy="311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 smtClean="0">
                <a:solidFill>
                  <a:sysClr val="windowText" lastClr="000000"/>
                </a:solidFill>
              </a:rPr>
              <a:t>SMALL  TO  BIG</a:t>
            </a:r>
            <a:endParaRPr lang="en-IN" sz="1800" dirty="0">
              <a:solidFill>
                <a:sysClr val="windowText" lastClr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125" y="2244437"/>
            <a:ext cx="740920" cy="758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0718" y="4359557"/>
            <a:ext cx="1913282" cy="76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3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210911_163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88" y="32845"/>
            <a:ext cx="9429597" cy="53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0" y="688770"/>
            <a:ext cx="5830782" cy="11792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Let’s know rules for arranging numbers from small to big</a:t>
            </a:r>
            <a:endParaRPr lang="en-IN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8322" y="4512624"/>
            <a:ext cx="2103287" cy="89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0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210911_163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88" y="32845"/>
            <a:ext cx="9429597" cy="53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-117988" y="1151906"/>
            <a:ext cx="6055650" cy="716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Arrange numbers from small to big</a:t>
            </a:r>
            <a:endParaRPr lang="en-IN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1032233" y="2125682"/>
            <a:ext cx="5476504" cy="2208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96138"/>
              </p:ext>
            </p:extLst>
          </p:nvPr>
        </p:nvGraphicFramePr>
        <p:xfrm>
          <a:off x="1345871" y="2338194"/>
          <a:ext cx="88669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45"/>
                <a:gridCol w="443345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  <a:endParaRPr lang="en-IN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IN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94386"/>
              </p:ext>
            </p:extLst>
          </p:nvPr>
        </p:nvGraphicFramePr>
        <p:xfrm>
          <a:off x="2590801" y="2318764"/>
          <a:ext cx="88669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45"/>
                <a:gridCol w="443345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  <a:endParaRPr lang="en-IN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IN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10470"/>
              </p:ext>
            </p:extLst>
          </p:nvPr>
        </p:nvGraphicFramePr>
        <p:xfrm>
          <a:off x="3770484" y="2306889"/>
          <a:ext cx="88669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45"/>
                <a:gridCol w="443345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2</a:t>
                      </a:r>
                      <a:endParaRPr lang="en-IN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IN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4263712" y="2655246"/>
            <a:ext cx="243723" cy="5748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3086076" y="2655246"/>
            <a:ext cx="243723" cy="5748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1837187" y="2655246"/>
            <a:ext cx="243723" cy="5748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473245" y="3958977"/>
            <a:ext cx="72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23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9770" y="3947100"/>
            <a:ext cx="72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28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134" y="3958975"/>
            <a:ext cx="72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25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901631" y="4105170"/>
            <a:ext cx="547186" cy="2923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Google Shape;77;p16">
            <a:extLst>
              <a:ext uri="{FF2B5EF4-FFF2-40B4-BE49-F238E27FC236}">
                <a16:creationId xmlns="" xmlns:a16="http://schemas.microsoft.com/office/drawing/2014/main" id="{244D5BDE-D555-4533-9FF3-5752991439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8327" y="4531875"/>
            <a:ext cx="1913282" cy="764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4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5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5384</TotalTime>
  <Words>175</Words>
  <Application>Microsoft Office PowerPoint</Application>
  <PresentationFormat>On-screen Show (16:9)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Simple Light</vt:lpstr>
      <vt:lpstr>PowerPoint Presentation</vt:lpstr>
      <vt:lpstr>LET’S  REVISE CAN YOU RECOGNISE THE SMALLEST  BALL?</vt:lpstr>
      <vt:lpstr>LET’S ARRANGE THE BALLS FROM SMALL TO BIG</vt:lpstr>
      <vt:lpstr>PowerPoint Presentation</vt:lpstr>
      <vt:lpstr>COUNT AND SAY THE PLATE HAVING LESS NUMBER OF LADOOS.</vt:lpstr>
      <vt:lpstr>PowerPoint Presentation</vt:lpstr>
      <vt:lpstr>   SMALL  TO  BIG</vt:lpstr>
      <vt:lpstr>PowerPoint Presentation</vt:lpstr>
      <vt:lpstr>PowerPoint Presentation</vt:lpstr>
      <vt:lpstr>LET’S ARRANGE NUMBERS FROM SMALL TO BIG</vt:lpstr>
      <vt:lpstr>PowerPoint Presentation</vt:lpstr>
      <vt:lpstr>  WRITE NUMBERS FROM SMALL TO BIG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M.VIJAYA</dc:creator>
  <cp:lastModifiedBy>Windows User</cp:lastModifiedBy>
  <cp:revision>403</cp:revision>
  <dcterms:modified xsi:type="dcterms:W3CDTF">2021-09-14T05:46:50Z</dcterms:modified>
</cp:coreProperties>
</file>