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0" r:id="rId1"/>
  </p:sldMasterIdLst>
  <p:notesMasterIdLst>
    <p:notesMasterId r:id="rId10"/>
  </p:notesMasterIdLst>
  <p:sldIdLst>
    <p:sldId id="278" r:id="rId2"/>
    <p:sldId id="256" r:id="rId3"/>
    <p:sldId id="294" r:id="rId4"/>
    <p:sldId id="305" r:id="rId5"/>
    <p:sldId id="306" r:id="rId6"/>
    <p:sldId id="307" r:id="rId7"/>
    <p:sldId id="308" r:id="rId8"/>
    <p:sldId id="30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6" y="24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CF04BF-00EE-47F4-9FAA-A4D6B83BD046}" type="datetimeFigureOut">
              <a:rPr lang="en-US" smtClean="0"/>
              <a:t>11/17/2021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08405-9F2B-493F-893B-B2321E652D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485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08405-9F2B-493F-893B-B2321E652D9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007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08405-9F2B-493F-893B-B2321E652D9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785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08405-9F2B-493F-893B-B2321E652D9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262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08405-9F2B-493F-893B-B2321E652D9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182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8847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53206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958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4792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588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9460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21967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21310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4967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3667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32467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61E365-5BBD-4D79-8224-46E9EAEF9383}" type="datetimeFigureOut">
              <a:rPr lang="en-US" smtClean="0"/>
              <a:t>11/17/2021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241F28-32E4-470A-80F9-C293EA20F2CE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78267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jp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g"/><Relationship Id="rId5" Type="http://schemas.openxmlformats.org/officeDocument/2006/relationships/image" Target="../media/image13.jpeg"/><Relationship Id="rId4" Type="http://schemas.openxmlformats.org/officeDocument/2006/relationships/image" Target="../media/image1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9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g"/><Relationship Id="rId5" Type="http://schemas.openxmlformats.org/officeDocument/2006/relationships/image" Target="../media/image17.jpg"/><Relationship Id="rId4" Type="http://schemas.openxmlformats.org/officeDocument/2006/relationships/image" Target="../media/image1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0" y="4674235"/>
            <a:ext cx="12192000" cy="209423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BCCC82E8-B458-43DB-A7A5-A6BE6D4C152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12424" y="188640"/>
            <a:ext cx="1990725" cy="100012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4AE1930-E74C-4300-BE68-6D5749A337D4}"/>
              </a:ext>
            </a:extLst>
          </p:cNvPr>
          <p:cNvSpPr txBox="1"/>
          <p:nvPr/>
        </p:nvSpPr>
        <p:spPr>
          <a:xfrm>
            <a:off x="1343472" y="1660545"/>
            <a:ext cx="633670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b="1" dirty="0"/>
              <a:t>CLASS  	:  UKG </a:t>
            </a:r>
          </a:p>
          <a:p>
            <a:r>
              <a:rPr lang="en-IN" sz="2800" b="1" dirty="0"/>
              <a:t>SUBJECT 	: ENGLISH </a:t>
            </a:r>
          </a:p>
          <a:p>
            <a:r>
              <a:rPr lang="en-IN" sz="2800" b="1" dirty="0"/>
              <a:t>CHAPTER NUMBER : 7</a:t>
            </a:r>
          </a:p>
          <a:p>
            <a:r>
              <a:rPr lang="en-IN" sz="2800" b="1" dirty="0"/>
              <a:t>CHAPTER NAME : “P – sound words”</a:t>
            </a:r>
          </a:p>
          <a:p>
            <a:r>
              <a:rPr lang="en-IN" sz="2800" b="1" dirty="0"/>
              <a:t>TOPIC 	: USES OF He/She/It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55;p13">
            <a:extLst>
              <a:ext uri="{FF2B5EF4-FFF2-40B4-BE49-F238E27FC236}">
                <a16:creationId xmlns:a16="http://schemas.microsoft.com/office/drawing/2014/main" id="{999107BB-7550-4BF9-9B36-63413BC9F4F7}"/>
              </a:ext>
            </a:extLst>
          </p:cNvPr>
          <p:cNvPicPr preferRelativeResize="0"/>
          <p:nvPr/>
        </p:nvPicPr>
        <p:blipFill rotWithShape="1">
          <a:blip r:embed="rId2"/>
          <a:srcRect/>
          <a:stretch>
            <a:fillRect/>
          </a:stretch>
        </p:blipFill>
        <p:spPr>
          <a:xfrm>
            <a:off x="10128448" y="292504"/>
            <a:ext cx="1845960" cy="760232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86CEEC8-50CE-48F2-A3B0-B3D46493ACC2}"/>
              </a:ext>
            </a:extLst>
          </p:cNvPr>
          <p:cNvSpPr txBox="1"/>
          <p:nvPr/>
        </p:nvSpPr>
        <p:spPr>
          <a:xfrm>
            <a:off x="3287688" y="334637"/>
            <a:ext cx="3888432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Uses of He/ She/ It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FD436E6-3E06-42B5-8C74-39539545C317}"/>
              </a:ext>
            </a:extLst>
          </p:cNvPr>
          <p:cNvSpPr txBox="1"/>
          <p:nvPr/>
        </p:nvSpPr>
        <p:spPr>
          <a:xfrm>
            <a:off x="718498" y="1303651"/>
            <a:ext cx="288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We use ‘He’ for boys.</a:t>
            </a:r>
          </a:p>
        </p:txBody>
      </p:sp>
      <p:pic>
        <p:nvPicPr>
          <p:cNvPr id="9" name="Picture 8" descr="A picture containing toy, doll, clipart&#10;&#10;Description automatically generated">
            <a:extLst>
              <a:ext uri="{FF2B5EF4-FFF2-40B4-BE49-F238E27FC236}">
                <a16:creationId xmlns:a16="http://schemas.microsoft.com/office/drawing/2014/main" id="{EEFEEBBB-4040-4699-9460-FEDE1BF051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400" y="1730424"/>
            <a:ext cx="2328879" cy="3284984"/>
          </a:xfrm>
          <a:prstGeom prst="rect">
            <a:avLst/>
          </a:prstGeom>
        </p:spPr>
      </p:pic>
      <p:sp>
        <p:nvSpPr>
          <p:cNvPr id="10" name="Arrow: Down 9">
            <a:extLst>
              <a:ext uri="{FF2B5EF4-FFF2-40B4-BE49-F238E27FC236}">
                <a16:creationId xmlns:a16="http://schemas.microsoft.com/office/drawing/2014/main" id="{4535F4C4-8A06-4EAF-8AAD-AB606F78913D}"/>
              </a:ext>
            </a:extLst>
          </p:cNvPr>
          <p:cNvSpPr/>
          <p:nvPr/>
        </p:nvSpPr>
        <p:spPr>
          <a:xfrm>
            <a:off x="1705232" y="5015408"/>
            <a:ext cx="286885" cy="7178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1C7687-B46D-43C3-9EEB-E5D27F590FCF}"/>
              </a:ext>
            </a:extLst>
          </p:cNvPr>
          <p:cNvSpPr txBox="1"/>
          <p:nvPr/>
        </p:nvSpPr>
        <p:spPr>
          <a:xfrm>
            <a:off x="1471205" y="5877272"/>
            <a:ext cx="754938" cy="584775"/>
          </a:xfrm>
          <a:prstGeom prst="rect">
            <a:avLst/>
          </a:prstGeom>
          <a:ln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He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4D1B7AF-C2E1-4BAC-8705-A64375D827B5}"/>
              </a:ext>
            </a:extLst>
          </p:cNvPr>
          <p:cNvSpPr txBox="1"/>
          <p:nvPr/>
        </p:nvSpPr>
        <p:spPr>
          <a:xfrm>
            <a:off x="4151784" y="1268759"/>
            <a:ext cx="2952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We use ‘She’ for girls</a:t>
            </a:r>
            <a:r>
              <a:rPr lang="en-IN" sz="2400" dirty="0"/>
              <a:t>.</a:t>
            </a:r>
          </a:p>
        </p:txBody>
      </p:sp>
      <p:pic>
        <p:nvPicPr>
          <p:cNvPr id="14" name="Picture 13" descr="A picture containing doll, toy, clipart&#10;&#10;Description automatically generated">
            <a:extLst>
              <a:ext uri="{FF2B5EF4-FFF2-40B4-BE49-F238E27FC236}">
                <a16:creationId xmlns:a16="http://schemas.microsoft.com/office/drawing/2014/main" id="{8F8B10DC-EF75-4536-BEEA-069E256648F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29" y="1953278"/>
            <a:ext cx="2119411" cy="2771866"/>
          </a:xfrm>
          <a:prstGeom prst="rect">
            <a:avLst/>
          </a:prstGeom>
        </p:spPr>
      </p:pic>
      <p:sp>
        <p:nvSpPr>
          <p:cNvPr id="15" name="Arrow: Down 14">
            <a:extLst>
              <a:ext uri="{FF2B5EF4-FFF2-40B4-BE49-F238E27FC236}">
                <a16:creationId xmlns:a16="http://schemas.microsoft.com/office/drawing/2014/main" id="{372A982A-60D8-4887-A07C-FFBD5040C014}"/>
              </a:ext>
            </a:extLst>
          </p:cNvPr>
          <p:cNvSpPr/>
          <p:nvPr/>
        </p:nvSpPr>
        <p:spPr>
          <a:xfrm>
            <a:off x="5552645" y="4859469"/>
            <a:ext cx="286885" cy="7178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71AA8D5-5A49-403A-82B0-7B526EDD931B}"/>
              </a:ext>
            </a:extLst>
          </p:cNvPr>
          <p:cNvSpPr txBox="1"/>
          <p:nvPr/>
        </p:nvSpPr>
        <p:spPr>
          <a:xfrm>
            <a:off x="5366150" y="5877271"/>
            <a:ext cx="946759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She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A840E8-16C4-4761-BA4E-BB53C018A343}"/>
              </a:ext>
            </a:extLst>
          </p:cNvPr>
          <p:cNvSpPr txBox="1"/>
          <p:nvPr/>
        </p:nvSpPr>
        <p:spPr>
          <a:xfrm>
            <a:off x="7496512" y="1268759"/>
            <a:ext cx="45102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400" b="1" dirty="0"/>
              <a:t>We use ‘It’ for objects /animals.</a:t>
            </a:r>
          </a:p>
        </p:txBody>
      </p:sp>
      <p:pic>
        <p:nvPicPr>
          <p:cNvPr id="21" name="Picture 20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4D2BFBCC-B4AE-4197-8525-98D58714DDF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09" b="10892"/>
          <a:stretch/>
        </p:blipFill>
        <p:spPr>
          <a:xfrm>
            <a:off x="9377189" y="2293011"/>
            <a:ext cx="2119411" cy="1451449"/>
          </a:xfrm>
          <a:prstGeom prst="rect">
            <a:avLst/>
          </a:prstGeom>
        </p:spPr>
      </p:pic>
      <p:pic>
        <p:nvPicPr>
          <p:cNvPr id="23" name="Picture 22" descr="A picture containing dress, skirt&#10;&#10;Description automatically generated">
            <a:extLst>
              <a:ext uri="{FF2B5EF4-FFF2-40B4-BE49-F238E27FC236}">
                <a16:creationId xmlns:a16="http://schemas.microsoft.com/office/drawing/2014/main" id="{653FB7EE-16D5-4328-A829-5B4713E7981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321" r="6320"/>
          <a:stretch/>
        </p:blipFill>
        <p:spPr>
          <a:xfrm rot="168129">
            <a:off x="7863088" y="3009594"/>
            <a:ext cx="1631097" cy="1631096"/>
          </a:xfrm>
          <a:prstGeom prst="rect">
            <a:avLst/>
          </a:prstGeom>
        </p:spPr>
      </p:pic>
      <p:sp>
        <p:nvSpPr>
          <p:cNvPr id="24" name="Arrow: Down 23">
            <a:extLst>
              <a:ext uri="{FF2B5EF4-FFF2-40B4-BE49-F238E27FC236}">
                <a16:creationId xmlns:a16="http://schemas.microsoft.com/office/drawing/2014/main" id="{59AEB888-C43C-43AE-8FFB-DA4EE3564530}"/>
              </a:ext>
            </a:extLst>
          </p:cNvPr>
          <p:cNvSpPr/>
          <p:nvPr/>
        </p:nvSpPr>
        <p:spPr>
          <a:xfrm>
            <a:off x="9985005" y="4656484"/>
            <a:ext cx="286885" cy="71784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6F8CF1D-C879-4064-A067-8A16934E1786}"/>
              </a:ext>
            </a:extLst>
          </p:cNvPr>
          <p:cNvSpPr txBox="1"/>
          <p:nvPr/>
        </p:nvSpPr>
        <p:spPr>
          <a:xfrm>
            <a:off x="9821670" y="5701580"/>
            <a:ext cx="579971" cy="584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It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7D9F5AC-EF77-417E-94D6-D1507D9B0EE8}"/>
              </a:ext>
            </a:extLst>
          </p:cNvPr>
          <p:cNvSpPr txBox="1"/>
          <p:nvPr/>
        </p:nvSpPr>
        <p:spPr>
          <a:xfrm>
            <a:off x="647085" y="441787"/>
            <a:ext cx="2328879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400" b="1" dirty="0">
                <a:solidFill>
                  <a:srgbClr val="FF0000"/>
                </a:solidFill>
              </a:rPr>
              <a:t>Dt. 17/11/2021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087F38AD-D558-4C09-BAFC-637E34B76E48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10128448" y="188640"/>
            <a:ext cx="1676792" cy="792088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9A60D4A3-EFC5-4EAC-ACBF-03F0F45F7FEF}"/>
              </a:ext>
            </a:extLst>
          </p:cNvPr>
          <p:cNvSpPr txBox="1"/>
          <p:nvPr/>
        </p:nvSpPr>
        <p:spPr>
          <a:xfrm>
            <a:off x="1475593" y="5281184"/>
            <a:ext cx="19103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91B29FF-4311-48AA-8898-5CAEB20B52FE}"/>
              </a:ext>
            </a:extLst>
          </p:cNvPr>
          <p:cNvSpPr txBox="1"/>
          <p:nvPr/>
        </p:nvSpPr>
        <p:spPr>
          <a:xfrm>
            <a:off x="983432" y="292296"/>
            <a:ext cx="2664296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USES OF ‘He’ </a:t>
            </a:r>
          </a:p>
        </p:txBody>
      </p:sp>
      <p:pic>
        <p:nvPicPr>
          <p:cNvPr id="5" name="Picture 4" descr="A person wearing a red shirt&#10;&#10;Description automatically generated with low confidence">
            <a:extLst>
              <a:ext uri="{FF2B5EF4-FFF2-40B4-BE49-F238E27FC236}">
                <a16:creationId xmlns:a16="http://schemas.microsoft.com/office/drawing/2014/main" id="{B6274E2C-C55C-41CA-82DF-4F2B0D29FD8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14" r="24200" b="5110"/>
          <a:stretch/>
        </p:blipFill>
        <p:spPr>
          <a:xfrm>
            <a:off x="806131" y="3393130"/>
            <a:ext cx="1262316" cy="2391487"/>
          </a:xfrm>
          <a:prstGeom prst="rect">
            <a:avLst/>
          </a:prstGeom>
        </p:spPr>
      </p:pic>
      <p:pic>
        <p:nvPicPr>
          <p:cNvPr id="8" name="Picture 7" descr="A picture containing military uniform&#10;&#10;Description automatically generated">
            <a:extLst>
              <a:ext uri="{FF2B5EF4-FFF2-40B4-BE49-F238E27FC236}">
                <a16:creationId xmlns:a16="http://schemas.microsoft.com/office/drawing/2014/main" id="{E6FB69E0-21C5-4821-A0A5-EEAC93B31ABE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46" b="10330"/>
          <a:stretch/>
        </p:blipFill>
        <p:spPr>
          <a:xfrm>
            <a:off x="3170516" y="916092"/>
            <a:ext cx="1535614" cy="2391487"/>
          </a:xfrm>
          <a:prstGeom prst="rect">
            <a:avLst/>
          </a:prstGeom>
        </p:spPr>
      </p:pic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FB26F3F-64A4-4BDA-9495-72AC18079902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08" t="-248" r="164" b="8249"/>
          <a:stretch/>
        </p:blipFill>
        <p:spPr>
          <a:xfrm>
            <a:off x="5554114" y="3345045"/>
            <a:ext cx="1996068" cy="2137678"/>
          </a:xfrm>
          <a:prstGeom prst="rect">
            <a:avLst/>
          </a:prstGeom>
        </p:spPr>
      </p:pic>
      <p:pic>
        <p:nvPicPr>
          <p:cNvPr id="16" name="Picture 15" descr="A person riding a bicycle&#10;&#10;Description automatically generated with medium confidence">
            <a:extLst>
              <a:ext uri="{FF2B5EF4-FFF2-40B4-BE49-F238E27FC236}">
                <a16:creationId xmlns:a16="http://schemas.microsoft.com/office/drawing/2014/main" id="{60DFCD66-A1E4-4FF3-AE3A-BC0784320C4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4214" y="1163979"/>
            <a:ext cx="1535615" cy="2456983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F9A2FE6F-D984-4D85-9FD4-4827565CA234}"/>
              </a:ext>
            </a:extLst>
          </p:cNvPr>
          <p:cNvSpPr txBox="1"/>
          <p:nvPr/>
        </p:nvSpPr>
        <p:spPr>
          <a:xfrm flipH="1">
            <a:off x="719509" y="5823123"/>
            <a:ext cx="151216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Father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B76A3D1-B79B-4F30-9918-00D8CB34C3C1}"/>
              </a:ext>
            </a:extLst>
          </p:cNvPr>
          <p:cNvSpPr txBox="1"/>
          <p:nvPr/>
        </p:nvSpPr>
        <p:spPr>
          <a:xfrm flipH="1">
            <a:off x="2951139" y="3285009"/>
            <a:ext cx="2022938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Policeman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E1A2D09-443F-439B-9666-C3C643EF7EB5}"/>
              </a:ext>
            </a:extLst>
          </p:cNvPr>
          <p:cNvSpPr txBox="1"/>
          <p:nvPr/>
        </p:nvSpPr>
        <p:spPr>
          <a:xfrm>
            <a:off x="6145751" y="5519832"/>
            <a:ext cx="115212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King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D7286E7-B69A-4BF0-8572-688319BCA919}"/>
              </a:ext>
            </a:extLst>
          </p:cNvPr>
          <p:cNvSpPr txBox="1"/>
          <p:nvPr/>
        </p:nvSpPr>
        <p:spPr>
          <a:xfrm>
            <a:off x="8556190" y="3620962"/>
            <a:ext cx="1693639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Postman</a:t>
            </a:r>
          </a:p>
        </p:txBody>
      </p:sp>
    </p:spTree>
    <p:extLst>
      <p:ext uri="{BB962C8B-B14F-4D97-AF65-F5344CB8AC3E}">
        <p14:creationId xmlns:p14="http://schemas.microsoft.com/office/powerpoint/2010/main" val="2132599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087F38AD-D558-4C09-BAFC-637E34B76E48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356557" y="188640"/>
            <a:ext cx="2468880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1F96CFB-10E7-482E-A36D-A0C33FAE1D08}"/>
              </a:ext>
            </a:extLst>
          </p:cNvPr>
          <p:cNvSpPr txBox="1"/>
          <p:nvPr/>
        </p:nvSpPr>
        <p:spPr>
          <a:xfrm>
            <a:off x="911424" y="489822"/>
            <a:ext cx="3168352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USES OF ‘SHE’</a:t>
            </a:r>
          </a:p>
        </p:txBody>
      </p:sp>
      <p:pic>
        <p:nvPicPr>
          <p:cNvPr id="5" name="Picture 4" descr="A picture containing person, person, smiling, lady&#10;&#10;Description automatically generated">
            <a:extLst>
              <a:ext uri="{FF2B5EF4-FFF2-40B4-BE49-F238E27FC236}">
                <a16:creationId xmlns:a16="http://schemas.microsoft.com/office/drawing/2014/main" id="{ED58B3B5-9319-4E2A-930E-419DC771788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424" y="1484784"/>
            <a:ext cx="2191548" cy="1800200"/>
          </a:xfrm>
          <a:prstGeom prst="rect">
            <a:avLst/>
          </a:prstGeom>
        </p:spPr>
      </p:pic>
      <p:pic>
        <p:nvPicPr>
          <p:cNvPr id="13" name="Picture 12" descr="A doctor holding a tablet&#10;&#10;Description automatically generated with low confidence">
            <a:extLst>
              <a:ext uri="{FF2B5EF4-FFF2-40B4-BE49-F238E27FC236}">
                <a16:creationId xmlns:a16="http://schemas.microsoft.com/office/drawing/2014/main" id="{E6D45D63-B515-416C-B463-8569AF67FFE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9736" y="3208022"/>
            <a:ext cx="1637928" cy="2456892"/>
          </a:xfrm>
          <a:prstGeom prst="rect">
            <a:avLst/>
          </a:prstGeom>
        </p:spPr>
      </p:pic>
      <p:pic>
        <p:nvPicPr>
          <p:cNvPr id="15" name="Picture 14" descr="A person standing in front of a chalkboard&#10;&#10;Description automatically generated">
            <a:extLst>
              <a:ext uri="{FF2B5EF4-FFF2-40B4-BE49-F238E27FC236}">
                <a16:creationId xmlns:a16="http://schemas.microsoft.com/office/drawing/2014/main" id="{5D88927B-164C-48AD-9838-F6257A81C2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9936" y="1446084"/>
            <a:ext cx="2600067" cy="1733378"/>
          </a:xfrm>
          <a:prstGeom prst="rect">
            <a:avLst/>
          </a:prstGeom>
        </p:spPr>
      </p:pic>
      <p:pic>
        <p:nvPicPr>
          <p:cNvPr id="18" name="Picture 17" descr="A picture containing clothing, person&#10;&#10;Description automatically generated">
            <a:extLst>
              <a:ext uri="{FF2B5EF4-FFF2-40B4-BE49-F238E27FC236}">
                <a16:creationId xmlns:a16="http://schemas.microsoft.com/office/drawing/2014/main" id="{D809525F-1719-4CAA-B3D6-3CD52F32824C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21" r="18986" b="12201"/>
          <a:stretch/>
        </p:blipFill>
        <p:spPr>
          <a:xfrm>
            <a:off x="8680509" y="2996952"/>
            <a:ext cx="2600067" cy="2341612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02F3271-0DDE-4F6D-8289-591801DC2440}"/>
              </a:ext>
            </a:extLst>
          </p:cNvPr>
          <p:cNvSpPr txBox="1"/>
          <p:nvPr/>
        </p:nvSpPr>
        <p:spPr>
          <a:xfrm>
            <a:off x="531034" y="3573017"/>
            <a:ext cx="2880320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Grandmother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C44C733-156E-495B-AAFD-ACFE566026E6}"/>
              </a:ext>
            </a:extLst>
          </p:cNvPr>
          <p:cNvSpPr txBox="1"/>
          <p:nvPr/>
        </p:nvSpPr>
        <p:spPr>
          <a:xfrm flipH="1">
            <a:off x="3719736" y="5684306"/>
            <a:ext cx="1597213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Nurse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5E16E2F-0C71-4156-A786-942D15955626}"/>
              </a:ext>
            </a:extLst>
          </p:cNvPr>
          <p:cNvSpPr txBox="1"/>
          <p:nvPr/>
        </p:nvSpPr>
        <p:spPr>
          <a:xfrm>
            <a:off x="6096000" y="3284984"/>
            <a:ext cx="2069974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Teacher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4D2498B-B1F9-4E5E-8884-906D91278055}"/>
              </a:ext>
            </a:extLst>
          </p:cNvPr>
          <p:cNvSpPr txBox="1"/>
          <p:nvPr/>
        </p:nvSpPr>
        <p:spPr>
          <a:xfrm>
            <a:off x="9654893" y="5391918"/>
            <a:ext cx="83359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Girl</a:t>
            </a:r>
          </a:p>
        </p:txBody>
      </p:sp>
    </p:spTree>
    <p:extLst>
      <p:ext uri="{BB962C8B-B14F-4D97-AF65-F5344CB8AC3E}">
        <p14:creationId xmlns:p14="http://schemas.microsoft.com/office/powerpoint/2010/main" val="2278113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087F38AD-D558-4C09-BAFC-637E34B76E48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651862" y="311219"/>
            <a:ext cx="2286000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B78D3F3-AEFE-4928-B230-30BABA009989}"/>
              </a:ext>
            </a:extLst>
          </p:cNvPr>
          <p:cNvSpPr txBox="1"/>
          <p:nvPr/>
        </p:nvSpPr>
        <p:spPr>
          <a:xfrm>
            <a:off x="767408" y="450958"/>
            <a:ext cx="2592288" cy="5917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USES OF ‘IT’</a:t>
            </a:r>
          </a:p>
        </p:txBody>
      </p:sp>
      <p:pic>
        <p:nvPicPr>
          <p:cNvPr id="7" name="Picture 6" descr="A red apple with a green leaf&#10;&#10;Description automatically generated with medium confidence">
            <a:extLst>
              <a:ext uri="{FF2B5EF4-FFF2-40B4-BE49-F238E27FC236}">
                <a16:creationId xmlns:a16="http://schemas.microsoft.com/office/drawing/2014/main" id="{C995B2F3-AD6A-45CC-8C1C-7BCAB60BB8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839" y="1466241"/>
            <a:ext cx="1944216" cy="1944216"/>
          </a:xfrm>
          <a:prstGeom prst="rect">
            <a:avLst/>
          </a:prstGeom>
        </p:spPr>
      </p:pic>
      <p:pic>
        <p:nvPicPr>
          <p:cNvPr id="9" name="Picture 8" descr="A cat sitting looking at the camera&#10;&#10;Description automatically generated">
            <a:extLst>
              <a:ext uri="{FF2B5EF4-FFF2-40B4-BE49-F238E27FC236}">
                <a16:creationId xmlns:a16="http://schemas.microsoft.com/office/drawing/2014/main" id="{0CA13D1D-6D88-49A0-B5D6-25A91246133E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28" r="18167" b="1701"/>
          <a:stretch/>
        </p:blipFill>
        <p:spPr>
          <a:xfrm>
            <a:off x="3279435" y="3219419"/>
            <a:ext cx="1584176" cy="2056688"/>
          </a:xfrm>
          <a:prstGeom prst="rect">
            <a:avLst/>
          </a:prstGeom>
        </p:spPr>
      </p:pic>
      <p:pic>
        <p:nvPicPr>
          <p:cNvPr id="11" name="Picture 10" descr="A green bird with a red beak&#10;&#10;Description automatically generated with medium confidence">
            <a:extLst>
              <a:ext uri="{FF2B5EF4-FFF2-40B4-BE49-F238E27FC236}">
                <a16:creationId xmlns:a16="http://schemas.microsoft.com/office/drawing/2014/main" id="{AD2F3129-38CD-4460-B186-074EDA4DCD0E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83" r="5125" b="9501"/>
          <a:stretch/>
        </p:blipFill>
        <p:spPr>
          <a:xfrm>
            <a:off x="4583832" y="1367412"/>
            <a:ext cx="3958183" cy="2056688"/>
          </a:xfrm>
          <a:prstGeom prst="rect">
            <a:avLst/>
          </a:prstGeom>
        </p:spPr>
      </p:pic>
      <p:pic>
        <p:nvPicPr>
          <p:cNvPr id="13" name="Picture 12" descr="A picture containing accessory, bag&#10;&#10;Description automatically generated">
            <a:extLst>
              <a:ext uri="{FF2B5EF4-FFF2-40B4-BE49-F238E27FC236}">
                <a16:creationId xmlns:a16="http://schemas.microsoft.com/office/drawing/2014/main" id="{948647C0-39ED-4468-A4B6-95862E1A6D8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0296" y="2636912"/>
            <a:ext cx="2451596" cy="245159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C1061AB6-42C2-4DDB-BDD2-EDD021CB0301}"/>
              </a:ext>
            </a:extLst>
          </p:cNvPr>
          <p:cNvSpPr txBox="1"/>
          <p:nvPr/>
        </p:nvSpPr>
        <p:spPr>
          <a:xfrm>
            <a:off x="1029821" y="3410457"/>
            <a:ext cx="1343725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Apple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7D58A58-2495-4759-88E1-30AFF532C724}"/>
              </a:ext>
            </a:extLst>
          </p:cNvPr>
          <p:cNvSpPr txBox="1"/>
          <p:nvPr/>
        </p:nvSpPr>
        <p:spPr>
          <a:xfrm>
            <a:off x="3639475" y="5308392"/>
            <a:ext cx="8640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Cat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9B24BCF-1CFE-4C40-B1F0-F4A518957820}"/>
              </a:ext>
            </a:extLst>
          </p:cNvPr>
          <p:cNvSpPr txBox="1"/>
          <p:nvPr/>
        </p:nvSpPr>
        <p:spPr>
          <a:xfrm flipH="1">
            <a:off x="5769500" y="3597772"/>
            <a:ext cx="1492738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Parrot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FD78D83-4ED8-449B-87C8-D7326530E52E}"/>
              </a:ext>
            </a:extLst>
          </p:cNvPr>
          <p:cNvSpPr txBox="1"/>
          <p:nvPr/>
        </p:nvSpPr>
        <p:spPr>
          <a:xfrm>
            <a:off x="9633207" y="5276107"/>
            <a:ext cx="864096" cy="58477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3200" b="1" dirty="0"/>
              <a:t>Bag</a:t>
            </a:r>
          </a:p>
        </p:txBody>
      </p:sp>
    </p:spTree>
    <p:extLst>
      <p:ext uri="{BB962C8B-B14F-4D97-AF65-F5344CB8AC3E}">
        <p14:creationId xmlns:p14="http://schemas.microsoft.com/office/powerpoint/2010/main" val="4130420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55;p13">
            <a:extLst>
              <a:ext uri="{FF2B5EF4-FFF2-40B4-BE49-F238E27FC236}">
                <a16:creationId xmlns:a16="http://schemas.microsoft.com/office/drawing/2014/main" id="{087F38AD-D558-4C09-BAFC-637E34B76E48}"/>
              </a:ext>
            </a:extLst>
          </p:cNvPr>
          <p:cNvPicPr preferRelativeResize="0"/>
          <p:nvPr/>
        </p:nvPicPr>
        <p:blipFill rotWithShape="1">
          <a:blip r:embed="rId3"/>
          <a:srcRect/>
          <a:stretch>
            <a:fillRect/>
          </a:stretch>
        </p:blipFill>
        <p:spPr>
          <a:xfrm>
            <a:off x="9651862" y="311219"/>
            <a:ext cx="2286000" cy="73152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5BB987-3B6B-47F6-9E1A-319DE4A3320F}"/>
              </a:ext>
            </a:extLst>
          </p:cNvPr>
          <p:cNvSpPr txBox="1"/>
          <p:nvPr/>
        </p:nvSpPr>
        <p:spPr>
          <a:xfrm>
            <a:off x="3575720" y="457964"/>
            <a:ext cx="3240360" cy="584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Class Assignment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40D3FE4-17F4-487C-87E6-FAF116DA9760}"/>
              </a:ext>
            </a:extLst>
          </p:cNvPr>
          <p:cNvSpPr txBox="1"/>
          <p:nvPr/>
        </p:nvSpPr>
        <p:spPr>
          <a:xfrm>
            <a:off x="623392" y="519519"/>
            <a:ext cx="259228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IN" sz="2800" b="1" dirty="0">
                <a:solidFill>
                  <a:srgbClr val="FF0000"/>
                </a:solidFill>
              </a:rPr>
              <a:t>Dt. 17/11/2021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F3D19BC-957F-4854-9BA2-003235890242}"/>
              </a:ext>
            </a:extLst>
          </p:cNvPr>
          <p:cNvSpPr txBox="1"/>
          <p:nvPr/>
        </p:nvSpPr>
        <p:spPr>
          <a:xfrm>
            <a:off x="767408" y="1336412"/>
            <a:ext cx="7632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/>
              <a:t>Write the given words in the correct bag.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54DC5A-570B-40A8-95AA-CCCA68BF0952}"/>
              </a:ext>
            </a:extLst>
          </p:cNvPr>
          <p:cNvSpPr txBox="1"/>
          <p:nvPr/>
        </p:nvSpPr>
        <p:spPr>
          <a:xfrm>
            <a:off x="1055440" y="1921187"/>
            <a:ext cx="6516724" cy="954107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800" b="1" dirty="0"/>
              <a:t>Mother, brother ,sister, fish, nurse, grandfather, football, king , boy, watch</a:t>
            </a:r>
          </a:p>
        </p:txBody>
      </p:sp>
      <p:pic>
        <p:nvPicPr>
          <p:cNvPr id="16" name="Picture 15" descr="Shape&#10;&#10;Description automatically generated">
            <a:extLst>
              <a:ext uri="{FF2B5EF4-FFF2-40B4-BE49-F238E27FC236}">
                <a16:creationId xmlns:a16="http://schemas.microsoft.com/office/drawing/2014/main" id="{AA5FAEB2-6408-43EC-A356-FB65D1E4BBF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37" r="27431" b="2160"/>
          <a:stretch/>
        </p:blipFill>
        <p:spPr>
          <a:xfrm>
            <a:off x="1230422" y="2899201"/>
            <a:ext cx="2952328" cy="3700928"/>
          </a:xfrm>
          <a:prstGeom prst="rect">
            <a:avLst/>
          </a:prstGeom>
        </p:spPr>
      </p:pic>
      <p:pic>
        <p:nvPicPr>
          <p:cNvPr id="17" name="Picture 16" descr="Shape&#10;&#10;Description automatically generated">
            <a:extLst>
              <a:ext uri="{FF2B5EF4-FFF2-40B4-BE49-F238E27FC236}">
                <a16:creationId xmlns:a16="http://schemas.microsoft.com/office/drawing/2014/main" id="{8703D6ED-4227-4946-BF91-0C7EB4570D59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37" r="27431" b="2160"/>
          <a:stretch/>
        </p:blipFill>
        <p:spPr>
          <a:xfrm>
            <a:off x="4258946" y="2899201"/>
            <a:ext cx="2952328" cy="3700928"/>
          </a:xfrm>
          <a:prstGeom prst="rect">
            <a:avLst/>
          </a:prstGeom>
        </p:spPr>
      </p:pic>
      <p:pic>
        <p:nvPicPr>
          <p:cNvPr id="18" name="Picture 17" descr="Shape&#10;&#10;Description automatically generated">
            <a:extLst>
              <a:ext uri="{FF2B5EF4-FFF2-40B4-BE49-F238E27FC236}">
                <a16:creationId xmlns:a16="http://schemas.microsoft.com/office/drawing/2014/main" id="{D0D2F107-36A6-4064-881B-951B63C1737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237" r="27431" b="2160"/>
          <a:stretch/>
        </p:blipFill>
        <p:spPr>
          <a:xfrm>
            <a:off x="7368560" y="2902787"/>
            <a:ext cx="2952328" cy="370092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74B7840F-25B9-4DAC-BC77-B931FF5FED06}"/>
              </a:ext>
            </a:extLst>
          </p:cNvPr>
          <p:cNvSpPr txBox="1"/>
          <p:nvPr/>
        </p:nvSpPr>
        <p:spPr>
          <a:xfrm>
            <a:off x="1326014" y="3573016"/>
            <a:ext cx="593522" cy="52322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800" b="1" dirty="0"/>
              <a:t>He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80C79F5-1B4D-4426-8D82-740B8F9DA41B}"/>
              </a:ext>
            </a:extLst>
          </p:cNvPr>
          <p:cNvSpPr txBox="1"/>
          <p:nvPr/>
        </p:nvSpPr>
        <p:spPr>
          <a:xfrm>
            <a:off x="4416232" y="3501851"/>
            <a:ext cx="747032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800" b="1" dirty="0"/>
              <a:t>She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95FFE50-1D0D-43FB-AF5A-928BB3835CD8}"/>
              </a:ext>
            </a:extLst>
          </p:cNvPr>
          <p:cNvSpPr txBox="1"/>
          <p:nvPr/>
        </p:nvSpPr>
        <p:spPr>
          <a:xfrm>
            <a:off x="7572164" y="3461780"/>
            <a:ext cx="540060" cy="52322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IN" sz="2800" b="1" dirty="0"/>
              <a:t>It</a:t>
            </a:r>
          </a:p>
        </p:txBody>
      </p:sp>
    </p:spTree>
    <p:extLst>
      <p:ext uri="{BB962C8B-B14F-4D97-AF65-F5344CB8AC3E}">
        <p14:creationId xmlns:p14="http://schemas.microsoft.com/office/powerpoint/2010/main" val="21458319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ext&#10;&#10;Description automatically generated">
            <a:extLst>
              <a:ext uri="{FF2B5EF4-FFF2-40B4-BE49-F238E27FC236}">
                <a16:creationId xmlns:a16="http://schemas.microsoft.com/office/drawing/2014/main" id="{0511159B-7A3F-447D-9A97-1A6C2A2C42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2384" y="260648"/>
            <a:ext cx="1990725" cy="1000125"/>
          </a:xfrm>
          <a:prstGeom prst="rect">
            <a:avLst/>
          </a:prstGeom>
        </p:spPr>
      </p:pic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62F27709-42B5-448C-875A-9F0559F574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3472" y="1235502"/>
            <a:ext cx="8208912" cy="550586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96E62D-1C71-4898-B3E0-EDDD1A6C9F78}"/>
              </a:ext>
            </a:extLst>
          </p:cNvPr>
          <p:cNvSpPr txBox="1"/>
          <p:nvPr/>
        </p:nvSpPr>
        <p:spPr>
          <a:xfrm>
            <a:off x="983432" y="394012"/>
            <a:ext cx="8208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HOME ASSIGNMENT : Circle the correct word.</a:t>
            </a:r>
          </a:p>
        </p:txBody>
      </p:sp>
    </p:spTree>
    <p:extLst>
      <p:ext uri="{BB962C8B-B14F-4D97-AF65-F5344CB8AC3E}">
        <p14:creationId xmlns:p14="http://schemas.microsoft.com/office/powerpoint/2010/main" val="9460277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B74A15B-403B-4C9C-97AB-D6E168A77770}"/>
              </a:ext>
            </a:extLst>
          </p:cNvPr>
          <p:cNvSpPr txBox="1"/>
          <p:nvPr/>
        </p:nvSpPr>
        <p:spPr>
          <a:xfrm>
            <a:off x="3863752" y="2708920"/>
            <a:ext cx="33843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/>
              <a:t>THANKING YOU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888714-C41F-4439-ADBE-421D124E9FEB}"/>
              </a:ext>
            </a:extLst>
          </p:cNvPr>
          <p:cNvSpPr txBox="1"/>
          <p:nvPr/>
        </p:nvSpPr>
        <p:spPr>
          <a:xfrm>
            <a:off x="2855640" y="3379640"/>
            <a:ext cx="5400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>
                <a:solidFill>
                  <a:srgbClr val="FF0000"/>
                </a:solidFill>
              </a:rPr>
              <a:t>ODM EDUCATIONAL GROUP</a:t>
            </a:r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9589295E-B4E1-433C-A4E6-022DAC10C8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0416" y="188640"/>
            <a:ext cx="1990725" cy="1000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331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1966</TotalTime>
  <Words>150</Words>
  <Application>Microsoft Office PowerPoint</Application>
  <PresentationFormat>Widescreen</PresentationFormat>
  <Paragraphs>42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SONY</dc:creator>
  <cp:lastModifiedBy>Sudhir</cp:lastModifiedBy>
  <cp:revision>182</cp:revision>
  <dcterms:created xsi:type="dcterms:W3CDTF">2020-07-01T07:27:00Z</dcterms:created>
  <dcterms:modified xsi:type="dcterms:W3CDTF">2021-11-17T03:14:09Z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1033-11.2.0.9453</vt:lpwstr>
  </property>
</Properties>
</file>