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8" r:id="rId4"/>
    <p:sldId id="269" r:id="rId5"/>
    <p:sldId id="272" r:id="rId6"/>
    <p:sldId id="270" r:id="rId7"/>
    <p:sldId id="271" r:id="rId8"/>
    <p:sldId id="267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cFD4yM/pTOjCaReA0awnsHqV6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665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9622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70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777640"/>
            <a:ext cx="9144000" cy="13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2675" y="558881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222675" y="1606350"/>
            <a:ext cx="8763000" cy="1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2100876" y="558881"/>
            <a:ext cx="5831463" cy="145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Digestive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2100876" y="1791016"/>
            <a:ext cx="4764000" cy="9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(Science )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1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:Digestive system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6915450" y="1421684"/>
            <a:ext cx="20337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 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Large intestine 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500634" y="733096"/>
            <a:ext cx="6921151" cy="365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long, tube-like organ that is connected to the small intestine at one end and the anus at the other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</a:rPr>
              <a:t>It is 1.5 meter long.</a:t>
            </a:r>
            <a:endParaRPr lang="en-US" sz="18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The large intestine has three parts: cecum, colon, rectum.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It does not secretes any enzyme. 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dirty="0">
                <a:solidFill>
                  <a:srgbClr val="202124"/>
                </a:solidFill>
                <a:latin typeface="arial" panose="020B0604020202020204" pitchFamily="34" charset="0"/>
                <a:ea typeface="Calibri"/>
                <a:cs typeface="Calibri"/>
                <a:sym typeface="Calibri"/>
              </a:rPr>
              <a:t>It mainly absorbs water from the undigested food.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assimilation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500634" y="733096"/>
            <a:ext cx="6921151" cy="365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It is the utilization of the digested food or nutrients by the body cells.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Glucose-release energy for cell activities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Amino acid-used for growth, repairing worn out cells and tissues.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Fatty acids and </a:t>
            </a:r>
            <a:r>
              <a:rPr lang="en-IN" sz="1800" dirty="0" err="1">
                <a:latin typeface="Calibri"/>
                <a:ea typeface="Calibri"/>
                <a:cs typeface="Calibri"/>
                <a:sym typeface="Calibri"/>
              </a:rPr>
              <a:t>glycerols</a:t>
            </a: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IN" sz="1800" dirty="0" err="1">
                <a:latin typeface="Calibri"/>
                <a:ea typeface="Calibri"/>
                <a:cs typeface="Calibri"/>
                <a:sym typeface="Calibri"/>
              </a:rPr>
              <a:t>resorves</a:t>
            </a: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 of energy and are stored for further use.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312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Structure of tooth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tooth | Definition, Anatomy, &amp; Facts | Britannica">
            <a:extLst>
              <a:ext uri="{FF2B5EF4-FFF2-40B4-BE49-F238E27FC236}">
                <a16:creationId xmlns:a16="http://schemas.microsoft.com/office/drawing/2014/main" id="{7FD8D981-A7CD-547C-A5B5-893497A2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753903"/>
            <a:ext cx="4694237" cy="35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6D78F-E470-AFD8-6EB5-7CD8C3BD0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84474"/>
          </a:xfrm>
        </p:spPr>
        <p:txBody>
          <a:bodyPr/>
          <a:lstStyle/>
          <a:p>
            <a:r>
              <a:rPr lang="en-IN" dirty="0"/>
              <a:t>Crown- top portion of the teeth</a:t>
            </a:r>
          </a:p>
          <a:p>
            <a:r>
              <a:rPr lang="en-IN" dirty="0"/>
              <a:t>Enamel- the white , hard layer which surrounds the crown</a:t>
            </a:r>
          </a:p>
          <a:p>
            <a:pPr marL="114300" indent="0">
              <a:buNone/>
            </a:pPr>
            <a:r>
              <a:rPr lang="en-IN" dirty="0"/>
              <a:t>It is the hardest substance of the body.</a:t>
            </a:r>
          </a:p>
          <a:p>
            <a:pPr marL="114300" indent="0">
              <a:buNone/>
            </a:pPr>
            <a:r>
              <a:rPr lang="en-IN" dirty="0"/>
              <a:t>Dentine –it is the bone like hard substance just below the enamel.</a:t>
            </a:r>
          </a:p>
          <a:p>
            <a:pPr marL="114300" indent="0" algn="l">
              <a:buNone/>
            </a:pPr>
            <a:r>
              <a:rPr lang="en-US" b="1" i="0" dirty="0">
                <a:solidFill>
                  <a:srgbClr val="231F20"/>
                </a:solidFill>
                <a:effectLst/>
                <a:latin typeface="Proxima Nova"/>
              </a:rPr>
              <a:t>Pulp.</a:t>
            </a:r>
            <a:r>
              <a:rPr lang="en-US" b="0" i="0" dirty="0">
                <a:solidFill>
                  <a:srgbClr val="231F20"/>
                </a:solidFill>
                <a:effectLst/>
                <a:latin typeface="Proxima Nova"/>
              </a:rPr>
              <a:t> Pulp is the innermost portion of the tooth. It’s made of tiny blood vessels and nerve tissue.</a:t>
            </a:r>
          </a:p>
          <a:p>
            <a:br>
              <a:rPr lang="en-US" dirty="0"/>
            </a:br>
            <a:endParaRPr lang="en-IN" dirty="0"/>
          </a:p>
        </p:txBody>
      </p:sp>
      <p:pic>
        <p:nvPicPr>
          <p:cNvPr id="4" name="Google Shape;64;p2">
            <a:extLst>
              <a:ext uri="{FF2B5EF4-FFF2-40B4-BE49-F238E27FC236}">
                <a16:creationId xmlns:a16="http://schemas.microsoft.com/office/drawing/2014/main" id="{B159AB17-E513-A82A-0B43-68CEEBE4E00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4552" y="3599237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51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 aching tooth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500634" y="733096"/>
            <a:ext cx="6921151" cy="365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Food along with bacteria stuck to the teeth’s surface form a yellow coloured film called plaque.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IN" sz="1800" dirty="0">
                <a:latin typeface="Calibri"/>
                <a:ea typeface="Calibri"/>
                <a:cs typeface="Calibri"/>
                <a:sym typeface="Calibri"/>
              </a:rPr>
              <a:t>Acid produced by the  bacteria slowly corrodes the enamel of the teeth and forms a cavities known as dental caries.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Tooth decay - Wikipedia">
            <a:extLst>
              <a:ext uri="{FF2B5EF4-FFF2-40B4-BE49-F238E27FC236}">
                <a16:creationId xmlns:a16="http://schemas.microsoft.com/office/drawing/2014/main" id="{613CA1F4-408D-F2EC-B378-4B17B67A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86" y="2184157"/>
            <a:ext cx="3788106" cy="222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6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ctrTitle"/>
          </p:nvPr>
        </p:nvSpPr>
        <p:spPr>
          <a:xfrm>
            <a:off x="452628" y="130066"/>
            <a:ext cx="8086725" cy="6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IN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 of the teeth</a:t>
            </a:r>
            <a:endParaRPr sz="3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>
            <a:spLocks noGrp="1"/>
          </p:cNvSpPr>
          <p:nvPr>
            <p:ph type="subTitle" idx="1"/>
          </p:nvPr>
        </p:nvSpPr>
        <p:spPr>
          <a:xfrm>
            <a:off x="500634" y="733096"/>
            <a:ext cx="6921151" cy="365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/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Brush your teeth twice a day with fluoride toothpaste.</a:t>
            </a:r>
          </a:p>
          <a:p>
            <a:pPr marL="114300" indent="0" algn="l"/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Floss regularly.</a:t>
            </a:r>
          </a:p>
          <a:p>
            <a:pPr marL="114300" indent="0" algn="l"/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Visit your dentist routinely for a checkup and cleaning. Tell the dentist about any medical conditions you have and medications you take.</a:t>
            </a:r>
          </a:p>
          <a:p>
            <a:pPr marL="114300" indent="0" algn="l"/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Eat a well-balanced diet.</a:t>
            </a:r>
          </a:p>
          <a:p>
            <a:pPr marL="114300" indent="0" algn="l"/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Quit smoking. Smoking increases your risk for gum disease.</a:t>
            </a:r>
          </a:p>
          <a:p>
            <a: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6030" y="3927232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520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7575" y="4378875"/>
            <a:ext cx="1232526" cy="6118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 txBox="1"/>
          <p:nvPr/>
        </p:nvSpPr>
        <p:spPr>
          <a:xfrm>
            <a:off x="621425" y="743500"/>
            <a:ext cx="78012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293</Words>
  <Application>Microsoft Office PowerPoint</Application>
  <PresentationFormat>On-screen Show (16:9)</PresentationFormat>
  <Paragraphs>36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Proxima Nova</vt:lpstr>
      <vt:lpstr>Calibri</vt:lpstr>
      <vt:lpstr>arial</vt:lpstr>
      <vt:lpstr>arial</vt:lpstr>
      <vt:lpstr>Simple Light</vt:lpstr>
      <vt:lpstr>PowerPoint Presentation</vt:lpstr>
      <vt:lpstr>Large intestine </vt:lpstr>
      <vt:lpstr>assimilation</vt:lpstr>
      <vt:lpstr>Structure of tooth</vt:lpstr>
      <vt:lpstr>PowerPoint Presentation</vt:lpstr>
      <vt:lpstr>The aching tooth</vt:lpstr>
      <vt:lpstr>Care of the teeth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DEBASHISH BALA</cp:lastModifiedBy>
  <cp:revision>14</cp:revision>
  <dcterms:modified xsi:type="dcterms:W3CDTF">2022-10-17T06:01:52Z</dcterms:modified>
</cp:coreProperties>
</file>