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0" roundtripDataSignature="AMtx7miPTYDrU0e7YhLpvqR0V2hqHevyB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2" name="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0-06-17T16:36:04.724">
    <p:pos x="6000" y="0"/>
    <p:text>1. The logo in the centre looks bad. take it to TOP-LEFT
2. Where in ODM E Group Logo, here? 
3. What about, Closing Slide? 
Similar changes, pending in Kids World PPT as well +amanrouniyar@odmegroup.org
_Assigned to you_
-Swoyan Satyendu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gtBs20M"/>
      </p:ext>
    </p:extLst>
  </p:cm>
  <p:cm authorId="0" idx="2" dt="2020-06-17T16:36:04.720">
    <p:pos x="6000" y="100"/>
    <p:text>+amanrouniyar@odmegroup.org How come the website here is ODM Egroup and not ODM PS?
_Assigned to you_
-Swoyan Satyendu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gtBs20Q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or-I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7" name="Google Shape;20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6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6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26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3" name="Google Shape;73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7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8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8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8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" name="Google Shape;24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9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9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1"/>
          <p:cNvSpPr txBox="1"/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9" name="Google Shape;39;p2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21"/>
          <p:cNvSpPr txBox="1"/>
          <p:nvPr>
            <p:ph idx="12" type="sldNum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2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4" name="Google Shape;44;p22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5" name="Google Shape;45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3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1" name="Google Shape;51;p23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2" name="Google Shape;52;p23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3" name="Google Shape;53;p23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4" name="Google Shape;54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5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5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5" name="Google Shape;65;p25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6" name="Google Shape;66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or-I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Relationship Id="rId4" Type="http://schemas.openxmlformats.org/officeDocument/2006/relationships/image" Target="../media/image16.jpg"/><Relationship Id="rId5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5" Type="http://schemas.openxmlformats.org/officeDocument/2006/relationships/image" Target="../media/image11.png"/><Relationship Id="rId6" Type="http://schemas.openxmlformats.org/officeDocument/2006/relationships/image" Target="../media/image17.png"/><Relationship Id="rId7" Type="http://schemas.openxmlformats.org/officeDocument/2006/relationships/image" Target="../media/image13.png"/><Relationship Id="rId8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18.png"/><Relationship Id="rId5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5036829"/>
            <a:ext cx="9144000" cy="1821172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"/>
          <p:cNvSpPr txBox="1"/>
          <p:nvPr/>
        </p:nvSpPr>
        <p:spPr>
          <a:xfrm>
            <a:off x="0" y="533400"/>
            <a:ext cx="8763000" cy="134414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1" i="0" lang="or-IN" sz="3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ODM PUBLIC SCHOOL</a:t>
            </a:r>
            <a:endParaRPr b="1" i="0" sz="29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609600" y="1981200"/>
            <a:ext cx="8153400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i="0" lang="or-I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 :3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i="0" lang="or-I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SUBJECT : ODIA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i="0" lang="or-I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CHAPTER NUMBER: 09 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i="0" lang="or-I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CHAPTER NAME : ରମ୍ଭା ନୂଆ ଜାଗା ଦେଖିଲା        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or-I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SUBTOPIC :  ଉପକ୍ରମ ,ପଠନ କ୍ରିୟା ଓ ଯୁକ୍ତାକ୍ଷର ଶବ୍ଦ ରେଖାଙ୍କିତ  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81800" y="228600"/>
            <a:ext cx="2041770" cy="1344143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93373" y="0"/>
            <a:ext cx="2041770" cy="1344143"/>
          </a:xfrm>
          <a:prstGeom prst="ellipse">
            <a:avLst/>
          </a:prstGeom>
          <a:noFill/>
          <a:ln>
            <a:noFill/>
          </a:ln>
        </p:spPr>
      </p:pic>
      <p:sp>
        <p:nvSpPr>
          <p:cNvPr id="189" name="Google Shape;189;p12"/>
          <p:cNvSpPr txBox="1"/>
          <p:nvPr>
            <p:ph type="title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alibri"/>
              <a:buNone/>
            </a:pPr>
            <a:r>
              <a:rPr lang="or-IN" sz="4400" u="sng">
                <a:solidFill>
                  <a:srgbClr val="FF0000"/>
                </a:solidFill>
              </a:rPr>
              <a:t>ପ୍ରଶ୍ନ ଗୁଡିକର ଉତ୍ତର ଦିଅ |</a:t>
            </a:r>
            <a:br>
              <a:rPr lang="or-IN" u="sng">
                <a:solidFill>
                  <a:srgbClr val="FF0000"/>
                </a:solidFill>
              </a:rPr>
            </a:br>
            <a:r>
              <a:rPr lang="or-IN"/>
              <a:t>୧ –ଝିଅଟିର ନାମ କଣ ?</a:t>
            </a:r>
            <a:br>
              <a:rPr lang="or-IN"/>
            </a:br>
            <a:r>
              <a:rPr lang="or-IN"/>
              <a:t>୨ –କେଉଁ ଗାଁ ରେ ମାଉସୀ ବେମାର ପଡିଥିଲେ  ?</a:t>
            </a:r>
            <a:br>
              <a:rPr lang="or-IN"/>
            </a:br>
            <a:r>
              <a:rPr lang="or-IN"/>
              <a:t>୩ – ବିଦ୍ୟାଳୟଟିର  ନାମ କଣ ଥିଲା ?</a:t>
            </a:r>
            <a:br>
              <a:rPr lang="or-IN"/>
            </a:br>
            <a:r>
              <a:rPr lang="or-IN"/>
              <a:t>୪ –ବଗିଚାରେ କେଉଁ କେଉଁ ଗଛ ଥିଲା ?</a:t>
            </a:r>
            <a:br>
              <a:rPr lang="or-IN"/>
            </a:br>
            <a:r>
              <a:rPr lang="or-IN"/>
              <a:t>୫ –ବଡ  ବଡ କୂଅ କୁ କଣ  କୁହାଯାଏ?</a:t>
            </a:r>
            <a:br>
              <a:rPr lang="or-IN"/>
            </a:br>
            <a:r>
              <a:rPr lang="or-IN"/>
              <a:t>୬ – କେଉଁଥିରେ ପାଣି ଉଠାଯାଇ ବଗିଚାରେ ଦିଆଯାଏ ?</a:t>
            </a:r>
            <a:br>
              <a:rPr lang="or-IN"/>
            </a:br>
            <a:r>
              <a:rPr lang="or-IN"/>
              <a:t>୭ –ବିଦ୍ୟାଳୟରେ କଣ ସବୁ ହୁଏ  ?</a:t>
            </a:r>
            <a:br>
              <a:rPr lang="or-IN"/>
            </a:br>
            <a:r>
              <a:rPr lang="or-IN"/>
              <a:t>୮ –ସରକାରୀ ବିଦ୍ୟାଳୟରେ ପିଲାମାନଙ୍କୁ  କଣସବୁ ମାଗଣାରେ ଦିଆଯାଏ ?</a:t>
            </a:r>
            <a:br>
              <a:rPr lang="or-IN"/>
            </a:br>
            <a:br>
              <a:rPr lang="or-IN"/>
            </a:br>
            <a:br>
              <a:rPr lang="or-IN" sz="3200"/>
            </a:br>
            <a:br>
              <a:rPr lang="or-IN" sz="3200"/>
            </a:br>
            <a:br>
              <a:rPr lang="or-IN" sz="3200"/>
            </a:br>
            <a:br>
              <a:rPr lang="or-IN" sz="3200"/>
            </a:br>
            <a:endParaRPr sz="32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3"/>
          <p:cNvSpPr txBox="1"/>
          <p:nvPr>
            <p:ph type="ctrTitle"/>
          </p:nvPr>
        </p:nvSpPr>
        <p:spPr>
          <a:xfrm>
            <a:off x="609600" y="2286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Calibri"/>
              <a:buNone/>
            </a:pPr>
            <a:r>
              <a:rPr b="1" lang="or-IN" sz="5400" u="sng">
                <a:solidFill>
                  <a:srgbClr val="FF0000"/>
                </a:solidFill>
              </a:rPr>
              <a:t>ଗୃହକର୍ମ</a:t>
            </a:r>
            <a:endParaRPr b="1" sz="5400" u="sng">
              <a:solidFill>
                <a:srgbClr val="FF0000"/>
              </a:solidFill>
            </a:endParaRPr>
          </a:p>
        </p:txBody>
      </p:sp>
      <p:sp>
        <p:nvSpPr>
          <p:cNvPr id="195" name="Google Shape;195;p13"/>
          <p:cNvSpPr txBox="1"/>
          <p:nvPr>
            <p:ph idx="1" type="subTitle"/>
          </p:nvPr>
        </p:nvSpPr>
        <p:spPr>
          <a:xfrm>
            <a:off x="0" y="1447800"/>
            <a:ext cx="86868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None/>
            </a:pPr>
            <a:r>
              <a:rPr b="1" lang="or-IN" sz="5100">
                <a:solidFill>
                  <a:schemeClr val="dk1"/>
                </a:solidFill>
              </a:rPr>
              <a:t>ଶ୍ରେଣୀ ଫର୍ଦ୍ଦଟିକୁ ମନେରଖ   |</a:t>
            </a:r>
            <a:r>
              <a:rPr b="1" lang="or-IN" sz="5800"/>
              <a:t>     </a:t>
            </a:r>
            <a:endParaRPr b="1" sz="5800"/>
          </a:p>
        </p:txBody>
      </p:sp>
      <p:pic>
        <p:nvPicPr>
          <p:cNvPr id="196" name="Google Shape;19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2590800"/>
            <a:ext cx="6705600" cy="388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49830" y="103657"/>
            <a:ext cx="2041770" cy="1344143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4"/>
          <p:cNvSpPr txBox="1"/>
          <p:nvPr>
            <p:ph type="title"/>
          </p:nvPr>
        </p:nvSpPr>
        <p:spPr>
          <a:xfrm>
            <a:off x="-250371" y="976993"/>
            <a:ext cx="8229600" cy="18941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b="1" lang="or-IN" sz="3600" u="sng">
                <a:solidFill>
                  <a:srgbClr val="FF0000"/>
                </a:solidFill>
              </a:rPr>
              <a:t>ଲବ୍ଧ ଜ୍ଞାନର ଫଳାଫଳ-</a:t>
            </a:r>
            <a:br>
              <a:rPr lang="or-IN" sz="3600">
                <a:solidFill>
                  <a:srgbClr val="FF0000"/>
                </a:solidFill>
              </a:rPr>
            </a:br>
            <a:r>
              <a:rPr lang="or-IN" sz="3600">
                <a:solidFill>
                  <a:srgbClr val="FF0000"/>
                </a:solidFill>
              </a:rPr>
              <a:t>ପିଲାମାନଙ୍କର ଶ୍ରବଣ,କଥନ,ପଠନ  ଶୈଳୀର ଅଭିବୃଦ୍ଧି ଘଟିବ |</a:t>
            </a:r>
            <a:endParaRPr sz="3600">
              <a:solidFill>
                <a:srgbClr val="FF0000"/>
              </a:solidFill>
            </a:endParaRPr>
          </a:p>
        </p:txBody>
      </p:sp>
      <p:pic>
        <p:nvPicPr>
          <p:cNvPr id="203" name="Google Shape;20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89266" y="0"/>
            <a:ext cx="2041770" cy="134414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04" name="Google Shape;204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1386" y="2667000"/>
            <a:ext cx="5943600" cy="41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23645" y="382037"/>
            <a:ext cx="1232526" cy="815833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15"/>
          <p:cNvSpPr txBox="1"/>
          <p:nvPr/>
        </p:nvSpPr>
        <p:spPr>
          <a:xfrm>
            <a:off x="602638" y="1088900"/>
            <a:ext cx="7801200" cy="474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or-IN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b="1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or-IN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b="1" i="0" sz="4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15"/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Bhattarika Temple - Wikipedia" id="100" name="Google Shape;100;p4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Bhattarika Temple - Wikipedia" id="101" name="Google Shape;101;p4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7800" y="1156606"/>
            <a:ext cx="3886200" cy="1967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3276600"/>
            <a:ext cx="9144000" cy="358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4932182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159625" y="160338"/>
            <a:ext cx="1828800" cy="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/>
          <p:cNvSpPr txBox="1"/>
          <p:nvPr>
            <p:ph type="title"/>
          </p:nvPr>
        </p:nvSpPr>
        <p:spPr>
          <a:xfrm>
            <a:off x="0" y="933920"/>
            <a:ext cx="9144000" cy="742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or-IN" sz="4400">
                <a:solidFill>
                  <a:srgbClr val="FF0000"/>
                </a:solidFill>
              </a:rPr>
              <a:t>             ରମ୍ଭା ନୂଆ ଜାଗା ଦେଖିଲା    </a:t>
            </a:r>
            <a:br>
              <a:rPr lang="or-IN" sz="4400">
                <a:solidFill>
                  <a:srgbClr val="FF0000"/>
                </a:solidFill>
              </a:rPr>
            </a:br>
            <a:r>
              <a:rPr lang="or-IN" sz="4400">
                <a:solidFill>
                  <a:srgbClr val="FF0000"/>
                </a:solidFill>
              </a:rPr>
              <a:t>  </a:t>
            </a:r>
            <a:endParaRPr sz="4400">
              <a:solidFill>
                <a:srgbClr val="FF0000"/>
              </a:solidFill>
            </a:endParaRPr>
          </a:p>
        </p:txBody>
      </p:sp>
      <p:sp>
        <p:nvSpPr>
          <p:cNvPr descr="animated low-poly Animated Elephant 3D model | CGTrader" id="111" name="Google Shape;111;p5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animated low-poly Animated Elephant 3D model | CGTrader" id="112" name="Google Shape;112;p5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animated low-poly Animated Elephant 3D model | CGTrader" id="113" name="Google Shape;113;p5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45,149 Indian Family Stock Photos, Pictures &amp;amp; Royalty-Free Images - iStock" id="114" name="Google Shape;114;p5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973262"/>
            <a:ext cx="9144000" cy="4884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02230" y="-144463"/>
            <a:ext cx="2041770" cy="1344143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307036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02230" y="0"/>
            <a:ext cx="2041770" cy="1344143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blob:https://web.whatsapp.com/a0c40815-65d3-42ca-b015-4fba181d7c9e" id="128" name="Google Shape;128;p7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blob:https://web.whatsapp.com/a5089883-ea02-4e22-a8c6-e61f82076046" id="129" name="Google Shape;129;p7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blob:https://web.whatsapp.com/a5089883-ea02-4e22-a8c6-e61f82076046" id="130" name="Google Shape;130;p7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02230" y="-144463"/>
            <a:ext cx="2041770" cy="134414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32" name="Google Shape;13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" y="0"/>
            <a:ext cx="6926035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"/>
          <p:cNvSpPr txBox="1"/>
          <p:nvPr>
            <p:ph type="title"/>
          </p:nvPr>
        </p:nvSpPr>
        <p:spPr>
          <a:xfrm>
            <a:off x="0" y="152400"/>
            <a:ext cx="91440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or-IN" sz="4400">
                <a:solidFill>
                  <a:srgbClr val="FF0000"/>
                </a:solidFill>
              </a:rPr>
              <a:t>             ରମ୍ଭା ନୂଆ ଜାଗା ଦେଖିଲା    </a:t>
            </a:r>
            <a:br>
              <a:rPr lang="or-IN" sz="4400">
                <a:solidFill>
                  <a:srgbClr val="FF0000"/>
                </a:solidFill>
              </a:rPr>
            </a:br>
            <a:r>
              <a:rPr lang="or-IN" sz="4400">
                <a:solidFill>
                  <a:srgbClr val="FF0000"/>
                </a:solidFill>
              </a:rPr>
              <a:t>  </a:t>
            </a:r>
            <a:endParaRPr sz="4400">
              <a:solidFill>
                <a:srgbClr val="FF0000"/>
              </a:solidFill>
            </a:endParaRPr>
          </a:p>
        </p:txBody>
      </p:sp>
      <p:sp>
        <p:nvSpPr>
          <p:cNvPr descr="animated low-poly Animated Elephant 3D model | CGTrader" id="138" name="Google Shape;138;p8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animated low-poly Animated Elephant 3D model | CGTrader" id="139" name="Google Shape;139;p8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animated low-poly Animated Elephant 3D model | CGTrader" id="140" name="Google Shape;140;p8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45,149 Indian Family Stock Photos, Pictures &amp;amp; Royalty-Free Images - iStock" id="141" name="Google Shape;141;p8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14400"/>
            <a:ext cx="9144000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02230" y="-134702"/>
            <a:ext cx="2041770" cy="1344143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9"/>
          <p:cNvSpPr txBox="1"/>
          <p:nvPr>
            <p:ph type="title"/>
          </p:nvPr>
        </p:nvSpPr>
        <p:spPr>
          <a:xfrm>
            <a:off x="0" y="0"/>
            <a:ext cx="89154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alibri"/>
              <a:buNone/>
            </a:pPr>
            <a:br>
              <a:rPr lang="or-IN" sz="3100"/>
            </a:br>
            <a:br>
              <a:rPr lang="or-IN" sz="3200" u="sng">
                <a:solidFill>
                  <a:srgbClr val="FF0000"/>
                </a:solidFill>
              </a:rPr>
            </a:br>
            <a:r>
              <a:rPr lang="or-IN"/>
              <a:t> </a:t>
            </a:r>
            <a:br>
              <a:rPr lang="or-IN"/>
            </a:br>
            <a:br>
              <a:rPr lang="or-IN" sz="3200" u="sng">
                <a:solidFill>
                  <a:srgbClr val="FF0000"/>
                </a:solidFill>
              </a:rPr>
            </a:br>
            <a:r>
              <a:rPr lang="or-IN">
                <a:solidFill>
                  <a:srgbClr val="FF0000"/>
                </a:solidFill>
              </a:rPr>
              <a:t>  </a:t>
            </a:r>
            <a:br>
              <a:rPr lang="or-IN" sz="3200">
                <a:solidFill>
                  <a:srgbClr val="FF0000"/>
                </a:solidFill>
              </a:rPr>
            </a:br>
            <a:br>
              <a:rPr lang="or-IN" sz="3200"/>
            </a:br>
            <a:br>
              <a:rPr lang="or-IN" sz="3200"/>
            </a:br>
            <a:br>
              <a:rPr lang="or-IN" sz="3200"/>
            </a:br>
            <a:endParaRPr sz="3200">
              <a:solidFill>
                <a:srgbClr val="FF0000"/>
              </a:solidFill>
            </a:endParaRPr>
          </a:p>
        </p:txBody>
      </p:sp>
      <p:sp>
        <p:nvSpPr>
          <p:cNvPr descr="How To Control Snails Naturally In The Garden" id="149" name="Google Shape;149;p9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ow To Control Snails Naturally In The Garden" id="150" name="Google Shape;150;p9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ow To Control Snails Naturally In The Garden" id="151" name="Google Shape;151;p9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issemination of Knowledge - Gmelina arborea Roxb." id="152" name="Google Shape;152;p9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issemination of Knowledge - Gmelina arborea Roxb." id="153" name="Google Shape;153;p9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Google Shape;15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819400" cy="373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19400" y="0"/>
            <a:ext cx="2590800" cy="373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3962400"/>
            <a:ext cx="3048000" cy="289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48000" y="3962400"/>
            <a:ext cx="2819400" cy="289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184635" y="2775858"/>
            <a:ext cx="2994189" cy="4136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029205" y="54429"/>
            <a:ext cx="2041770" cy="134414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60" name="Google Shape;160;p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918088" y="1398572"/>
            <a:ext cx="1447800" cy="1783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92730" y="-144463"/>
            <a:ext cx="2041770" cy="1344143"/>
          </a:xfrm>
          <a:prstGeom prst="ellipse">
            <a:avLst/>
          </a:prstGeom>
          <a:noFill/>
          <a:ln>
            <a:noFill/>
          </a:ln>
        </p:spPr>
      </p:pic>
      <p:sp>
        <p:nvSpPr>
          <p:cNvPr id="166" name="Google Shape;166;p10"/>
          <p:cNvSpPr txBox="1"/>
          <p:nvPr>
            <p:ph type="title"/>
          </p:nvPr>
        </p:nvSpPr>
        <p:spPr>
          <a:xfrm>
            <a:off x="0" y="0"/>
            <a:ext cx="89154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alibri"/>
              <a:buNone/>
            </a:pPr>
            <a:br>
              <a:rPr lang="or-IN" sz="3100"/>
            </a:br>
            <a:r>
              <a:rPr lang="or-IN" sz="4400" u="sng">
                <a:solidFill>
                  <a:srgbClr val="FF0000"/>
                </a:solidFill>
              </a:rPr>
              <a:t>କଠିନ ଶବ୍ଦ</a:t>
            </a:r>
            <a:br>
              <a:rPr lang="or-IN" sz="3200" u="sng">
                <a:solidFill>
                  <a:srgbClr val="FF0000"/>
                </a:solidFill>
              </a:rPr>
            </a:br>
            <a:r>
              <a:rPr lang="or-IN"/>
              <a:t> </a:t>
            </a:r>
            <a:br>
              <a:rPr lang="or-IN"/>
            </a:br>
            <a:br>
              <a:rPr lang="or-IN" sz="3200" u="sng">
                <a:solidFill>
                  <a:srgbClr val="FF0000"/>
                </a:solidFill>
              </a:rPr>
            </a:br>
            <a:r>
              <a:rPr lang="or-IN">
                <a:solidFill>
                  <a:srgbClr val="FF0000"/>
                </a:solidFill>
              </a:rPr>
              <a:t>  </a:t>
            </a:r>
            <a:br>
              <a:rPr lang="or-IN" sz="3200">
                <a:solidFill>
                  <a:srgbClr val="FF0000"/>
                </a:solidFill>
              </a:rPr>
            </a:br>
            <a:br>
              <a:rPr lang="or-IN" sz="3200"/>
            </a:br>
            <a:br>
              <a:rPr lang="or-IN" sz="3200"/>
            </a:br>
            <a:br>
              <a:rPr lang="or-IN" sz="3200"/>
            </a:br>
            <a:endParaRPr sz="3200">
              <a:solidFill>
                <a:srgbClr val="FF0000"/>
              </a:solidFill>
            </a:endParaRPr>
          </a:p>
        </p:txBody>
      </p:sp>
      <p:sp>
        <p:nvSpPr>
          <p:cNvPr descr="How To Control Snails Naturally In The Garden" id="167" name="Google Shape;167;p10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ow To Control Snails Naturally In The Garden" id="168" name="Google Shape;168;p10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ow To Control Snails Naturally In The Garden" id="169" name="Google Shape;169;p10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0" name="Google Shape;170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267200"/>
            <a:ext cx="6934200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descr="Dissemination of Knowledge - Gmelina arborea Roxb." id="171" name="Google Shape;171;p10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issemination of Knowledge - Gmelina arborea Roxb." id="172" name="Google Shape;172;p10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Google Shape;173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7402286" cy="4267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73630" y="-62820"/>
            <a:ext cx="2041770" cy="1344143"/>
          </a:xfrm>
          <a:prstGeom prst="ellipse">
            <a:avLst/>
          </a:prstGeom>
          <a:noFill/>
          <a:ln>
            <a:noFill/>
          </a:ln>
        </p:spPr>
      </p:pic>
      <p:sp>
        <p:nvSpPr>
          <p:cNvPr id="179" name="Google Shape;179;p11"/>
          <p:cNvSpPr txBox="1"/>
          <p:nvPr>
            <p:ph type="title"/>
          </p:nvPr>
        </p:nvSpPr>
        <p:spPr>
          <a:xfrm>
            <a:off x="0" y="0"/>
            <a:ext cx="89154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lang="or-IN" sz="3100"/>
            </a:br>
            <a:r>
              <a:rPr lang="or-IN" sz="4400" u="sng">
                <a:solidFill>
                  <a:srgbClr val="FF0000"/>
                </a:solidFill>
              </a:rPr>
              <a:t>ଯୁକ୍ତାକ୍ଷର ଶବ୍ଦ</a:t>
            </a:r>
            <a:br>
              <a:rPr lang="or-IN" sz="3200" u="sng">
                <a:solidFill>
                  <a:srgbClr val="FF0000"/>
                </a:solidFill>
              </a:rPr>
            </a:br>
            <a:r>
              <a:rPr lang="or-IN" sz="6000"/>
              <a:t> ରମ୍ଭା </a:t>
            </a:r>
            <a:br>
              <a:rPr lang="or-IN" sz="6000"/>
            </a:br>
            <a:r>
              <a:rPr lang="or-IN" sz="6000"/>
              <a:t> ଗମ୍ଭାରୀ                  </a:t>
            </a:r>
            <a:br>
              <a:rPr lang="or-IN" sz="6000"/>
            </a:br>
            <a:r>
              <a:rPr lang="or-IN" sz="6000"/>
              <a:t> ଆମ୍ବ</a:t>
            </a:r>
            <a:br>
              <a:rPr lang="or-IN" sz="6000"/>
            </a:br>
            <a:r>
              <a:rPr lang="or-IN" sz="6000"/>
              <a:t> ଚମ୍ପା</a:t>
            </a:r>
            <a:br>
              <a:rPr lang="or-IN" sz="6000"/>
            </a:br>
            <a:r>
              <a:rPr lang="or-IN" sz="6000"/>
              <a:t> ମନ୍ଦାର</a:t>
            </a:r>
            <a:br>
              <a:rPr lang="or-IN" sz="6000"/>
            </a:br>
            <a:r>
              <a:rPr lang="or-IN" sz="6000"/>
              <a:t> ବାମ୍ଫୀ </a:t>
            </a:r>
            <a:br>
              <a:rPr lang="or-IN" sz="6000" u="sng">
                <a:solidFill>
                  <a:srgbClr val="FF0000"/>
                </a:solidFill>
              </a:rPr>
            </a:br>
            <a:r>
              <a:rPr lang="or-IN" sz="6000" u="sng">
                <a:solidFill>
                  <a:srgbClr val="FF0000"/>
                </a:solidFill>
              </a:rPr>
              <a:t> </a:t>
            </a:r>
            <a:r>
              <a:rPr lang="or-IN" sz="6000"/>
              <a:t>ପମ୍ପ</a:t>
            </a:r>
            <a:r>
              <a:rPr lang="or-IN" sz="6000">
                <a:solidFill>
                  <a:srgbClr val="FF0000"/>
                </a:solidFill>
              </a:rPr>
              <a:t>  </a:t>
            </a:r>
            <a:br>
              <a:rPr lang="or-IN" sz="3200">
                <a:solidFill>
                  <a:srgbClr val="FF0000"/>
                </a:solidFill>
              </a:rPr>
            </a:br>
            <a:br>
              <a:rPr lang="or-IN" sz="3200"/>
            </a:br>
            <a:br>
              <a:rPr lang="or-IN" sz="3200"/>
            </a:br>
            <a:br>
              <a:rPr lang="or-IN" sz="3200"/>
            </a:br>
            <a:endParaRPr sz="3200">
              <a:solidFill>
                <a:srgbClr val="FF0000"/>
              </a:solidFill>
            </a:endParaRPr>
          </a:p>
        </p:txBody>
      </p:sp>
      <p:sp>
        <p:nvSpPr>
          <p:cNvPr descr="How To Control Snails Naturally In The Garden" id="180" name="Google Shape;180;p11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ow To Control Snails Naturally In The Garden" id="181" name="Google Shape;181;p11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ow To Control Snails Naturally In The Garden" id="182" name="Google Shape;182;p11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3" name="Google Shape;183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38400" y="990600"/>
            <a:ext cx="6172200" cy="472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2021-03-21T16:27:02Z</dcterms:created>
  <dc:creator>USER</dc:creator>
</cp:coreProperties>
</file>