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hs9c0FTI0E8vCgoCnBvRPuEn9H0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06-17T16:36:04.724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rs2DkE"/>
      </p:ext>
    </p:extLst>
  </p:cm>
  <p:cm authorId="0" idx="2" dt="2020-06-17T16:36:04.720">
    <p:pos x="6000" y="100"/>
    <p:text>+amanrouniyar@odmegroup.org How come the website here is ODM Egroup and not ODM PS?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rs2DkI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or-I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2" type="sldNum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2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2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2" name="Google Shape;52;p2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2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1.jp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036829"/>
            <a:ext cx="9144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0" y="533400"/>
            <a:ext cx="8763000" cy="9176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or-IN" sz="3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b="1" i="0" sz="29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609600" y="1981200"/>
            <a:ext cx="81534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:3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: ODIA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NUMBER: 09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NAME : ରମ୍ଭା ନୂଆ ଜାଗା ଦେଖିଲା       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SUBTOPIC :ଅଭ୍ୟାସ- ୧୫ଓ ୧୭ (ପ୍ରଶ୍ନ ଉତ୍ତର )    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1800" y="228600"/>
            <a:ext cx="2041770" cy="134414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"/>
          <p:cNvSpPr txBox="1"/>
          <p:nvPr>
            <p:ph idx="1" type="body"/>
          </p:nvPr>
        </p:nvSpPr>
        <p:spPr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b="1" lang="or-IN" sz="4000" u="sng">
                <a:solidFill>
                  <a:srgbClr val="FF0000"/>
                </a:solidFill>
              </a:rPr>
              <a:t> </a:t>
            </a:r>
            <a:r>
              <a:rPr b="1" lang="or-IN" sz="3800" u="sng">
                <a:solidFill>
                  <a:srgbClr val="FF0000"/>
                </a:solidFill>
              </a:rPr>
              <a:t>ଅଭ୍ୟାସ -୧୭  ଆଲୋଚନା କରି ଲେଖ   |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1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4200"/>
              <a:t> ଗ –ତୁମ ଗାଁ ଲୋକଙ୍କର ଦେହ ଖରାପ ହେଲେ ସେମାନେ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1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4200"/>
              <a:t>  କେଉଁଠିକୁ ଯାଆନ୍ତି ?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1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4200"/>
              <a:t> ଉ- ଆମ ଗାଁ ଲୋକଙ୍କର ଦେହ ଖରାପ ହେଲେ ସେମାନେ ଚିକିତ୍ସା ପାଇଁ  ପାଖ ଅଞ୍ଚଳରେ ଥିବା ଡାକ୍ତରଖାନାକୁ ଯାଆନ୍ତି |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1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4200"/>
              <a:t> ଘ –ତୁମ ବିଦ୍ୟାଳୟରେ କଣ କଣ ଅଛି ଲେଖ  ?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1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4200"/>
              <a:t> ଉ -ଆମ ବିଦ୍ୟାଳୟରେ ମନ୍ଦିର,ଶ୍ରେଣୀ ଗୃହ ,ପାଠାଗାର ,ଖେଳ ପଡିଆ ,ପାର୍କ ,ବଗିଚା, ସୁଇମିଂ ପୁଲ ଇତ୍ୟାଦି ରହିଛି |   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1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4200"/>
              <a:t> ଙ-ତୁମ ଶ୍ରେଣୀ କୋଠରୀରେ କଣ ସବୁ ଅଛି  ?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1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4200"/>
              <a:t>ଉ –ଆମ ଶ୍ରେଣୀ କୋଠରୀରେ କଳାପଟା ,ଟେବୁଲ,ଚୌକି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1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4200"/>
              <a:t>ମାନଚିତ୍ର ,କମ୍ପୁଟର,ସ୍ମାର୍ଟବୋର୍ଡ,ମହାପୁରୁଷଙ୍କ ଛବି ଇତ୍ୟାଦି ରହିଛି | </a:t>
            </a:r>
            <a:endParaRPr b="1" sz="4200"/>
          </a:p>
        </p:txBody>
      </p:sp>
      <p:pic>
        <p:nvPicPr>
          <p:cNvPr id="187" name="Google Shape;18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98123" y="-83000"/>
            <a:ext cx="2041770" cy="838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8" name="Google Shape;188;p12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0200" y="4343400"/>
            <a:ext cx="141513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2800" y="5562600"/>
            <a:ext cx="141513" cy="1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/>
          <p:nvPr>
            <p:ph type="ctrTitle"/>
          </p:nvPr>
        </p:nvSpPr>
        <p:spPr>
          <a:xfrm>
            <a:off x="609600" y="228601"/>
            <a:ext cx="77724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b="1" lang="or-IN" sz="5400" u="sng">
                <a:solidFill>
                  <a:srgbClr val="FF0000"/>
                </a:solidFill>
              </a:rPr>
              <a:t>ଗୃହକର୍ମ</a:t>
            </a:r>
            <a:endParaRPr b="1" sz="5400" u="sng">
              <a:solidFill>
                <a:srgbClr val="FF0000"/>
              </a:solidFill>
            </a:endParaRPr>
          </a:p>
        </p:txBody>
      </p:sp>
      <p:sp>
        <p:nvSpPr>
          <p:cNvPr id="196" name="Google Shape;196;p13"/>
          <p:cNvSpPr txBox="1"/>
          <p:nvPr>
            <p:ph idx="1" type="subTitle"/>
          </p:nvPr>
        </p:nvSpPr>
        <p:spPr>
          <a:xfrm>
            <a:off x="0" y="1219200"/>
            <a:ext cx="89154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</a:pPr>
            <a:r>
              <a:rPr b="1" lang="or-IN" sz="5100">
                <a:solidFill>
                  <a:schemeClr val="dk1"/>
                </a:solidFill>
              </a:rPr>
              <a:t>ଅଭ୍ୟାସ–୧୫(କ ଓ ଖ)କୁ ଖାତାରେ କର|   </a:t>
            </a:r>
            <a:r>
              <a:rPr b="1" lang="or-IN" sz="5800"/>
              <a:t>     </a:t>
            </a:r>
            <a:endParaRPr b="1" sz="5800"/>
          </a:p>
        </p:txBody>
      </p:sp>
      <p:pic>
        <p:nvPicPr>
          <p:cNvPr id="197" name="Google Shape;19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819400"/>
            <a:ext cx="670560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0" y="89928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9" name="Google Shape;199;p13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/>
          <p:nvPr>
            <p:ph type="title"/>
          </p:nvPr>
        </p:nvSpPr>
        <p:spPr>
          <a:xfrm>
            <a:off x="-106485" y="1478879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b="1" lang="or-IN" sz="3600" u="sng">
                <a:solidFill>
                  <a:srgbClr val="FF0000"/>
                </a:solidFill>
              </a:rPr>
              <a:t>ଲବ୍ଧ ଜ୍ଞାନର ଫଳାଫଳ-</a:t>
            </a:r>
            <a:br>
              <a:rPr lang="or-IN" sz="3600">
                <a:solidFill>
                  <a:srgbClr val="FF0000"/>
                </a:solidFill>
              </a:rPr>
            </a:br>
            <a:r>
              <a:rPr lang="or-IN" sz="3600">
                <a:solidFill>
                  <a:srgbClr val="FF0000"/>
                </a:solidFill>
              </a:rPr>
              <a:t>ପିଲାମାନଙ୍କର ଶ୍ରବଣ,କଥନ,ପଠନ ଓ ଲିଖନ ଶୈଳୀ ର ଅଭିବୃଦ୍ଧି ଘଟିବ |</a:t>
            </a:r>
            <a:endParaRPr sz="3600">
              <a:solidFill>
                <a:srgbClr val="FF0000"/>
              </a:solidFill>
            </a:endParaRPr>
          </a:p>
        </p:txBody>
      </p:sp>
      <p:pic>
        <p:nvPicPr>
          <p:cNvPr id="205" name="Google Shape;20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2873" y="84718"/>
            <a:ext cx="2041770" cy="134414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6" name="Google Shape;20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964" y="3040515"/>
            <a:ext cx="4776107" cy="33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4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9643" y="273067"/>
            <a:ext cx="1816528" cy="1196504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5"/>
          <p:cNvSpPr txBox="1"/>
          <p:nvPr/>
        </p:nvSpPr>
        <p:spPr>
          <a:xfrm>
            <a:off x="602638" y="1088900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5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/>
          <p:nvPr>
            <p:ph type="title"/>
          </p:nvPr>
        </p:nvSpPr>
        <p:spPr>
          <a:xfrm>
            <a:off x="0" y="15240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or-IN" sz="4400">
                <a:solidFill>
                  <a:srgbClr val="FF0000"/>
                </a:solidFill>
              </a:rPr>
              <a:t>             ରମ୍ଭା ନୂଆ ଜାଗା ଦେଖିଲା    </a:t>
            </a:r>
            <a:br>
              <a:rPr lang="or-IN" sz="4400">
                <a:solidFill>
                  <a:srgbClr val="FF0000"/>
                </a:solidFill>
              </a:rPr>
            </a:br>
            <a:r>
              <a:rPr lang="or-IN" sz="4400">
                <a:solidFill>
                  <a:srgbClr val="FF0000"/>
                </a:solidFill>
              </a:rPr>
              <a:t>  </a:t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descr="animated low-poly Animated Elephant 3D model | CGTrader" id="101" name="Google Shape;101;p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02" name="Google Shape;102;p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03" name="Google Shape;103;p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04" name="Google Shape;104;p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2230" y="53340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7" name="Google Shape;107;p4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420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4" name="Google Shape;114;p5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blob:https://web.whatsapp.com/a0c40815-65d3-42ca-b015-4fba181d7c9e" id="120" name="Google Shape;120;p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lob:https://web.whatsapp.com/a5089883-ea02-4e22-a8c6-e61f82076046" id="121" name="Google Shape;121;p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lob:https://web.whatsapp.com/a5089883-ea02-4e22-a8c6-e61f82076046" id="122" name="Google Shape;122;p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106680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descr="blob:https://web.whatsapp.com/2eea7fe1-3581-4f6f-a4fa-b46abd94897f" id="124" name="Google Shape;124;p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lob:https://web.whatsapp.com/2eea7fe1-3581-4f6f-a4fa-b46abd94897f" id="125" name="Google Shape;125;p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525000" cy="812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0"/>
            <a:ext cx="1752600" cy="1153776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8" name="Google Shape;128;p6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/>
          <p:nvPr>
            <p:ph type="title"/>
          </p:nvPr>
        </p:nvSpPr>
        <p:spPr>
          <a:xfrm>
            <a:off x="0" y="15240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or-IN" sz="4400">
                <a:solidFill>
                  <a:srgbClr val="FF0000"/>
                </a:solidFill>
              </a:rPr>
              <a:t>             ରମ୍ଭା ନୂଆ ଜାଗା ଦେଖିଲା    </a:t>
            </a:r>
            <a:br>
              <a:rPr lang="or-IN" sz="4400">
                <a:solidFill>
                  <a:srgbClr val="FF0000"/>
                </a:solidFill>
              </a:rPr>
            </a:br>
            <a:r>
              <a:rPr lang="or-IN" sz="4400">
                <a:solidFill>
                  <a:srgbClr val="FF0000"/>
                </a:solidFill>
              </a:rPr>
              <a:t>  </a:t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descr="animated low-poly Animated Elephant 3D model | CGTrader" id="134" name="Google Shape;134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35" name="Google Shape;135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36" name="Google Shape;136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37" name="Google Shape;137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388620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9" name="Google Shape;13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1400" y="0"/>
            <a:ext cx="1752600" cy="1153776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1" name="Google Shape;141;p7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animated low-poly Animated Elephant 3D model | CGTrader" id="146" name="Google Shape;146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47" name="Google Shape;147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48" name="Google Shape;148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49" name="Google Shape;149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223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2" name="Google Shape;152;p8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animated low-poly Animated Elephant 3D model | CGTrader" id="157" name="Google Shape;157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58" name="Google Shape;158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59" name="Google Shape;159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60" name="Google Shape;160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5904" y="34700"/>
            <a:ext cx="1752600" cy="115377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2" name="Google Shape;16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827424"/>
            <a:ext cx="7497536" cy="548629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9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"/>
          <p:cNvSpPr txBox="1"/>
          <p:nvPr>
            <p:ph idx="1" type="body"/>
          </p:nvPr>
        </p:nvSpPr>
        <p:spPr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b="1" lang="or-IN" sz="4000" u="sng">
                <a:solidFill>
                  <a:srgbClr val="FF0000"/>
                </a:solidFill>
              </a:rPr>
              <a:t> </a:t>
            </a:r>
            <a:r>
              <a:rPr b="1" lang="or-IN" sz="3800" u="sng">
                <a:solidFill>
                  <a:srgbClr val="FF0000"/>
                </a:solidFill>
              </a:rPr>
              <a:t>ଅଭ୍ୟାସ -୧୫ ଆଲୋଚନା କରି ଲେଖ   |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71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4200"/>
              <a:t> ଗ –ଗ୍ରାମ ପଞ୍ଚାୟତ କି କି କାମ କରେ ?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1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4200"/>
              <a:t> ଉ- ଗ୍ରାମ ପଞ୍ଚାୟତ ଗାଁ ର ଭଲମନ୍ଦ ବୁଝେ |ରାସ୍ତା ଘାଟ ମରାମତି ,ପରିବେଶ ସଫା ସୁତରା ରଖିବା ,ପୋଖରୀ ଖୋଳିବା ଇତ୍ୟାଦି ଉନ୍ନତି ମୂଳକ କାର୍ଯ୍ୟ କରେ |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71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4200"/>
              <a:t> ଘ –ତୁମେ ପଢୁଥିବା ବିଦ୍ୟାଳୟର ନାମ କଣ ?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1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4200"/>
              <a:t> ଉ -ଆମେ ପଢୁଥିବା ବିଦ୍ୟାଳୟର ନାମ –ଓଡିଏମ ପବ୍ଲିକ ସ୍କୁଲ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1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4200"/>
              <a:t> ଙ-ତୁମ ବିଦ୍ୟାଳୟରେ ପାଠପଢା ପୂର୍ବରୁ କରାଯାଉଥିବା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1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4200"/>
              <a:t>  ଦୁଇଟି କାର୍ଯ୍ୟ ଲେଖ  ?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1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4200"/>
              <a:t>ଉ –ଆମ ବିଦ୍ୟାଳୟରେ ପାଠପଢା ପୂର୍ବରୁ ପ୍ରାର୍ଥନାସଭା ଓ ଦେଶ ବିଦେଶ ଖବର ସହିତ ଦୈନିକ ଅନୁଚିନ୍ତା ଆଲୋଚନା କରାଯାଏ </a:t>
            </a:r>
            <a:endParaRPr b="1" sz="4200"/>
          </a:p>
        </p:txBody>
      </p:sp>
      <p:pic>
        <p:nvPicPr>
          <p:cNvPr id="169" name="Google Shape;16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1"/>
            <a:ext cx="2041770" cy="1066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0" name="Google Shape;170;p10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86600" y="3733800"/>
            <a:ext cx="141513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7200" y="3810000"/>
            <a:ext cx="141513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63000" y="3733800"/>
            <a:ext cx="141513" cy="1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"/>
          <p:cNvSpPr txBox="1"/>
          <p:nvPr>
            <p:ph idx="1" type="body"/>
          </p:nvPr>
        </p:nvSpPr>
        <p:spPr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b="1" lang="or-IN" sz="4000" u="sng">
                <a:solidFill>
                  <a:srgbClr val="FF0000"/>
                </a:solidFill>
              </a:rPr>
              <a:t> </a:t>
            </a:r>
            <a:r>
              <a:rPr b="1" lang="or-IN" sz="4500" u="sng">
                <a:solidFill>
                  <a:srgbClr val="FF0000"/>
                </a:solidFill>
              </a:rPr>
              <a:t>ଅଭ୍ୟାସ -୧୭  ଆଲୋଚନା କରି ଲେଖ   |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637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5100"/>
              <a:t>କ –ତୁମ ଅଞ୍ଚଳରେ ଡାକ୍ତରଖାନା ନଥିଲେ କଣ ଅସୁବିଧା ହେବ  ?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637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5100"/>
              <a:t> ଉ- ଆମ ଅଞ୍ଚଳରେ ଡାକ୍ତରଖାନା ନଥିଲେ-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637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5100"/>
              <a:t>   ଲୋମାନେ ହଠାତ ନିଜ ଦେହ ଖରାପ ସମୟରେ ଉପଯୁକ୍ତ </a:t>
            </a:r>
            <a:endParaRPr b="1" sz="5100"/>
          </a:p>
          <a:p>
            <a:pPr indent="-342900" lvl="0" marL="342900" rtl="0" algn="just">
              <a:lnSpc>
                <a:spcPct val="100000"/>
              </a:lnSpc>
              <a:spcBef>
                <a:spcPts val="637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5100"/>
              <a:t>    ଚିକିତ୍ସା  ପାଇପାରିବେ  ନାହିଁ |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637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5100"/>
              <a:t> ଚିକିତ୍ସା ଅଭାବରୁ ଲୋକମାନଙ୍କର ଅକାଳ ବିୟୋଗ ଘଟିପାରେ|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637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5100"/>
              <a:t> ପିଲାମାନଙ୍କର ଟୀକା କରଣ ଠିକ ସମୟରେ ହୋଇପାରିବ ନାହିଁ  |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637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5100"/>
              <a:t> ଖ –ତୁମ ଗାଁରେ ବିଦ୍ୟାଳୟ ନଥିଲେ ତୁମର କି ଅସୁବିଧା ହୁଅନ୍ତା  ?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37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5100"/>
              <a:t> ଉ –ଆମ ଗାଁରେ  ବିଦ୍ୟାଳୟ ନ ଥିଲେ  –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37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5100"/>
              <a:t>  ଗାଁର ପିଲାମାନେ ପାଠପଢାରୁ ବଞ୍ଚିତ ହେବେ |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37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5100"/>
              <a:t>  ଶିକ୍ଷା  ଅଭାବରୁ ଅଧିକାଂଶ ପିଲା ଅସମାଜିକ କାର୍ଯ୍ୟରେ ଲିପ୍ତ ହେବେ |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37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5100"/>
              <a:t>  ଶିକ୍ଷା ଅଭାବରୁ ଅଧିକାଂଶ ପିଲା ଚାଷକାମ ,କାଠକାଟିବା ଗାଈ ଜଗିବା ଇତ୍ୟାଦି କାର୍ଯ୍ୟ ରେ ନିଜକୁ ନିୟୋଜିତ ରଖିବା  ସହିତ ଅଶିକ୍ଷିତ ହୋଇ ରହିବେ |</a:t>
            </a:r>
            <a:endParaRPr b="1" sz="5100"/>
          </a:p>
        </p:txBody>
      </p:sp>
      <p:pic>
        <p:nvPicPr>
          <p:cNvPr id="179" name="Google Shape;17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9775" y="-130850"/>
            <a:ext cx="1396200" cy="576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0" name="Google Shape;18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7000" y="1676400"/>
            <a:ext cx="141513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7200" y="3200400"/>
            <a:ext cx="141513" cy="1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2021-03-21T16:27:02Z</dcterms:created>
  <dc:creator>USER</dc:creator>
</cp:coreProperties>
</file>