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4" r:id="rId4"/>
    <p:sldId id="277" r:id="rId5"/>
    <p:sldId id="276" r:id="rId6"/>
    <p:sldId id="275" r:id="rId7"/>
    <p:sldId id="278" r:id="rId8"/>
    <p:sldId id="28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itha Nanda" userId="6d1d25f87945e9a1" providerId="LiveId" clId="{7CD758C1-E427-4EA2-9AC2-25925D798DC2}"/>
    <pc:docChg chg="undo custSel modSld">
      <pc:chgData name="Nishitha Nanda" userId="6d1d25f87945e9a1" providerId="LiveId" clId="{7CD758C1-E427-4EA2-9AC2-25925D798DC2}" dt="2021-09-19T17:58:57.963" v="648" actId="20577"/>
      <pc:docMkLst>
        <pc:docMk/>
      </pc:docMkLst>
      <pc:sldChg chg="modSp mod">
        <pc:chgData name="Nishitha Nanda" userId="6d1d25f87945e9a1" providerId="LiveId" clId="{7CD758C1-E427-4EA2-9AC2-25925D798DC2}" dt="2021-09-19T13:53:50.689" v="76" actId="20577"/>
        <pc:sldMkLst>
          <pc:docMk/>
          <pc:sldMk cId="123585031" sldId="257"/>
        </pc:sldMkLst>
        <pc:spChg chg="mod">
          <ac:chgData name="Nishitha Nanda" userId="6d1d25f87945e9a1" providerId="LiveId" clId="{7CD758C1-E427-4EA2-9AC2-25925D798DC2}" dt="2021-09-19T13:53:50.689" v="76" actId="20577"/>
          <ac:spMkLst>
            <pc:docMk/>
            <pc:sldMk cId="123585031" sldId="257"/>
            <ac:spMk id="7" creationId="{EC02D462-C743-49FA-BCB2-E9A0B47D8966}"/>
          </ac:spMkLst>
        </pc:spChg>
      </pc:sldChg>
      <pc:sldChg chg="modSp mod">
        <pc:chgData name="Nishitha Nanda" userId="6d1d25f87945e9a1" providerId="LiveId" clId="{7CD758C1-E427-4EA2-9AC2-25925D798DC2}" dt="2021-09-19T17:57:09.198" v="626" actId="20577"/>
        <pc:sldMkLst>
          <pc:docMk/>
          <pc:sldMk cId="3980024733" sldId="274"/>
        </pc:sldMkLst>
        <pc:spChg chg="mod">
          <ac:chgData name="Nishitha Nanda" userId="6d1d25f87945e9a1" providerId="LiveId" clId="{7CD758C1-E427-4EA2-9AC2-25925D798DC2}" dt="2021-09-19T17:57:09.198" v="626" actId="20577"/>
          <ac:spMkLst>
            <pc:docMk/>
            <pc:sldMk cId="3980024733" sldId="274"/>
            <ac:spMk id="9" creationId="{0CD7A7C0-795C-4FA2-90C2-226EDCD585B0}"/>
          </ac:spMkLst>
        </pc:spChg>
      </pc:sldChg>
      <pc:sldChg chg="modSp">
        <pc:chgData name="Nishitha Nanda" userId="6d1d25f87945e9a1" providerId="LiveId" clId="{7CD758C1-E427-4EA2-9AC2-25925D798DC2}" dt="2021-09-19T14:29:42.158" v="361" actId="20577"/>
        <pc:sldMkLst>
          <pc:docMk/>
          <pc:sldMk cId="3994061925" sldId="275"/>
        </pc:sldMkLst>
        <pc:spChg chg="mod">
          <ac:chgData name="Nishitha Nanda" userId="6d1d25f87945e9a1" providerId="LiveId" clId="{7CD758C1-E427-4EA2-9AC2-25925D798DC2}" dt="2021-09-19T14:29:42.158" v="361" actId="20577"/>
          <ac:spMkLst>
            <pc:docMk/>
            <pc:sldMk cId="3994061925" sldId="275"/>
            <ac:spMk id="3" creationId="{B09A086B-36A3-4DAC-89D0-25AB98E30567}"/>
          </ac:spMkLst>
        </pc:spChg>
      </pc:sldChg>
      <pc:sldChg chg="addSp delSp modSp mod addAnim delAnim modAnim">
        <pc:chgData name="Nishitha Nanda" userId="6d1d25f87945e9a1" providerId="LiveId" clId="{7CD758C1-E427-4EA2-9AC2-25925D798DC2}" dt="2021-09-19T16:33:43.582" v="625" actId="14100"/>
        <pc:sldMkLst>
          <pc:docMk/>
          <pc:sldMk cId="1068553396" sldId="276"/>
        </pc:sldMkLst>
        <pc:spChg chg="add mod topLvl">
          <ac:chgData name="Nishitha Nanda" userId="6d1d25f87945e9a1" providerId="LiveId" clId="{7CD758C1-E427-4EA2-9AC2-25925D798DC2}" dt="2021-09-19T15:41:02.390" v="566" actId="208"/>
          <ac:spMkLst>
            <pc:docMk/>
            <pc:sldMk cId="1068553396" sldId="276"/>
            <ac:spMk id="6" creationId="{40DB6610-98E0-4AA5-8972-DA9A23A22DD1}"/>
          </ac:spMkLst>
        </pc:spChg>
        <pc:spChg chg="add mod">
          <ac:chgData name="Nishitha Nanda" userId="6d1d25f87945e9a1" providerId="LiveId" clId="{7CD758C1-E427-4EA2-9AC2-25925D798DC2}" dt="2021-09-19T15:33:54.461" v="473" actId="164"/>
          <ac:spMkLst>
            <pc:docMk/>
            <pc:sldMk cId="1068553396" sldId="276"/>
            <ac:spMk id="7" creationId="{CFA9081C-90ED-4958-89D2-2BACA82BCF32}"/>
          </ac:spMkLst>
        </pc:spChg>
        <pc:spChg chg="mod">
          <ac:chgData name="Nishitha Nanda" userId="6d1d25f87945e9a1" providerId="LiveId" clId="{7CD758C1-E427-4EA2-9AC2-25925D798DC2}" dt="2021-09-19T14:29:51.769" v="370" actId="20577"/>
          <ac:spMkLst>
            <pc:docMk/>
            <pc:sldMk cId="1068553396" sldId="276"/>
            <ac:spMk id="15" creationId="{6A59FFFD-5078-4305-BB30-1A846A6D9D12}"/>
          </ac:spMkLst>
        </pc:spChg>
        <pc:spChg chg="add mod">
          <ac:chgData name="Nishitha Nanda" userId="6d1d25f87945e9a1" providerId="LiveId" clId="{7CD758C1-E427-4EA2-9AC2-25925D798DC2}" dt="2021-09-19T15:33:54.461" v="473" actId="164"/>
          <ac:spMkLst>
            <pc:docMk/>
            <pc:sldMk cId="1068553396" sldId="276"/>
            <ac:spMk id="16" creationId="{652F00FA-1C8D-4B4A-818B-6D9EAB4952A4}"/>
          </ac:spMkLst>
        </pc:spChg>
        <pc:spChg chg="add mod topLvl">
          <ac:chgData name="Nishitha Nanda" userId="6d1d25f87945e9a1" providerId="LiveId" clId="{7CD758C1-E427-4EA2-9AC2-25925D798DC2}" dt="2021-09-19T15:35:27.969" v="484" actId="165"/>
          <ac:spMkLst>
            <pc:docMk/>
            <pc:sldMk cId="1068553396" sldId="276"/>
            <ac:spMk id="17" creationId="{9D89E9BB-9C2C-4ABE-93B3-C4012BF61FA7}"/>
          </ac:spMkLst>
        </pc:spChg>
        <pc:spChg chg="add del mod ord">
          <ac:chgData name="Nishitha Nanda" userId="6d1d25f87945e9a1" providerId="LiveId" clId="{7CD758C1-E427-4EA2-9AC2-25925D798DC2}" dt="2021-09-19T15:39:09.066" v="553" actId="478"/>
          <ac:spMkLst>
            <pc:docMk/>
            <pc:sldMk cId="1068553396" sldId="276"/>
            <ac:spMk id="19" creationId="{C6784189-A1B2-476F-B009-D806BD77040F}"/>
          </ac:spMkLst>
        </pc:spChg>
        <pc:spChg chg="add del mod">
          <ac:chgData name="Nishitha Nanda" userId="6d1d25f87945e9a1" providerId="LiveId" clId="{7CD758C1-E427-4EA2-9AC2-25925D798DC2}" dt="2021-09-19T15:39:07.160" v="551" actId="478"/>
          <ac:spMkLst>
            <pc:docMk/>
            <pc:sldMk cId="1068553396" sldId="276"/>
            <ac:spMk id="20" creationId="{0F01F2C9-A044-4F21-9EE0-B6B1D3EB72FE}"/>
          </ac:spMkLst>
        </pc:spChg>
        <pc:spChg chg="add mod">
          <ac:chgData name="Nishitha Nanda" userId="6d1d25f87945e9a1" providerId="LiveId" clId="{7CD758C1-E427-4EA2-9AC2-25925D798DC2}" dt="2021-09-19T15:41:02.390" v="566" actId="208"/>
          <ac:spMkLst>
            <pc:docMk/>
            <pc:sldMk cId="1068553396" sldId="276"/>
            <ac:spMk id="22" creationId="{CD4D228E-12E1-4ECE-A766-7D15C62D354F}"/>
          </ac:spMkLst>
        </pc:spChg>
        <pc:spChg chg="add del">
          <ac:chgData name="Nishitha Nanda" userId="6d1d25f87945e9a1" providerId="LiveId" clId="{7CD758C1-E427-4EA2-9AC2-25925D798DC2}" dt="2021-09-19T15:39:40.679" v="556" actId="478"/>
          <ac:spMkLst>
            <pc:docMk/>
            <pc:sldMk cId="1068553396" sldId="276"/>
            <ac:spMk id="24" creationId="{2D9F7750-06DC-462C-88F8-D82D67DE9761}"/>
          </ac:spMkLst>
        </pc:spChg>
        <pc:spChg chg="add mod">
          <ac:chgData name="Nishitha Nanda" userId="6d1d25f87945e9a1" providerId="LiveId" clId="{7CD758C1-E427-4EA2-9AC2-25925D798DC2}" dt="2021-09-19T15:42:46.189" v="579" actId="164"/>
          <ac:spMkLst>
            <pc:docMk/>
            <pc:sldMk cId="1068553396" sldId="276"/>
            <ac:spMk id="25" creationId="{B0534CAC-70E7-4A10-A96C-0CCA78030F60}"/>
          </ac:spMkLst>
        </pc:spChg>
        <pc:spChg chg="add mod">
          <ac:chgData name="Nishitha Nanda" userId="6d1d25f87945e9a1" providerId="LiveId" clId="{7CD758C1-E427-4EA2-9AC2-25925D798DC2}" dt="2021-09-19T15:43:48.015" v="587" actId="164"/>
          <ac:spMkLst>
            <pc:docMk/>
            <pc:sldMk cId="1068553396" sldId="276"/>
            <ac:spMk id="26" creationId="{BCDFB2EA-08BE-4BAF-903D-CE3B1EB6DE82}"/>
          </ac:spMkLst>
        </pc:spChg>
        <pc:spChg chg="add mod">
          <ac:chgData name="Nishitha Nanda" userId="6d1d25f87945e9a1" providerId="LiveId" clId="{7CD758C1-E427-4EA2-9AC2-25925D798DC2}" dt="2021-09-19T15:42:46.189" v="579" actId="164"/>
          <ac:spMkLst>
            <pc:docMk/>
            <pc:sldMk cId="1068553396" sldId="276"/>
            <ac:spMk id="27" creationId="{1435C857-C25E-447B-866F-9A0B24424CC5}"/>
          </ac:spMkLst>
        </pc:spChg>
        <pc:spChg chg="add mod">
          <ac:chgData name="Nishitha Nanda" userId="6d1d25f87945e9a1" providerId="LiveId" clId="{7CD758C1-E427-4EA2-9AC2-25925D798DC2}" dt="2021-09-19T15:42:46.189" v="579" actId="164"/>
          <ac:spMkLst>
            <pc:docMk/>
            <pc:sldMk cId="1068553396" sldId="276"/>
            <ac:spMk id="28" creationId="{A925BD57-5F8A-47C3-8525-377CD6E6339A}"/>
          </ac:spMkLst>
        </pc:spChg>
        <pc:spChg chg="add mod">
          <ac:chgData name="Nishitha Nanda" userId="6d1d25f87945e9a1" providerId="LiveId" clId="{7CD758C1-E427-4EA2-9AC2-25925D798DC2}" dt="2021-09-19T15:45:07.348" v="614" actId="14100"/>
          <ac:spMkLst>
            <pc:docMk/>
            <pc:sldMk cId="1068553396" sldId="276"/>
            <ac:spMk id="30" creationId="{3883734A-3A25-4FFF-81F7-5F1E8BB29294}"/>
          </ac:spMkLst>
        </pc:spChg>
        <pc:grpChg chg="add del mod">
          <ac:chgData name="Nishitha Nanda" userId="6d1d25f87945e9a1" providerId="LiveId" clId="{7CD758C1-E427-4EA2-9AC2-25925D798DC2}" dt="2021-09-19T15:35:07.047" v="483" actId="478"/>
          <ac:grpSpMkLst>
            <pc:docMk/>
            <pc:sldMk cId="1068553396" sldId="276"/>
            <ac:grpSpMk id="9" creationId="{76498B42-D6CC-43AE-8C60-279196D275CA}"/>
          </ac:grpSpMkLst>
        </pc:grpChg>
        <pc:grpChg chg="add del mod">
          <ac:chgData name="Nishitha Nanda" userId="6d1d25f87945e9a1" providerId="LiveId" clId="{7CD758C1-E427-4EA2-9AC2-25925D798DC2}" dt="2021-09-19T15:35:27.969" v="484" actId="165"/>
          <ac:grpSpMkLst>
            <pc:docMk/>
            <pc:sldMk cId="1068553396" sldId="276"/>
            <ac:grpSpMk id="18" creationId="{C4740370-93BB-4DA5-9A8E-855ED25193E4}"/>
          </ac:grpSpMkLst>
        </pc:grpChg>
        <pc:grpChg chg="add mod">
          <ac:chgData name="Nishitha Nanda" userId="6d1d25f87945e9a1" providerId="LiveId" clId="{7CD758C1-E427-4EA2-9AC2-25925D798DC2}" dt="2021-09-19T15:37:26.274" v="544" actId="164"/>
          <ac:grpSpMkLst>
            <pc:docMk/>
            <pc:sldMk cId="1068553396" sldId="276"/>
            <ac:grpSpMk id="21" creationId="{720D740E-57C9-496D-9F03-08DE0560B335}"/>
          </ac:grpSpMkLst>
        </pc:grpChg>
        <pc:grpChg chg="add mod">
          <ac:chgData name="Nishitha Nanda" userId="6d1d25f87945e9a1" providerId="LiveId" clId="{7CD758C1-E427-4EA2-9AC2-25925D798DC2}" dt="2021-09-19T15:45:20.301" v="618" actId="1076"/>
          <ac:grpSpMkLst>
            <pc:docMk/>
            <pc:sldMk cId="1068553396" sldId="276"/>
            <ac:grpSpMk id="23" creationId="{A34F3ACF-FC57-4887-AA69-6017240676BF}"/>
          </ac:grpSpMkLst>
        </pc:grpChg>
        <pc:grpChg chg="add mod">
          <ac:chgData name="Nishitha Nanda" userId="6d1d25f87945e9a1" providerId="LiveId" clId="{7CD758C1-E427-4EA2-9AC2-25925D798DC2}" dt="2021-09-19T16:33:43.582" v="625" actId="14100"/>
          <ac:grpSpMkLst>
            <pc:docMk/>
            <pc:sldMk cId="1068553396" sldId="276"/>
            <ac:grpSpMk id="29" creationId="{DBD183F5-6896-4210-AD8B-6599332A359B}"/>
          </ac:grpSpMkLst>
        </pc:grpChg>
        <pc:grpChg chg="add mod">
          <ac:chgData name="Nishitha Nanda" userId="6d1d25f87945e9a1" providerId="LiveId" clId="{7CD758C1-E427-4EA2-9AC2-25925D798DC2}" dt="2021-09-19T15:45:26.427" v="620" actId="1076"/>
          <ac:grpSpMkLst>
            <pc:docMk/>
            <pc:sldMk cId="1068553396" sldId="276"/>
            <ac:grpSpMk id="31" creationId="{D3677A7A-C7C3-4406-B571-10412FCB7D7E}"/>
          </ac:grpSpMkLst>
        </pc:grpChg>
        <pc:picChg chg="add del mod">
          <ac:chgData name="Nishitha Nanda" userId="6d1d25f87945e9a1" providerId="LiveId" clId="{7CD758C1-E427-4EA2-9AC2-25925D798DC2}" dt="2021-09-19T15:44:33.654" v="605" actId="478"/>
          <ac:picMkLst>
            <pc:docMk/>
            <pc:sldMk cId="1068553396" sldId="276"/>
            <ac:picMk id="3" creationId="{F9D190D1-61D6-4BEA-B826-3DB01F628386}"/>
          </ac:picMkLst>
        </pc:picChg>
        <pc:picChg chg="add del mod">
          <ac:chgData name="Nishitha Nanda" userId="6d1d25f87945e9a1" providerId="LiveId" clId="{7CD758C1-E427-4EA2-9AC2-25925D798DC2}" dt="2021-09-19T15:17:53.989" v="411" actId="478"/>
          <ac:picMkLst>
            <pc:docMk/>
            <pc:sldMk cId="1068553396" sldId="276"/>
            <ac:picMk id="5" creationId="{7A4EBDB4-885C-4B5E-8A7E-C6B322254FD1}"/>
          </ac:picMkLst>
        </pc:picChg>
        <pc:picChg chg="add del mod">
          <ac:chgData name="Nishitha Nanda" userId="6d1d25f87945e9a1" providerId="LiveId" clId="{7CD758C1-E427-4EA2-9AC2-25925D798DC2}" dt="2021-09-19T15:44:26.916" v="602" actId="478"/>
          <ac:picMkLst>
            <pc:docMk/>
            <pc:sldMk cId="1068553396" sldId="276"/>
            <ac:picMk id="8" creationId="{9AFD1ED7-CB89-445D-8E1C-7490ACB18571}"/>
          </ac:picMkLst>
        </pc:picChg>
        <pc:picChg chg="add del">
          <ac:chgData name="Nishitha Nanda" userId="6d1d25f87945e9a1" providerId="LiveId" clId="{7CD758C1-E427-4EA2-9AC2-25925D798DC2}" dt="2021-09-19T15:44:40.414" v="608" actId="478"/>
          <ac:picMkLst>
            <pc:docMk/>
            <pc:sldMk cId="1068553396" sldId="276"/>
            <ac:picMk id="10" creationId="{9B299552-2CDB-46E9-8A9B-1ACA894D17B6}"/>
          </ac:picMkLst>
        </pc:picChg>
      </pc:sldChg>
      <pc:sldChg chg="modSp mod">
        <pc:chgData name="Nishitha Nanda" userId="6d1d25f87945e9a1" providerId="LiveId" clId="{7CD758C1-E427-4EA2-9AC2-25925D798DC2}" dt="2021-09-19T17:57:14.105" v="627" actId="20577"/>
        <pc:sldMkLst>
          <pc:docMk/>
          <pc:sldMk cId="1307106731" sldId="277"/>
        </pc:sldMkLst>
        <pc:spChg chg="mod">
          <ac:chgData name="Nishitha Nanda" userId="6d1d25f87945e9a1" providerId="LiveId" clId="{7CD758C1-E427-4EA2-9AC2-25925D798DC2}" dt="2021-09-19T17:57:14.105" v="627" actId="20577"/>
          <ac:spMkLst>
            <pc:docMk/>
            <pc:sldMk cId="1307106731" sldId="277"/>
            <ac:spMk id="3" creationId="{7DEDE650-530A-4D6C-B146-0D1AB9F5039C}"/>
          </ac:spMkLst>
        </pc:spChg>
      </pc:sldChg>
      <pc:sldChg chg="addSp delSp modSp mod">
        <pc:chgData name="Nishitha Nanda" userId="6d1d25f87945e9a1" providerId="LiveId" clId="{7CD758C1-E427-4EA2-9AC2-25925D798DC2}" dt="2021-09-19T17:58:18.020" v="636" actId="1076"/>
        <pc:sldMkLst>
          <pc:docMk/>
          <pc:sldMk cId="2269294405" sldId="278"/>
        </pc:sldMkLst>
        <pc:spChg chg="mod">
          <ac:chgData name="Nishitha Nanda" userId="6d1d25f87945e9a1" providerId="LiveId" clId="{7CD758C1-E427-4EA2-9AC2-25925D798DC2}" dt="2021-09-19T17:58:18.020" v="636" actId="1076"/>
          <ac:spMkLst>
            <pc:docMk/>
            <pc:sldMk cId="2269294405" sldId="278"/>
            <ac:spMk id="2" creationId="{7AB0F95A-A5D0-4FBC-A846-73C2C39A7E17}"/>
          </ac:spMkLst>
        </pc:spChg>
        <pc:spChg chg="mod">
          <ac:chgData name="Nishitha Nanda" userId="6d1d25f87945e9a1" providerId="LiveId" clId="{7CD758C1-E427-4EA2-9AC2-25925D798DC2}" dt="2021-09-19T17:58:12.793" v="633" actId="1076"/>
          <ac:spMkLst>
            <pc:docMk/>
            <pc:sldMk cId="2269294405" sldId="278"/>
            <ac:spMk id="12" creationId="{030BCDE8-7481-46F8-82A0-F1332EAE8987}"/>
          </ac:spMkLst>
        </pc:spChg>
        <pc:spChg chg="add mod">
          <ac:chgData name="Nishitha Nanda" userId="6d1d25f87945e9a1" providerId="LiveId" clId="{7CD758C1-E427-4EA2-9AC2-25925D798DC2}" dt="2021-09-19T15:26:06.344" v="436" actId="1076"/>
          <ac:spMkLst>
            <pc:docMk/>
            <pc:sldMk cId="2269294405" sldId="278"/>
            <ac:spMk id="13" creationId="{D2CB65F3-70E8-4C0B-B76E-FDBE5DC1F965}"/>
          </ac:spMkLst>
        </pc:spChg>
        <pc:spChg chg="add mod">
          <ac:chgData name="Nishitha Nanda" userId="6d1d25f87945e9a1" providerId="LiveId" clId="{7CD758C1-E427-4EA2-9AC2-25925D798DC2}" dt="2021-09-19T14:21:50.878" v="100" actId="14100"/>
          <ac:spMkLst>
            <pc:docMk/>
            <pc:sldMk cId="2269294405" sldId="278"/>
            <ac:spMk id="17" creationId="{FB3B45D3-A54F-4C39-A3F1-E1BE1A6CC830}"/>
          </ac:spMkLst>
        </pc:spChg>
        <pc:picChg chg="del mod">
          <ac:chgData name="Nishitha Nanda" userId="6d1d25f87945e9a1" providerId="LiveId" clId="{7CD758C1-E427-4EA2-9AC2-25925D798DC2}" dt="2021-09-19T14:21:08.661" v="89" actId="478"/>
          <ac:picMkLst>
            <pc:docMk/>
            <pc:sldMk cId="2269294405" sldId="278"/>
            <ac:picMk id="8" creationId="{7319A022-B49F-4DB4-BBAE-281DA780C3B9}"/>
          </ac:picMkLst>
        </pc:picChg>
        <pc:picChg chg="add mod">
          <ac:chgData name="Nishitha Nanda" userId="6d1d25f87945e9a1" providerId="LiveId" clId="{7CD758C1-E427-4EA2-9AC2-25925D798DC2}" dt="2021-09-19T17:58:15.928" v="635" actId="1076"/>
          <ac:picMkLst>
            <pc:docMk/>
            <pc:sldMk cId="2269294405" sldId="278"/>
            <ac:picMk id="10" creationId="{15A82A6E-D166-4AE2-897A-A415375560F8}"/>
          </ac:picMkLst>
        </pc:picChg>
        <pc:picChg chg="add mod">
          <ac:chgData name="Nishitha Nanda" userId="6d1d25f87945e9a1" providerId="LiveId" clId="{7CD758C1-E427-4EA2-9AC2-25925D798DC2}" dt="2021-09-19T15:26:19.529" v="439" actId="14100"/>
          <ac:picMkLst>
            <pc:docMk/>
            <pc:sldMk cId="2269294405" sldId="278"/>
            <ac:picMk id="11" creationId="{E88FD28D-4FFC-417E-BA8B-876C85D8C6BF}"/>
          </ac:picMkLst>
        </pc:picChg>
        <pc:picChg chg="add mod">
          <ac:chgData name="Nishitha Nanda" userId="6d1d25f87945e9a1" providerId="LiveId" clId="{7CD758C1-E427-4EA2-9AC2-25925D798DC2}" dt="2021-09-19T15:26:08.995" v="437" actId="1076"/>
          <ac:picMkLst>
            <pc:docMk/>
            <pc:sldMk cId="2269294405" sldId="278"/>
            <ac:picMk id="14" creationId="{96CFB027-1178-40AA-B433-3C88790BB89E}"/>
          </ac:picMkLst>
        </pc:picChg>
        <pc:picChg chg="add mod">
          <ac:chgData name="Nishitha Nanda" userId="6d1d25f87945e9a1" providerId="LiveId" clId="{7CD758C1-E427-4EA2-9AC2-25925D798DC2}" dt="2021-09-19T17:58:10.287" v="632" actId="1076"/>
          <ac:picMkLst>
            <pc:docMk/>
            <pc:sldMk cId="2269294405" sldId="278"/>
            <ac:picMk id="16" creationId="{1A2E1693-9BB7-41DD-9ACD-B5FDB429901F}"/>
          </ac:picMkLst>
        </pc:picChg>
      </pc:sldChg>
      <pc:sldChg chg="addSp delSp modSp mod">
        <pc:chgData name="Nishitha Nanda" userId="6d1d25f87945e9a1" providerId="LiveId" clId="{7CD758C1-E427-4EA2-9AC2-25925D798DC2}" dt="2021-09-19T17:58:57.963" v="648" actId="20577"/>
        <pc:sldMkLst>
          <pc:docMk/>
          <pc:sldMk cId="1393921438" sldId="281"/>
        </pc:sldMkLst>
        <pc:spChg chg="del">
          <ac:chgData name="Nishitha Nanda" userId="6d1d25f87945e9a1" providerId="LiveId" clId="{7CD758C1-E427-4EA2-9AC2-25925D798DC2}" dt="2021-09-19T14:21:27.890" v="93" actId="21"/>
          <ac:spMkLst>
            <pc:docMk/>
            <pc:sldMk cId="1393921438" sldId="281"/>
            <ac:spMk id="2" creationId="{7AB0F95A-A5D0-4FBC-A846-73C2C39A7E17}"/>
          </ac:spMkLst>
        </pc:spChg>
        <pc:spChg chg="mod">
          <ac:chgData name="Nishitha Nanda" userId="6d1d25f87945e9a1" providerId="LiveId" clId="{7CD758C1-E427-4EA2-9AC2-25925D798DC2}" dt="2021-09-19T15:26:59.540" v="447" actId="1076"/>
          <ac:spMkLst>
            <pc:docMk/>
            <pc:sldMk cId="1393921438" sldId="281"/>
            <ac:spMk id="3" creationId="{B09A086B-36A3-4DAC-89D0-25AB98E30567}"/>
          </ac:spMkLst>
        </pc:spChg>
        <pc:spChg chg="add mod">
          <ac:chgData name="Nishitha Nanda" userId="6d1d25f87945e9a1" providerId="LiveId" clId="{7CD758C1-E427-4EA2-9AC2-25925D798DC2}" dt="2021-09-19T15:26:34.638" v="441" actId="1076"/>
          <ac:spMkLst>
            <pc:docMk/>
            <pc:sldMk cId="1393921438" sldId="281"/>
            <ac:spMk id="7" creationId="{454760F0-4DF9-4102-840E-F6BAC20D3F75}"/>
          </ac:spMkLst>
        </pc:spChg>
        <pc:spChg chg="add del mod">
          <ac:chgData name="Nishitha Nanda" userId="6d1d25f87945e9a1" providerId="LiveId" clId="{7CD758C1-E427-4EA2-9AC2-25925D798DC2}" dt="2021-09-19T14:24:11.378" v="113" actId="478"/>
          <ac:spMkLst>
            <pc:docMk/>
            <pc:sldMk cId="1393921438" sldId="281"/>
            <ac:spMk id="10" creationId="{3759991C-39F2-4743-BF10-1F7AB1D019F4}"/>
          </ac:spMkLst>
        </pc:spChg>
        <pc:spChg chg="add mod">
          <ac:chgData name="Nishitha Nanda" userId="6d1d25f87945e9a1" providerId="LiveId" clId="{7CD758C1-E427-4EA2-9AC2-25925D798DC2}" dt="2021-09-19T14:25:18.548" v="118" actId="1076"/>
          <ac:spMkLst>
            <pc:docMk/>
            <pc:sldMk cId="1393921438" sldId="281"/>
            <ac:spMk id="11" creationId="{675F54D0-65A9-4948-860C-4BBA82EBBE02}"/>
          </ac:spMkLst>
        </pc:spChg>
        <pc:spChg chg="del">
          <ac:chgData name="Nishitha Nanda" userId="6d1d25f87945e9a1" providerId="LiveId" clId="{7CD758C1-E427-4EA2-9AC2-25925D798DC2}" dt="2021-09-19T14:20:37.909" v="82" actId="21"/>
          <ac:spMkLst>
            <pc:docMk/>
            <pc:sldMk cId="1393921438" sldId="281"/>
            <ac:spMk id="12" creationId="{030BCDE8-7481-46F8-82A0-F1332EAE8987}"/>
          </ac:spMkLst>
        </pc:spChg>
        <pc:spChg chg="add mod">
          <ac:chgData name="Nishitha Nanda" userId="6d1d25f87945e9a1" providerId="LiveId" clId="{7CD758C1-E427-4EA2-9AC2-25925D798DC2}" dt="2021-09-19T17:58:46.225" v="642" actId="20577"/>
          <ac:spMkLst>
            <pc:docMk/>
            <pc:sldMk cId="1393921438" sldId="281"/>
            <ac:spMk id="14" creationId="{1491E8F0-41F6-43CD-B437-FBE93996EA5A}"/>
          </ac:spMkLst>
        </pc:spChg>
        <pc:spChg chg="add del mod">
          <ac:chgData name="Nishitha Nanda" userId="6d1d25f87945e9a1" providerId="LiveId" clId="{7CD758C1-E427-4EA2-9AC2-25925D798DC2}" dt="2021-09-19T14:27:43.287" v="165" actId="478"/>
          <ac:spMkLst>
            <pc:docMk/>
            <pc:sldMk cId="1393921438" sldId="281"/>
            <ac:spMk id="17" creationId="{D577CBE2-36C8-4924-B0ED-CD33D7B069DD}"/>
          </ac:spMkLst>
        </pc:spChg>
        <pc:spChg chg="add mod">
          <ac:chgData name="Nishitha Nanda" userId="6d1d25f87945e9a1" providerId="LiveId" clId="{7CD758C1-E427-4EA2-9AC2-25925D798DC2}" dt="2021-09-19T17:58:57.963" v="648" actId="20577"/>
          <ac:spMkLst>
            <pc:docMk/>
            <pc:sldMk cId="1393921438" sldId="281"/>
            <ac:spMk id="18" creationId="{13100378-E3D3-4748-A7A4-6F11E51BEC34}"/>
          </ac:spMkLst>
        </pc:spChg>
        <pc:picChg chg="del mod">
          <ac:chgData name="Nishitha Nanda" userId="6d1d25f87945e9a1" providerId="LiveId" clId="{7CD758C1-E427-4EA2-9AC2-25925D798DC2}" dt="2021-09-19T14:20:37.909" v="82" actId="21"/>
          <ac:picMkLst>
            <pc:docMk/>
            <pc:sldMk cId="1393921438" sldId="281"/>
            <ac:picMk id="6" creationId="{2B952B89-2742-43CB-9F77-50AD304593E6}"/>
          </ac:picMkLst>
        </pc:picChg>
        <pc:picChg chg="add mod">
          <ac:chgData name="Nishitha Nanda" userId="6d1d25f87945e9a1" providerId="LiveId" clId="{7CD758C1-E427-4EA2-9AC2-25925D798DC2}" dt="2021-09-19T15:27:29.452" v="449" actId="571"/>
          <ac:picMkLst>
            <pc:docMk/>
            <pc:sldMk cId="1393921438" sldId="281"/>
            <ac:picMk id="10" creationId="{9A2B816C-2E97-47A9-9AC8-1ABE8E4C201F}"/>
          </ac:picMkLst>
        </pc:picChg>
        <pc:picChg chg="add del mod modCrop">
          <ac:chgData name="Nishitha Nanda" userId="6d1d25f87945e9a1" providerId="LiveId" clId="{7CD758C1-E427-4EA2-9AC2-25925D798DC2}" dt="2021-09-19T15:27:32.417" v="450" actId="478"/>
          <ac:picMkLst>
            <pc:docMk/>
            <pc:sldMk cId="1393921438" sldId="281"/>
            <ac:picMk id="13" creationId="{9AE7EECF-79E7-4356-B235-3AE81DF9ACB6}"/>
          </ac:picMkLst>
        </pc:picChg>
        <pc:picChg chg="add mod">
          <ac:chgData name="Nishitha Nanda" userId="6d1d25f87945e9a1" providerId="LiveId" clId="{7CD758C1-E427-4EA2-9AC2-25925D798DC2}" dt="2021-09-19T14:27:51.787" v="167" actId="1076"/>
          <ac:picMkLst>
            <pc:docMk/>
            <pc:sldMk cId="1393921438" sldId="281"/>
            <ac:picMk id="16" creationId="{98BCEDBB-24CA-497D-9D66-AFAAEB5ACC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525F-B15B-4C93-A58F-889605CE7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FCB6F-D5A7-49B9-B547-03B1AD792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7C85A-A7A0-492A-AF35-59127C32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79142-7FF8-4913-94CA-D372782B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7F18C-B424-45E4-8E36-3C928543E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1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76C8-DE34-49C4-9308-29B5C0FC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BA7F9-F1BD-4B27-93F5-890447399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271A-F996-4509-A0E3-A3116F8E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36101-FE15-4B30-945F-94DE8C0B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3D51C-B91B-4483-82CB-ABEA1CCF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0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36B1A-FCAB-455B-A3A6-F28FEA0F6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6D6A8-731A-4CD9-B62F-313429356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B64F2-C3EB-4E00-8E2A-12357A0D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42B7C-6934-4190-9551-C80F4A03A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E34B-1EDC-4CFB-8714-8230405A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2A39-AACB-4DD6-A727-80B99038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6B00-54F4-4F66-AFA2-60B744BF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1030-C19D-4EAE-8592-3B992C03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913E-F0BA-4EF5-BDC1-C32AFB85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504EB-FC59-4328-9BAA-46424902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9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DC8D-74E6-49D3-A19B-5066D32F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DD29E-B82D-4C21-BF8D-122518EEE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881F8-9CAD-455E-B83A-50494A6A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3FFB-ABBC-4D7A-B401-E4107695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2434-B990-44CC-A478-1D5018B0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3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0B63-40E0-4F5D-BD2F-EC523A03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412EE-F8D2-4205-9400-0CCFED180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92B7B-50F2-43BB-B853-F99949C5E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E7AAD-601A-48F2-A4A8-8128D018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6CDEA-1AEF-40E0-B858-B97ABC810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76C26-0F08-4453-8266-59436F07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0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8D86E-F028-469E-8754-1A5EE63F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135D7-C366-4451-886E-EFEDDA4B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BF30F-3889-4279-A21C-3C1342EE7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6D4A1-B417-47E9-9279-0F29E9440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9B2CB-BFE8-49A3-8628-218A4F5CB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1D0D2-5C65-42B8-AA04-4D419D04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19C7D-372E-41E6-A72D-0F9C6B7C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E885C7-38C4-41BF-8FF6-D9538295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F915-FFB9-4D36-A0EE-EF1F5F4D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7CA93-27FA-4D1B-A40F-94EE8630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4B31B2-DEC1-45A4-AB6E-C3DA99AB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3A872-5EC0-4071-A2CA-7155FAE2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D8DFD-8240-4C55-BF5F-B24A2C70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2F8DC-4700-48F9-9111-801AA54A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07B76-B60D-4728-B3F6-4115B605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70FB-EAC7-40DA-83BD-2F8C9C4A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F4AFB-9BDF-4587-AD1E-855D6B9A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E61B9-55A7-4C88-A387-AF055C972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48161-AED3-4384-9AEB-1FA3AE17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BC13E-C02F-4380-A283-80BB7657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B82BC-2D44-4E8E-849F-BA40FD9E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0871-2C5E-4A9A-A44A-36244232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8D3B-783D-4F20-8DCA-7145DFCF0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2E8A7-A0A7-4AEC-B65E-1DF90BF43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192D2-B793-4919-BF30-1AFB00B7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D835F-DB4E-4135-A546-1602A7EB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E9832-BBF2-4911-A034-AB378EF3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55025-B47A-4690-BC0D-6DD05813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BE6D4-F8A5-45E1-9F65-980F848C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8334C-BE6C-476F-9DA6-AC5A123A4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43CB-A8D0-48F9-8998-03158898B58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108E-B104-49BD-BA68-6ED6C55C4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6BD44-FD6B-470C-ABC5-8579A7DF2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97722-4880-4470-B6C2-F0D1EF656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hyperlink" Target="https://www.publicdomainpictures.net/en/view-image.php?image=279534&amp;picture=silver-rabbit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8.jpg"/><Relationship Id="rId4" Type="http://schemas.openxmlformats.org/officeDocument/2006/relationships/image" Target="../media/image4.jpeg"/><Relationship Id="rId9" Type="http://schemas.openxmlformats.org/officeDocument/2006/relationships/hyperlink" Target="https://commons.wikimedia.org/wiki/File:Tiger_clipart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photo/watermelon-fruit-1313267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svg.org/portablejim-ladder-flat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pngimg.com/download/158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15CEBBFD-5EC2-4DA6-BEA2-C0BB73F61012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91803" y="224185"/>
            <a:ext cx="3308239" cy="15992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02D462-C743-49FA-BCB2-E9A0B47D8966}"/>
              </a:ext>
            </a:extLst>
          </p:cNvPr>
          <p:cNvSpPr txBox="1"/>
          <p:nvPr/>
        </p:nvSpPr>
        <p:spPr>
          <a:xfrm>
            <a:off x="717655" y="1823390"/>
            <a:ext cx="10781152" cy="4145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46" b="1" dirty="0">
                <a:solidFill>
                  <a:srgbClr val="FF0000"/>
                </a:solidFill>
              </a:rPr>
              <a:t>WELCOME TO ONLINE CLASS</a:t>
            </a:r>
          </a:p>
          <a:p>
            <a:pPr algn="ctr"/>
            <a:endParaRPr lang="en-US" altLang="zh-CN" sz="4923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- UKG</a:t>
            </a: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– MATHS (COMPARISON)</a:t>
            </a:r>
          </a:p>
          <a:p>
            <a:pPr algn="ctr"/>
            <a:r>
              <a:rPr lang="en-US" altLang="zh-CN" sz="4923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1235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14E51A5-C61C-4E2E-94EF-5E95D585C756}"/>
              </a:ext>
            </a:extLst>
          </p:cNvPr>
          <p:cNvGrpSpPr/>
          <p:nvPr/>
        </p:nvGrpSpPr>
        <p:grpSpPr>
          <a:xfrm>
            <a:off x="6110287" y="740569"/>
            <a:ext cx="2124075" cy="2419350"/>
            <a:chOff x="8872537" y="699075"/>
            <a:chExt cx="2124075" cy="241935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740BC3C-20DE-45D9-86F4-73973CED3314}"/>
                </a:ext>
              </a:extLst>
            </p:cNvPr>
            <p:cNvSpPr/>
            <p:nvPr/>
          </p:nvSpPr>
          <p:spPr>
            <a:xfrm>
              <a:off x="9105899" y="2118300"/>
              <a:ext cx="1657350" cy="10001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1C2319E-47C7-4AA7-9136-08D6AAADF22E}"/>
                </a:ext>
              </a:extLst>
            </p:cNvPr>
            <p:cNvSpPr/>
            <p:nvPr/>
          </p:nvSpPr>
          <p:spPr>
            <a:xfrm>
              <a:off x="8872537" y="1378237"/>
              <a:ext cx="2124075" cy="847725"/>
            </a:xfrm>
            <a:prstGeom prst="triangle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98B1C0A-1811-4A13-90CF-FFB5422D1C6B}"/>
                </a:ext>
              </a:extLst>
            </p:cNvPr>
            <p:cNvSpPr/>
            <p:nvPr/>
          </p:nvSpPr>
          <p:spPr>
            <a:xfrm>
              <a:off x="9777412" y="1299151"/>
              <a:ext cx="285750" cy="228599"/>
            </a:xfrm>
            <a:prstGeom prst="roundRect">
              <a:avLst>
                <a:gd name="adj" fmla="val 3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97B325-5CEA-4C95-8841-2204DF25603C}"/>
                </a:ext>
              </a:extLst>
            </p:cNvPr>
            <p:cNvSpPr/>
            <p:nvPr/>
          </p:nvSpPr>
          <p:spPr>
            <a:xfrm>
              <a:off x="9605962" y="699075"/>
              <a:ext cx="638175" cy="600075"/>
            </a:xfrm>
            <a:custGeom>
              <a:avLst/>
              <a:gdLst>
                <a:gd name="connsiteX0" fmla="*/ 95250 w 638175"/>
                <a:gd name="connsiteY0" fmla="*/ 352425 h 600075"/>
                <a:gd name="connsiteX1" fmla="*/ 190500 w 638175"/>
                <a:gd name="connsiteY1" fmla="*/ 600075 h 600075"/>
                <a:gd name="connsiteX2" fmla="*/ 419100 w 638175"/>
                <a:gd name="connsiteY2" fmla="*/ 590550 h 600075"/>
                <a:gd name="connsiteX3" fmla="*/ 542925 w 638175"/>
                <a:gd name="connsiteY3" fmla="*/ 352425 h 600075"/>
                <a:gd name="connsiteX4" fmla="*/ 638175 w 638175"/>
                <a:gd name="connsiteY4" fmla="*/ 76200 h 600075"/>
                <a:gd name="connsiteX5" fmla="*/ 504825 w 638175"/>
                <a:gd name="connsiteY5" fmla="*/ 285750 h 600075"/>
                <a:gd name="connsiteX6" fmla="*/ 495300 w 638175"/>
                <a:gd name="connsiteY6" fmla="*/ 200025 h 600075"/>
                <a:gd name="connsiteX7" fmla="*/ 466725 w 638175"/>
                <a:gd name="connsiteY7" fmla="*/ 361950 h 600075"/>
                <a:gd name="connsiteX8" fmla="*/ 428625 w 638175"/>
                <a:gd name="connsiteY8" fmla="*/ 152400 h 600075"/>
                <a:gd name="connsiteX9" fmla="*/ 342900 w 638175"/>
                <a:gd name="connsiteY9" fmla="*/ 285750 h 600075"/>
                <a:gd name="connsiteX10" fmla="*/ 285750 w 638175"/>
                <a:gd name="connsiteY10" fmla="*/ 0 h 600075"/>
                <a:gd name="connsiteX11" fmla="*/ 295275 w 638175"/>
                <a:gd name="connsiteY11" fmla="*/ 304800 h 600075"/>
                <a:gd name="connsiteX12" fmla="*/ 133350 w 638175"/>
                <a:gd name="connsiteY12" fmla="*/ 38100 h 600075"/>
                <a:gd name="connsiteX13" fmla="*/ 161925 w 638175"/>
                <a:gd name="connsiteY13" fmla="*/ 228600 h 600075"/>
                <a:gd name="connsiteX14" fmla="*/ 180975 w 638175"/>
                <a:gd name="connsiteY14" fmla="*/ 314325 h 600075"/>
                <a:gd name="connsiteX15" fmla="*/ 209550 w 638175"/>
                <a:gd name="connsiteY15" fmla="*/ 342900 h 600075"/>
                <a:gd name="connsiteX16" fmla="*/ 228600 w 638175"/>
                <a:gd name="connsiteY16" fmla="*/ 381000 h 600075"/>
                <a:gd name="connsiteX17" fmla="*/ 228600 w 638175"/>
                <a:gd name="connsiteY17" fmla="*/ 381000 h 600075"/>
                <a:gd name="connsiteX18" fmla="*/ 0 w 638175"/>
                <a:gd name="connsiteY18" fmla="*/ 161925 h 600075"/>
                <a:gd name="connsiteX19" fmla="*/ 47625 w 638175"/>
                <a:gd name="connsiteY19" fmla="*/ 257175 h 600075"/>
                <a:gd name="connsiteX20" fmla="*/ 95250 w 638175"/>
                <a:gd name="connsiteY20" fmla="*/ 323850 h 600075"/>
                <a:gd name="connsiteX21" fmla="*/ 95250 w 638175"/>
                <a:gd name="connsiteY21" fmla="*/ 35242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8175" h="600075">
                  <a:moveTo>
                    <a:pt x="95250" y="352425"/>
                  </a:moveTo>
                  <a:lnTo>
                    <a:pt x="190500" y="600075"/>
                  </a:lnTo>
                  <a:lnTo>
                    <a:pt x="419100" y="590550"/>
                  </a:lnTo>
                  <a:lnTo>
                    <a:pt x="542925" y="352425"/>
                  </a:lnTo>
                  <a:lnTo>
                    <a:pt x="638175" y="76200"/>
                  </a:lnTo>
                  <a:lnTo>
                    <a:pt x="504825" y="285750"/>
                  </a:lnTo>
                  <a:lnTo>
                    <a:pt x="495300" y="200025"/>
                  </a:lnTo>
                  <a:lnTo>
                    <a:pt x="466725" y="361950"/>
                  </a:lnTo>
                  <a:lnTo>
                    <a:pt x="428625" y="152400"/>
                  </a:lnTo>
                  <a:lnTo>
                    <a:pt x="342900" y="285750"/>
                  </a:lnTo>
                  <a:lnTo>
                    <a:pt x="285750" y="0"/>
                  </a:lnTo>
                  <a:lnTo>
                    <a:pt x="295275" y="304800"/>
                  </a:lnTo>
                  <a:lnTo>
                    <a:pt x="133350" y="38100"/>
                  </a:lnTo>
                  <a:cubicBezTo>
                    <a:pt x="142875" y="101600"/>
                    <a:pt x="147996" y="165919"/>
                    <a:pt x="161925" y="228600"/>
                  </a:cubicBezTo>
                  <a:cubicBezTo>
                    <a:pt x="168275" y="257175"/>
                    <a:pt x="169717" y="287305"/>
                    <a:pt x="180975" y="314325"/>
                  </a:cubicBezTo>
                  <a:cubicBezTo>
                    <a:pt x="186156" y="326759"/>
                    <a:pt x="201720" y="331939"/>
                    <a:pt x="209550" y="342900"/>
                  </a:cubicBezTo>
                  <a:cubicBezTo>
                    <a:pt x="217803" y="354454"/>
                    <a:pt x="228600" y="381000"/>
                    <a:pt x="228600" y="381000"/>
                  </a:cubicBezTo>
                  <a:lnTo>
                    <a:pt x="228600" y="381000"/>
                  </a:lnTo>
                  <a:lnTo>
                    <a:pt x="0" y="161925"/>
                  </a:lnTo>
                  <a:cubicBezTo>
                    <a:pt x="15875" y="193675"/>
                    <a:pt x="30796" y="225920"/>
                    <a:pt x="47625" y="257175"/>
                  </a:cubicBezTo>
                  <a:cubicBezTo>
                    <a:pt x="57446" y="275414"/>
                    <a:pt x="84817" y="309243"/>
                    <a:pt x="95250" y="323850"/>
                  </a:cubicBezTo>
                  <a:cubicBezTo>
                    <a:pt x="101904" y="333165"/>
                    <a:pt x="107950" y="342900"/>
                    <a:pt x="95250" y="352425"/>
                  </a:cubicBez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659358C-BA6A-478D-AF57-80CB137A430B}"/>
                </a:ext>
              </a:extLst>
            </p:cNvPr>
            <p:cNvSpPr/>
            <p:nvPr/>
          </p:nvSpPr>
          <p:spPr>
            <a:xfrm>
              <a:off x="10310812" y="2318324"/>
              <a:ext cx="333375" cy="31432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1B33E5-289F-48CD-95B6-5BA9565C96F3}"/>
                </a:ext>
              </a:extLst>
            </p:cNvPr>
            <p:cNvSpPr/>
            <p:nvPr/>
          </p:nvSpPr>
          <p:spPr>
            <a:xfrm>
              <a:off x="9725035" y="2618362"/>
              <a:ext cx="333375" cy="50006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3677526-6417-4AA7-A364-4A2FEE757B53}"/>
              </a:ext>
            </a:extLst>
          </p:cNvPr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9934575" y="5819774"/>
            <a:ext cx="2162176" cy="9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0161B-5F50-48DA-9E1C-A44ED31B28F9}"/>
              </a:ext>
            </a:extLst>
          </p:cNvPr>
          <p:cNvSpPr txBox="1"/>
          <p:nvPr/>
        </p:nvSpPr>
        <p:spPr>
          <a:xfrm>
            <a:off x="600075" y="114300"/>
            <a:ext cx="1057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TICK THE BIG ONE AND COLOUR THE SMALL ONE: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505AA-2D3E-4963-AD7D-39E5427A3A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8927" r="1828" b="14572"/>
          <a:stretch/>
        </p:blipFill>
        <p:spPr>
          <a:xfrm>
            <a:off x="1995519" y="923924"/>
            <a:ext cx="2676504" cy="22669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7350EE3-82DE-4F7E-8498-9DAF3F66991F}"/>
              </a:ext>
            </a:extLst>
          </p:cNvPr>
          <p:cNvGrpSpPr/>
          <p:nvPr/>
        </p:nvGrpSpPr>
        <p:grpSpPr>
          <a:xfrm>
            <a:off x="6096000" y="733425"/>
            <a:ext cx="2124075" cy="2419350"/>
            <a:chOff x="6096000" y="733425"/>
            <a:chExt cx="2124075" cy="24193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C2C90CB-7280-404E-8FB6-4CAEEFBE0AAD}"/>
                </a:ext>
              </a:extLst>
            </p:cNvPr>
            <p:cNvGrpSpPr/>
            <p:nvPr/>
          </p:nvGrpSpPr>
          <p:grpSpPr>
            <a:xfrm>
              <a:off x="6096000" y="1419225"/>
              <a:ext cx="2124075" cy="1733550"/>
              <a:chOff x="6096000" y="904875"/>
              <a:chExt cx="2124075" cy="17335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553501C-C33C-4F3C-9E88-9FE7E4D748DE}"/>
                  </a:ext>
                </a:extLst>
              </p:cNvPr>
              <p:cNvSpPr/>
              <p:nvPr/>
            </p:nvSpPr>
            <p:spPr>
              <a:xfrm>
                <a:off x="6343650" y="1638300"/>
                <a:ext cx="1657350" cy="10001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F5B187A7-3FEF-4274-B843-D23246A1E780}"/>
                  </a:ext>
                </a:extLst>
              </p:cNvPr>
              <p:cNvSpPr/>
              <p:nvPr/>
            </p:nvSpPr>
            <p:spPr>
              <a:xfrm>
                <a:off x="6096000" y="904875"/>
                <a:ext cx="2124075" cy="84772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BC7D58F-64F4-4716-9D1E-665B359FE1F7}"/>
                </a:ext>
              </a:extLst>
            </p:cNvPr>
            <p:cNvSpPr/>
            <p:nvPr/>
          </p:nvSpPr>
          <p:spPr>
            <a:xfrm>
              <a:off x="7000875" y="1333501"/>
              <a:ext cx="285750" cy="228599"/>
            </a:xfrm>
            <a:prstGeom prst="roundRect">
              <a:avLst>
                <a:gd name="adj" fmla="val 3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58C1491-9F03-4E4F-9100-0F883CC97F12}"/>
                </a:ext>
              </a:extLst>
            </p:cNvPr>
            <p:cNvSpPr/>
            <p:nvPr/>
          </p:nvSpPr>
          <p:spPr>
            <a:xfrm>
              <a:off x="6829425" y="733425"/>
              <a:ext cx="638175" cy="600075"/>
            </a:xfrm>
            <a:custGeom>
              <a:avLst/>
              <a:gdLst>
                <a:gd name="connsiteX0" fmla="*/ 95250 w 638175"/>
                <a:gd name="connsiteY0" fmla="*/ 352425 h 600075"/>
                <a:gd name="connsiteX1" fmla="*/ 190500 w 638175"/>
                <a:gd name="connsiteY1" fmla="*/ 600075 h 600075"/>
                <a:gd name="connsiteX2" fmla="*/ 419100 w 638175"/>
                <a:gd name="connsiteY2" fmla="*/ 590550 h 600075"/>
                <a:gd name="connsiteX3" fmla="*/ 542925 w 638175"/>
                <a:gd name="connsiteY3" fmla="*/ 352425 h 600075"/>
                <a:gd name="connsiteX4" fmla="*/ 638175 w 638175"/>
                <a:gd name="connsiteY4" fmla="*/ 76200 h 600075"/>
                <a:gd name="connsiteX5" fmla="*/ 504825 w 638175"/>
                <a:gd name="connsiteY5" fmla="*/ 285750 h 600075"/>
                <a:gd name="connsiteX6" fmla="*/ 495300 w 638175"/>
                <a:gd name="connsiteY6" fmla="*/ 200025 h 600075"/>
                <a:gd name="connsiteX7" fmla="*/ 466725 w 638175"/>
                <a:gd name="connsiteY7" fmla="*/ 361950 h 600075"/>
                <a:gd name="connsiteX8" fmla="*/ 428625 w 638175"/>
                <a:gd name="connsiteY8" fmla="*/ 152400 h 600075"/>
                <a:gd name="connsiteX9" fmla="*/ 342900 w 638175"/>
                <a:gd name="connsiteY9" fmla="*/ 285750 h 600075"/>
                <a:gd name="connsiteX10" fmla="*/ 285750 w 638175"/>
                <a:gd name="connsiteY10" fmla="*/ 0 h 600075"/>
                <a:gd name="connsiteX11" fmla="*/ 295275 w 638175"/>
                <a:gd name="connsiteY11" fmla="*/ 304800 h 600075"/>
                <a:gd name="connsiteX12" fmla="*/ 133350 w 638175"/>
                <a:gd name="connsiteY12" fmla="*/ 38100 h 600075"/>
                <a:gd name="connsiteX13" fmla="*/ 161925 w 638175"/>
                <a:gd name="connsiteY13" fmla="*/ 228600 h 600075"/>
                <a:gd name="connsiteX14" fmla="*/ 180975 w 638175"/>
                <a:gd name="connsiteY14" fmla="*/ 314325 h 600075"/>
                <a:gd name="connsiteX15" fmla="*/ 209550 w 638175"/>
                <a:gd name="connsiteY15" fmla="*/ 342900 h 600075"/>
                <a:gd name="connsiteX16" fmla="*/ 228600 w 638175"/>
                <a:gd name="connsiteY16" fmla="*/ 381000 h 600075"/>
                <a:gd name="connsiteX17" fmla="*/ 228600 w 638175"/>
                <a:gd name="connsiteY17" fmla="*/ 381000 h 600075"/>
                <a:gd name="connsiteX18" fmla="*/ 0 w 638175"/>
                <a:gd name="connsiteY18" fmla="*/ 161925 h 600075"/>
                <a:gd name="connsiteX19" fmla="*/ 47625 w 638175"/>
                <a:gd name="connsiteY19" fmla="*/ 257175 h 600075"/>
                <a:gd name="connsiteX20" fmla="*/ 95250 w 638175"/>
                <a:gd name="connsiteY20" fmla="*/ 323850 h 600075"/>
                <a:gd name="connsiteX21" fmla="*/ 95250 w 638175"/>
                <a:gd name="connsiteY21" fmla="*/ 35242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8175" h="600075">
                  <a:moveTo>
                    <a:pt x="95250" y="352425"/>
                  </a:moveTo>
                  <a:lnTo>
                    <a:pt x="190500" y="600075"/>
                  </a:lnTo>
                  <a:lnTo>
                    <a:pt x="419100" y="590550"/>
                  </a:lnTo>
                  <a:lnTo>
                    <a:pt x="542925" y="352425"/>
                  </a:lnTo>
                  <a:lnTo>
                    <a:pt x="638175" y="76200"/>
                  </a:lnTo>
                  <a:lnTo>
                    <a:pt x="504825" y="285750"/>
                  </a:lnTo>
                  <a:lnTo>
                    <a:pt x="495300" y="200025"/>
                  </a:lnTo>
                  <a:lnTo>
                    <a:pt x="466725" y="361950"/>
                  </a:lnTo>
                  <a:lnTo>
                    <a:pt x="428625" y="152400"/>
                  </a:lnTo>
                  <a:lnTo>
                    <a:pt x="342900" y="285750"/>
                  </a:lnTo>
                  <a:lnTo>
                    <a:pt x="285750" y="0"/>
                  </a:lnTo>
                  <a:lnTo>
                    <a:pt x="295275" y="304800"/>
                  </a:lnTo>
                  <a:lnTo>
                    <a:pt x="133350" y="38100"/>
                  </a:lnTo>
                  <a:cubicBezTo>
                    <a:pt x="142875" y="101600"/>
                    <a:pt x="147996" y="165919"/>
                    <a:pt x="161925" y="228600"/>
                  </a:cubicBezTo>
                  <a:cubicBezTo>
                    <a:pt x="168275" y="257175"/>
                    <a:pt x="169717" y="287305"/>
                    <a:pt x="180975" y="314325"/>
                  </a:cubicBezTo>
                  <a:cubicBezTo>
                    <a:pt x="186156" y="326759"/>
                    <a:pt x="201720" y="331939"/>
                    <a:pt x="209550" y="342900"/>
                  </a:cubicBezTo>
                  <a:cubicBezTo>
                    <a:pt x="217803" y="354454"/>
                    <a:pt x="228600" y="381000"/>
                    <a:pt x="228600" y="381000"/>
                  </a:cubicBezTo>
                  <a:lnTo>
                    <a:pt x="228600" y="381000"/>
                  </a:lnTo>
                  <a:lnTo>
                    <a:pt x="0" y="161925"/>
                  </a:lnTo>
                  <a:cubicBezTo>
                    <a:pt x="15875" y="193675"/>
                    <a:pt x="30796" y="225920"/>
                    <a:pt x="47625" y="257175"/>
                  </a:cubicBezTo>
                  <a:cubicBezTo>
                    <a:pt x="57446" y="275414"/>
                    <a:pt x="84817" y="309243"/>
                    <a:pt x="95250" y="323850"/>
                  </a:cubicBezTo>
                  <a:cubicBezTo>
                    <a:pt x="101904" y="333165"/>
                    <a:pt x="107950" y="342900"/>
                    <a:pt x="95250" y="352425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C3DE79D-3AB4-451C-8950-B2C77DECDC43}"/>
                </a:ext>
              </a:extLst>
            </p:cNvPr>
            <p:cNvSpPr/>
            <p:nvPr/>
          </p:nvSpPr>
          <p:spPr>
            <a:xfrm>
              <a:off x="7534275" y="2352674"/>
              <a:ext cx="333375" cy="3143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BE059D-A613-4ED8-877F-E764ED2614BC}"/>
                </a:ext>
              </a:extLst>
            </p:cNvPr>
            <p:cNvSpPr/>
            <p:nvPr/>
          </p:nvSpPr>
          <p:spPr>
            <a:xfrm>
              <a:off x="6948498" y="2652712"/>
              <a:ext cx="333375" cy="5000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49EE04D-8DBF-4C93-B734-D1E5EE0E8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2661" y="4866460"/>
            <a:ext cx="1657349" cy="12962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ADBA81-971A-4085-8CAD-DA3E4618B7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86485" y="4462650"/>
            <a:ext cx="2390775" cy="19512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9A6916-93CB-4073-BB5D-091A4164F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5093" t="16299" r="5093" b="5943"/>
          <a:stretch/>
        </p:blipFill>
        <p:spPr>
          <a:xfrm>
            <a:off x="2228477" y="4819242"/>
            <a:ext cx="1705715" cy="147678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ACAFE1A-B256-4F0F-8568-D3C736C7EAFC}"/>
              </a:ext>
            </a:extLst>
          </p:cNvPr>
          <p:cNvGrpSpPr/>
          <p:nvPr/>
        </p:nvGrpSpPr>
        <p:grpSpPr>
          <a:xfrm>
            <a:off x="1178747" y="1221581"/>
            <a:ext cx="2328851" cy="1671637"/>
            <a:chOff x="9467850" y="845344"/>
            <a:chExt cx="2328851" cy="167163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C3DE34B-1F6A-4B4E-B8AB-5D671AFC7448}"/>
                </a:ext>
              </a:extLst>
            </p:cNvPr>
            <p:cNvCxnSpPr/>
            <p:nvPr/>
          </p:nvCxnSpPr>
          <p:spPr>
            <a:xfrm>
              <a:off x="9467850" y="1843087"/>
              <a:ext cx="819150" cy="673894"/>
            </a:xfrm>
            <a:prstGeom prst="line">
              <a:avLst/>
            </a:prstGeom>
            <a:ln w="571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5A2EA77-3F07-4488-8CEA-633DD66D0FC0}"/>
                </a:ext>
              </a:extLst>
            </p:cNvPr>
            <p:cNvCxnSpPr/>
            <p:nvPr/>
          </p:nvCxnSpPr>
          <p:spPr>
            <a:xfrm flipV="1">
              <a:off x="10291751" y="845344"/>
              <a:ext cx="1504950" cy="1671637"/>
            </a:xfrm>
            <a:prstGeom prst="line">
              <a:avLst/>
            </a:prstGeom>
            <a:ln w="571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1D62A6F-9143-49CA-B4EB-306506E3B798}"/>
              </a:ext>
            </a:extLst>
          </p:cNvPr>
          <p:cNvGrpSpPr/>
          <p:nvPr/>
        </p:nvGrpSpPr>
        <p:grpSpPr>
          <a:xfrm>
            <a:off x="5891224" y="3842930"/>
            <a:ext cx="2328851" cy="1671637"/>
            <a:chOff x="9467850" y="845344"/>
            <a:chExt cx="2328851" cy="167163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0C0AF-DB42-4C24-BF49-0F4DD98DB5AE}"/>
                </a:ext>
              </a:extLst>
            </p:cNvPr>
            <p:cNvCxnSpPr/>
            <p:nvPr/>
          </p:nvCxnSpPr>
          <p:spPr>
            <a:xfrm>
              <a:off x="9467850" y="1843087"/>
              <a:ext cx="819150" cy="673894"/>
            </a:xfrm>
            <a:prstGeom prst="line">
              <a:avLst/>
            </a:prstGeom>
            <a:ln w="571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B1203-9D6B-40DF-82BC-335F80A923BA}"/>
                </a:ext>
              </a:extLst>
            </p:cNvPr>
            <p:cNvCxnSpPr/>
            <p:nvPr/>
          </p:nvCxnSpPr>
          <p:spPr>
            <a:xfrm flipV="1">
              <a:off x="10291751" y="845344"/>
              <a:ext cx="1504950" cy="1671637"/>
            </a:xfrm>
            <a:prstGeom prst="line">
              <a:avLst/>
            </a:prstGeom>
            <a:ln w="5715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3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3677526-6417-4AA7-A364-4A2FEE757B5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915846" y="6095187"/>
            <a:ext cx="1210790" cy="7046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D7A7C0-795C-4FA2-90C2-226EDCD585B0}"/>
              </a:ext>
            </a:extLst>
          </p:cNvPr>
          <p:cNvSpPr txBox="1"/>
          <p:nvPr/>
        </p:nvSpPr>
        <p:spPr>
          <a:xfrm>
            <a:off x="385762" y="58207"/>
            <a:ext cx="1142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Arrange the pictures in the given order: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128095-C076-4771-86CD-02AB654A9BD6}"/>
              </a:ext>
            </a:extLst>
          </p:cNvPr>
          <p:cNvGrpSpPr/>
          <p:nvPr/>
        </p:nvGrpSpPr>
        <p:grpSpPr>
          <a:xfrm>
            <a:off x="512626" y="885826"/>
            <a:ext cx="2584722" cy="2490131"/>
            <a:chOff x="512626" y="885825"/>
            <a:chExt cx="2584722" cy="24901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7CC7A0-B938-4D18-9A33-489E82FDE1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0" t="10536" r="18860" b="10536"/>
            <a:stretch/>
          </p:blipFill>
          <p:spPr>
            <a:xfrm>
              <a:off x="512626" y="885825"/>
              <a:ext cx="2584722" cy="20288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F100B9-E200-4010-8810-D694F5573472}"/>
                </a:ext>
              </a:extLst>
            </p:cNvPr>
            <p:cNvSpPr txBox="1"/>
            <p:nvPr/>
          </p:nvSpPr>
          <p:spPr>
            <a:xfrm>
              <a:off x="761999" y="2852736"/>
              <a:ext cx="2085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Rhinoceros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E91643-C414-4F73-A342-A448261B4B8F}"/>
              </a:ext>
            </a:extLst>
          </p:cNvPr>
          <p:cNvGrpSpPr/>
          <p:nvPr/>
        </p:nvGrpSpPr>
        <p:grpSpPr>
          <a:xfrm>
            <a:off x="3808199" y="734895"/>
            <a:ext cx="3587254" cy="2641061"/>
            <a:chOff x="3808199" y="734895"/>
            <a:chExt cx="3587254" cy="26410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C8F6F8-9BE6-4E15-A24D-A2B1C200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199" y="734895"/>
              <a:ext cx="3587254" cy="21797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838CBC-B83E-48B4-ABCD-3283D5F0588E}"/>
                </a:ext>
              </a:extLst>
            </p:cNvPr>
            <p:cNvSpPr txBox="1"/>
            <p:nvPr/>
          </p:nvSpPr>
          <p:spPr>
            <a:xfrm>
              <a:off x="4619624" y="2852736"/>
              <a:ext cx="2085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Elephant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DF70C-E7C4-4244-AB39-54D951E31286}"/>
              </a:ext>
            </a:extLst>
          </p:cNvPr>
          <p:cNvGrpSpPr/>
          <p:nvPr/>
        </p:nvGrpSpPr>
        <p:grpSpPr>
          <a:xfrm>
            <a:off x="7963125" y="985837"/>
            <a:ext cx="2372334" cy="2390119"/>
            <a:chOff x="7963125" y="985837"/>
            <a:chExt cx="2372334" cy="239011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FC1BE2-468E-421F-809A-B86D3F792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0" t="12013" r="12180" b="12013"/>
            <a:stretch/>
          </p:blipFill>
          <p:spPr>
            <a:xfrm>
              <a:off x="7963125" y="985837"/>
              <a:ext cx="2372334" cy="182879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2165D0-D2CF-49A1-B410-263C4F65BDB1}"/>
                </a:ext>
              </a:extLst>
            </p:cNvPr>
            <p:cNvSpPr txBox="1"/>
            <p:nvPr/>
          </p:nvSpPr>
          <p:spPr>
            <a:xfrm>
              <a:off x="8106304" y="2852736"/>
              <a:ext cx="2085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Cow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9562840-6EE8-4AF8-B992-A12237670C44}"/>
              </a:ext>
            </a:extLst>
          </p:cNvPr>
          <p:cNvSpPr txBox="1"/>
          <p:nvPr/>
        </p:nvSpPr>
        <p:spPr>
          <a:xfrm>
            <a:off x="1400174" y="3637236"/>
            <a:ext cx="77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BIG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6C5350-42C9-4670-9DA8-AD8A94A711E5}"/>
              </a:ext>
            </a:extLst>
          </p:cNvPr>
          <p:cNvCxnSpPr/>
          <p:nvPr/>
        </p:nvCxnSpPr>
        <p:spPr>
          <a:xfrm>
            <a:off x="114299" y="3352800"/>
            <a:ext cx="106346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4C53D1-9941-42AB-9691-AD89A0547210}"/>
              </a:ext>
            </a:extLst>
          </p:cNvPr>
          <p:cNvSpPr txBox="1"/>
          <p:nvPr/>
        </p:nvSpPr>
        <p:spPr>
          <a:xfrm>
            <a:off x="4972048" y="3603243"/>
            <a:ext cx="136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BIGGER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D23B98-CC5E-46A2-808F-32B5C38136A1}"/>
              </a:ext>
            </a:extLst>
          </p:cNvPr>
          <p:cNvSpPr txBox="1"/>
          <p:nvPr/>
        </p:nvSpPr>
        <p:spPr>
          <a:xfrm>
            <a:off x="8411103" y="3614737"/>
            <a:ext cx="149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BIGGEST</a:t>
            </a:r>
          </a:p>
        </p:txBody>
      </p:sp>
    </p:spTree>
    <p:extLst>
      <p:ext uri="{BB962C8B-B14F-4D97-AF65-F5344CB8AC3E}">
        <p14:creationId xmlns:p14="http://schemas.microsoft.com/office/powerpoint/2010/main" val="39800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248E-16 4.44444E-6 L -0.60625 0.48009 L -0.60625 0.48055 L -0.60625 0.48009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12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4121 L 0.3082 0.47407 " pathEditMode="relative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-0.06505 L 0.28971 0.49051 " pathEditMode="relative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3677526-6417-4AA7-A364-4A2FEE757B5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934575" y="5819774"/>
            <a:ext cx="2162176" cy="9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DE650-530A-4D6C-B146-0D1AB9F5039C}"/>
              </a:ext>
            </a:extLst>
          </p:cNvPr>
          <p:cNvSpPr txBox="1"/>
          <p:nvPr/>
        </p:nvSpPr>
        <p:spPr>
          <a:xfrm>
            <a:off x="385762" y="0"/>
            <a:ext cx="1142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Arrange the pictures in the given order: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4D7F2-5619-41EF-9C2B-2BA6A79EC6A4}"/>
              </a:ext>
            </a:extLst>
          </p:cNvPr>
          <p:cNvGrpSpPr/>
          <p:nvPr/>
        </p:nvGrpSpPr>
        <p:grpSpPr>
          <a:xfrm>
            <a:off x="314324" y="843037"/>
            <a:ext cx="2647950" cy="2295885"/>
            <a:chOff x="495300" y="748392"/>
            <a:chExt cx="2647950" cy="22958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00FBF1-F3E7-4653-9F9E-A25D50E03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6" t="8334" r="6332" b="4999"/>
            <a:stretch/>
          </p:blipFill>
          <p:spPr>
            <a:xfrm>
              <a:off x="1009649" y="748392"/>
              <a:ext cx="1790701" cy="18673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DD0299-ABC7-4607-94FC-58C0231600E6}"/>
                </a:ext>
              </a:extLst>
            </p:cNvPr>
            <p:cNvSpPr txBox="1"/>
            <p:nvPr/>
          </p:nvSpPr>
          <p:spPr>
            <a:xfrm>
              <a:off x="495300" y="2521057"/>
              <a:ext cx="264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PUMPKIN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5F7E53-DF14-4EF3-899C-2F275D693403}"/>
              </a:ext>
            </a:extLst>
          </p:cNvPr>
          <p:cNvGrpSpPr/>
          <p:nvPr/>
        </p:nvGrpSpPr>
        <p:grpSpPr>
          <a:xfrm>
            <a:off x="4507706" y="422332"/>
            <a:ext cx="2647950" cy="2704446"/>
            <a:chOff x="4772025" y="434476"/>
            <a:chExt cx="2647950" cy="27044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74C83A-AC76-4029-BEC9-CB527AB6F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3" r="9783" b="6937"/>
            <a:stretch/>
          </p:blipFill>
          <p:spPr>
            <a:xfrm>
              <a:off x="5388767" y="434476"/>
              <a:ext cx="1233490" cy="218122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6AC91F-8500-43E2-81EE-4CCB6BABF7E4}"/>
                </a:ext>
              </a:extLst>
            </p:cNvPr>
            <p:cNvSpPr txBox="1"/>
            <p:nvPr/>
          </p:nvSpPr>
          <p:spPr>
            <a:xfrm>
              <a:off x="4772025" y="2615702"/>
              <a:ext cx="264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PINEAPPLE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5C60FD-8D80-4F5F-92F9-AA82FA48FFD2}"/>
              </a:ext>
            </a:extLst>
          </p:cNvPr>
          <p:cNvGrpSpPr/>
          <p:nvPr/>
        </p:nvGrpSpPr>
        <p:grpSpPr>
          <a:xfrm>
            <a:off x="8229600" y="933408"/>
            <a:ext cx="2647950" cy="2205514"/>
            <a:chOff x="9048750" y="933408"/>
            <a:chExt cx="2647950" cy="22055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F96D139-D01A-420F-8F3B-B2F1AF9F3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9792" t="19167" r="14792" b="19167"/>
            <a:stretch/>
          </p:blipFill>
          <p:spPr>
            <a:xfrm>
              <a:off x="9644063" y="933408"/>
              <a:ext cx="1371600" cy="16822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2FA591-0974-498E-B897-49DC7D79369E}"/>
                </a:ext>
              </a:extLst>
            </p:cNvPr>
            <p:cNvSpPr txBox="1"/>
            <p:nvPr/>
          </p:nvSpPr>
          <p:spPr>
            <a:xfrm>
              <a:off x="9048750" y="2615702"/>
              <a:ext cx="2647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WATERMELON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97123D9-C820-4771-A922-C74D3ECC1D2A}"/>
              </a:ext>
            </a:extLst>
          </p:cNvPr>
          <p:cNvSpPr txBox="1"/>
          <p:nvPr/>
        </p:nvSpPr>
        <p:spPr>
          <a:xfrm>
            <a:off x="1657349" y="3389586"/>
            <a:ext cx="7715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BIG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3AE0BB-DF1D-4CC4-9D0D-5C1832DE4A90}"/>
              </a:ext>
            </a:extLst>
          </p:cNvPr>
          <p:cNvCxnSpPr/>
          <p:nvPr/>
        </p:nvCxnSpPr>
        <p:spPr>
          <a:xfrm>
            <a:off x="409574" y="3133725"/>
            <a:ext cx="106346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36D9C5-721D-4ACE-AEE9-E52DE6FBDF09}"/>
              </a:ext>
            </a:extLst>
          </p:cNvPr>
          <p:cNvSpPr txBox="1"/>
          <p:nvPr/>
        </p:nvSpPr>
        <p:spPr>
          <a:xfrm>
            <a:off x="5229223" y="3355593"/>
            <a:ext cx="13620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BIGGER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6AE3DF-EDB3-494E-A052-6CA9DBE252C8}"/>
              </a:ext>
            </a:extLst>
          </p:cNvPr>
          <p:cNvSpPr txBox="1"/>
          <p:nvPr/>
        </p:nvSpPr>
        <p:spPr>
          <a:xfrm>
            <a:off x="8668278" y="3367087"/>
            <a:ext cx="1494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BIGGEST</a:t>
            </a:r>
          </a:p>
        </p:txBody>
      </p:sp>
    </p:spTree>
    <p:extLst>
      <p:ext uri="{BB962C8B-B14F-4D97-AF65-F5344CB8AC3E}">
        <p14:creationId xmlns:p14="http://schemas.microsoft.com/office/powerpoint/2010/main" val="13071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5 0.01041 L -0.31915 0.500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3565 L -0.30937 0.44907 L -0.30937 0.44907 " pathEditMode="relative" ptsTypes="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9 -0.01111 L 0.63516 0.42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3677526-6417-4AA7-A364-4A2FEE757B5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934575" y="5819774"/>
            <a:ext cx="2162176" cy="9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78EE07-B972-4C88-996D-80FA361C1A7F}"/>
              </a:ext>
            </a:extLst>
          </p:cNvPr>
          <p:cNvSpPr txBox="1"/>
          <p:nvPr/>
        </p:nvSpPr>
        <p:spPr>
          <a:xfrm>
            <a:off x="1952624" y="3418161"/>
            <a:ext cx="8763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TALL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2EA3F7-940E-4ECB-B837-E1190207CAD0}"/>
              </a:ext>
            </a:extLst>
          </p:cNvPr>
          <p:cNvCxnSpPr/>
          <p:nvPr/>
        </p:nvCxnSpPr>
        <p:spPr>
          <a:xfrm>
            <a:off x="704849" y="3228975"/>
            <a:ext cx="106346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A224FE-0D70-4990-B423-F55661248C64}"/>
              </a:ext>
            </a:extLst>
          </p:cNvPr>
          <p:cNvSpPr txBox="1"/>
          <p:nvPr/>
        </p:nvSpPr>
        <p:spPr>
          <a:xfrm>
            <a:off x="5524498" y="3384168"/>
            <a:ext cx="13620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7A804-5B94-4ECC-A777-AC45A713510D}"/>
              </a:ext>
            </a:extLst>
          </p:cNvPr>
          <p:cNvSpPr txBox="1"/>
          <p:nvPr/>
        </p:nvSpPr>
        <p:spPr>
          <a:xfrm>
            <a:off x="8963553" y="3395662"/>
            <a:ext cx="1494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TALLEST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9FFFD-5078-4305-BB30-1A846A6D9D12}"/>
              </a:ext>
            </a:extLst>
          </p:cNvPr>
          <p:cNvSpPr txBox="1"/>
          <p:nvPr/>
        </p:nvSpPr>
        <p:spPr>
          <a:xfrm>
            <a:off x="385762" y="0"/>
            <a:ext cx="1142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Arrange the pictures in the given order: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89E9BB-9C2C-4ABE-93B3-C4012BF61FA7}"/>
              </a:ext>
            </a:extLst>
          </p:cNvPr>
          <p:cNvSpPr/>
          <p:nvPr/>
        </p:nvSpPr>
        <p:spPr>
          <a:xfrm>
            <a:off x="1304925" y="5600700"/>
            <a:ext cx="647700" cy="1095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4F3ACF-FC57-4887-AA69-6017240676BF}"/>
              </a:ext>
            </a:extLst>
          </p:cNvPr>
          <p:cNvGrpSpPr/>
          <p:nvPr/>
        </p:nvGrpSpPr>
        <p:grpSpPr>
          <a:xfrm>
            <a:off x="5936456" y="190911"/>
            <a:ext cx="1047750" cy="3020920"/>
            <a:chOff x="2257425" y="3457575"/>
            <a:chExt cx="1285875" cy="33147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DB6610-98E0-4AA5-8972-DA9A23A22DD1}"/>
                </a:ext>
              </a:extLst>
            </p:cNvPr>
            <p:cNvSpPr/>
            <p:nvPr/>
          </p:nvSpPr>
          <p:spPr>
            <a:xfrm>
              <a:off x="2257425" y="3457575"/>
              <a:ext cx="1285875" cy="3314700"/>
            </a:xfrm>
            <a:custGeom>
              <a:avLst/>
              <a:gdLst>
                <a:gd name="connsiteX0" fmla="*/ 790575 w 1285875"/>
                <a:gd name="connsiteY0" fmla="*/ 0 h 3314700"/>
                <a:gd name="connsiteX1" fmla="*/ 533400 w 1285875"/>
                <a:gd name="connsiteY1" fmla="*/ 304800 h 3314700"/>
                <a:gd name="connsiteX2" fmla="*/ 628650 w 1285875"/>
                <a:gd name="connsiteY2" fmla="*/ 295275 h 3314700"/>
                <a:gd name="connsiteX3" fmla="*/ 657225 w 1285875"/>
                <a:gd name="connsiteY3" fmla="*/ 285750 h 3314700"/>
                <a:gd name="connsiteX4" fmla="*/ 685800 w 1285875"/>
                <a:gd name="connsiteY4" fmla="*/ 276225 h 3314700"/>
                <a:gd name="connsiteX5" fmla="*/ 685800 w 1285875"/>
                <a:gd name="connsiteY5" fmla="*/ 276225 h 3314700"/>
                <a:gd name="connsiteX6" fmla="*/ 428625 w 1285875"/>
                <a:gd name="connsiteY6" fmla="*/ 476250 h 3314700"/>
                <a:gd name="connsiteX7" fmla="*/ 542925 w 1285875"/>
                <a:gd name="connsiteY7" fmla="*/ 457200 h 3314700"/>
                <a:gd name="connsiteX8" fmla="*/ 219075 w 1285875"/>
                <a:gd name="connsiteY8" fmla="*/ 647700 h 3314700"/>
                <a:gd name="connsiteX9" fmla="*/ 552450 w 1285875"/>
                <a:gd name="connsiteY9" fmla="*/ 590550 h 3314700"/>
                <a:gd name="connsiteX10" fmla="*/ 400050 w 1285875"/>
                <a:gd name="connsiteY10" fmla="*/ 857250 h 3314700"/>
                <a:gd name="connsiteX11" fmla="*/ 342900 w 1285875"/>
                <a:gd name="connsiteY11" fmla="*/ 942975 h 3314700"/>
                <a:gd name="connsiteX12" fmla="*/ 238125 w 1285875"/>
                <a:gd name="connsiteY12" fmla="*/ 1000125 h 3314700"/>
                <a:gd name="connsiteX13" fmla="*/ 228600 w 1285875"/>
                <a:gd name="connsiteY13" fmla="*/ 1000125 h 3314700"/>
                <a:gd name="connsiteX14" fmla="*/ 228600 w 1285875"/>
                <a:gd name="connsiteY14" fmla="*/ 1000125 h 3314700"/>
                <a:gd name="connsiteX15" fmla="*/ 428625 w 1285875"/>
                <a:gd name="connsiteY15" fmla="*/ 1009650 h 3314700"/>
                <a:gd name="connsiteX16" fmla="*/ 428625 w 1285875"/>
                <a:gd name="connsiteY16" fmla="*/ 1009650 h 3314700"/>
                <a:gd name="connsiteX17" fmla="*/ 209550 w 1285875"/>
                <a:gd name="connsiteY17" fmla="*/ 1114425 h 3314700"/>
                <a:gd name="connsiteX18" fmla="*/ 476250 w 1285875"/>
                <a:gd name="connsiteY18" fmla="*/ 1038225 h 3314700"/>
                <a:gd name="connsiteX19" fmla="*/ 0 w 1285875"/>
                <a:gd name="connsiteY19" fmla="*/ 1562100 h 3314700"/>
                <a:gd name="connsiteX20" fmla="*/ 85725 w 1285875"/>
                <a:gd name="connsiteY20" fmla="*/ 1600200 h 3314700"/>
                <a:gd name="connsiteX21" fmla="*/ 133350 w 1285875"/>
                <a:gd name="connsiteY21" fmla="*/ 1590675 h 3314700"/>
                <a:gd name="connsiteX22" fmla="*/ 285750 w 1285875"/>
                <a:gd name="connsiteY22" fmla="*/ 1476375 h 3314700"/>
                <a:gd name="connsiteX23" fmla="*/ 371475 w 1285875"/>
                <a:gd name="connsiteY23" fmla="*/ 1371600 h 3314700"/>
                <a:gd name="connsiteX24" fmla="*/ 371475 w 1285875"/>
                <a:gd name="connsiteY24" fmla="*/ 1371600 h 3314700"/>
                <a:gd name="connsiteX25" fmla="*/ 180975 w 1285875"/>
                <a:gd name="connsiteY25" fmla="*/ 1809750 h 3314700"/>
                <a:gd name="connsiteX26" fmla="*/ 333375 w 1285875"/>
                <a:gd name="connsiteY26" fmla="*/ 1762125 h 3314700"/>
                <a:gd name="connsiteX27" fmla="*/ 66675 w 1285875"/>
                <a:gd name="connsiteY27" fmla="*/ 2171700 h 3314700"/>
                <a:gd name="connsiteX28" fmla="*/ 504825 w 1285875"/>
                <a:gd name="connsiteY28" fmla="*/ 2190750 h 3314700"/>
                <a:gd name="connsiteX29" fmla="*/ 581025 w 1285875"/>
                <a:gd name="connsiteY29" fmla="*/ 2457450 h 3314700"/>
                <a:gd name="connsiteX30" fmla="*/ 609600 w 1285875"/>
                <a:gd name="connsiteY30" fmla="*/ 2695575 h 3314700"/>
                <a:gd name="connsiteX31" fmla="*/ 581025 w 1285875"/>
                <a:gd name="connsiteY31" fmla="*/ 2981325 h 3314700"/>
                <a:gd name="connsiteX32" fmla="*/ 447675 w 1285875"/>
                <a:gd name="connsiteY32" fmla="*/ 3200400 h 3314700"/>
                <a:gd name="connsiteX33" fmla="*/ 561975 w 1285875"/>
                <a:gd name="connsiteY33" fmla="*/ 3143250 h 3314700"/>
                <a:gd name="connsiteX34" fmla="*/ 714375 w 1285875"/>
                <a:gd name="connsiteY34" fmla="*/ 2981325 h 3314700"/>
                <a:gd name="connsiteX35" fmla="*/ 733425 w 1285875"/>
                <a:gd name="connsiteY35" fmla="*/ 3124200 h 3314700"/>
                <a:gd name="connsiteX36" fmla="*/ 742950 w 1285875"/>
                <a:gd name="connsiteY36" fmla="*/ 3171825 h 3314700"/>
                <a:gd name="connsiteX37" fmla="*/ 762000 w 1285875"/>
                <a:gd name="connsiteY37" fmla="*/ 3219450 h 3314700"/>
                <a:gd name="connsiteX38" fmla="*/ 790575 w 1285875"/>
                <a:gd name="connsiteY38" fmla="*/ 3228975 h 3314700"/>
                <a:gd name="connsiteX39" fmla="*/ 857250 w 1285875"/>
                <a:gd name="connsiteY39" fmla="*/ 3295650 h 3314700"/>
                <a:gd name="connsiteX40" fmla="*/ 895350 w 1285875"/>
                <a:gd name="connsiteY40" fmla="*/ 3314700 h 3314700"/>
                <a:gd name="connsiteX41" fmla="*/ 895350 w 1285875"/>
                <a:gd name="connsiteY41" fmla="*/ 3314700 h 3314700"/>
                <a:gd name="connsiteX42" fmla="*/ 819150 w 1285875"/>
                <a:gd name="connsiteY42" fmla="*/ 3152775 h 3314700"/>
                <a:gd name="connsiteX43" fmla="*/ 847725 w 1285875"/>
                <a:gd name="connsiteY43" fmla="*/ 2990850 h 3314700"/>
                <a:gd name="connsiteX44" fmla="*/ 914400 w 1285875"/>
                <a:gd name="connsiteY44" fmla="*/ 3152775 h 3314700"/>
                <a:gd name="connsiteX45" fmla="*/ 1047750 w 1285875"/>
                <a:gd name="connsiteY45" fmla="*/ 3133725 h 3314700"/>
                <a:gd name="connsiteX46" fmla="*/ 1047750 w 1285875"/>
                <a:gd name="connsiteY46" fmla="*/ 3133725 h 3314700"/>
                <a:gd name="connsiteX47" fmla="*/ 952500 w 1285875"/>
                <a:gd name="connsiteY47" fmla="*/ 3019425 h 3314700"/>
                <a:gd name="connsiteX48" fmla="*/ 847725 w 1285875"/>
                <a:gd name="connsiteY48" fmla="*/ 2686050 h 3314700"/>
                <a:gd name="connsiteX49" fmla="*/ 781050 w 1285875"/>
                <a:gd name="connsiteY49" fmla="*/ 2219325 h 3314700"/>
                <a:gd name="connsiteX50" fmla="*/ 1285875 w 1285875"/>
                <a:gd name="connsiteY50" fmla="*/ 2095500 h 3314700"/>
                <a:gd name="connsiteX51" fmla="*/ 981075 w 1285875"/>
                <a:gd name="connsiteY51" fmla="*/ 1838325 h 3314700"/>
                <a:gd name="connsiteX52" fmla="*/ 1152525 w 1285875"/>
                <a:gd name="connsiteY52" fmla="*/ 1828800 h 3314700"/>
                <a:gd name="connsiteX53" fmla="*/ 904875 w 1285875"/>
                <a:gd name="connsiteY53" fmla="*/ 1638300 h 3314700"/>
                <a:gd name="connsiteX54" fmla="*/ 904875 w 1285875"/>
                <a:gd name="connsiteY54" fmla="*/ 1466850 h 3314700"/>
                <a:gd name="connsiteX55" fmla="*/ 1009650 w 1285875"/>
                <a:gd name="connsiteY55" fmla="*/ 1514475 h 3314700"/>
                <a:gd name="connsiteX56" fmla="*/ 1057275 w 1285875"/>
                <a:gd name="connsiteY56" fmla="*/ 1533525 h 3314700"/>
                <a:gd name="connsiteX57" fmla="*/ 1057275 w 1285875"/>
                <a:gd name="connsiteY57" fmla="*/ 1533525 h 3314700"/>
                <a:gd name="connsiteX58" fmla="*/ 800100 w 1285875"/>
                <a:gd name="connsiteY58" fmla="*/ 1209675 h 3314700"/>
                <a:gd name="connsiteX59" fmla="*/ 952500 w 1285875"/>
                <a:gd name="connsiteY59" fmla="*/ 1285875 h 3314700"/>
                <a:gd name="connsiteX60" fmla="*/ 800100 w 1285875"/>
                <a:gd name="connsiteY60" fmla="*/ 1123950 h 3314700"/>
                <a:gd name="connsiteX61" fmla="*/ 904875 w 1285875"/>
                <a:gd name="connsiteY61" fmla="*/ 1123950 h 3314700"/>
                <a:gd name="connsiteX62" fmla="*/ 904875 w 1285875"/>
                <a:gd name="connsiteY62" fmla="*/ 1123950 h 3314700"/>
                <a:gd name="connsiteX63" fmla="*/ 790575 w 1285875"/>
                <a:gd name="connsiteY63" fmla="*/ 962025 h 3314700"/>
                <a:gd name="connsiteX64" fmla="*/ 904875 w 1285875"/>
                <a:gd name="connsiteY64" fmla="*/ 952500 h 3314700"/>
                <a:gd name="connsiteX65" fmla="*/ 771525 w 1285875"/>
                <a:gd name="connsiteY65" fmla="*/ 581025 h 3314700"/>
                <a:gd name="connsiteX66" fmla="*/ 904875 w 1285875"/>
                <a:gd name="connsiteY66" fmla="*/ 647700 h 3314700"/>
                <a:gd name="connsiteX67" fmla="*/ 752475 w 1285875"/>
                <a:gd name="connsiteY67" fmla="*/ 333375 h 3314700"/>
                <a:gd name="connsiteX68" fmla="*/ 838200 w 1285875"/>
                <a:gd name="connsiteY68" fmla="*/ 352425 h 3314700"/>
                <a:gd name="connsiteX69" fmla="*/ 790575 w 1285875"/>
                <a:gd name="connsiteY69" fmla="*/ 0 h 331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285875" h="3314700">
                  <a:moveTo>
                    <a:pt x="790575" y="0"/>
                  </a:moveTo>
                  <a:lnTo>
                    <a:pt x="533400" y="304800"/>
                  </a:lnTo>
                  <a:cubicBezTo>
                    <a:pt x="565150" y="301625"/>
                    <a:pt x="597113" y="300127"/>
                    <a:pt x="628650" y="295275"/>
                  </a:cubicBezTo>
                  <a:cubicBezTo>
                    <a:pt x="638573" y="293748"/>
                    <a:pt x="647700" y="288925"/>
                    <a:pt x="657225" y="285750"/>
                  </a:cubicBezTo>
                  <a:lnTo>
                    <a:pt x="685800" y="276225"/>
                  </a:lnTo>
                  <a:lnTo>
                    <a:pt x="685800" y="276225"/>
                  </a:lnTo>
                  <a:lnTo>
                    <a:pt x="428625" y="476250"/>
                  </a:lnTo>
                  <a:lnTo>
                    <a:pt x="542925" y="457200"/>
                  </a:lnTo>
                  <a:lnTo>
                    <a:pt x="219075" y="647700"/>
                  </a:lnTo>
                  <a:lnTo>
                    <a:pt x="552450" y="590550"/>
                  </a:lnTo>
                  <a:cubicBezTo>
                    <a:pt x="411029" y="904818"/>
                    <a:pt x="532861" y="683574"/>
                    <a:pt x="400050" y="857250"/>
                  </a:cubicBezTo>
                  <a:cubicBezTo>
                    <a:pt x="379188" y="884531"/>
                    <a:pt x="365084" y="916758"/>
                    <a:pt x="342900" y="942975"/>
                  </a:cubicBezTo>
                  <a:cubicBezTo>
                    <a:pt x="310681" y="981052"/>
                    <a:pt x="283857" y="987059"/>
                    <a:pt x="238125" y="1000125"/>
                  </a:cubicBezTo>
                  <a:cubicBezTo>
                    <a:pt x="235072" y="1000997"/>
                    <a:pt x="231775" y="1000125"/>
                    <a:pt x="228600" y="1000125"/>
                  </a:cubicBezTo>
                  <a:lnTo>
                    <a:pt x="228600" y="1000125"/>
                  </a:lnTo>
                  <a:cubicBezTo>
                    <a:pt x="377750" y="1011598"/>
                    <a:pt x="311028" y="1009650"/>
                    <a:pt x="428625" y="1009650"/>
                  </a:cubicBezTo>
                  <a:lnTo>
                    <a:pt x="428625" y="1009650"/>
                  </a:lnTo>
                  <a:lnTo>
                    <a:pt x="209550" y="1114425"/>
                  </a:lnTo>
                  <a:lnTo>
                    <a:pt x="476250" y="1038225"/>
                  </a:lnTo>
                  <a:lnTo>
                    <a:pt x="0" y="1562100"/>
                  </a:lnTo>
                  <a:cubicBezTo>
                    <a:pt x="28575" y="1574800"/>
                    <a:pt x="55149" y="1593648"/>
                    <a:pt x="85725" y="1600200"/>
                  </a:cubicBezTo>
                  <a:cubicBezTo>
                    <a:pt x="101555" y="1603592"/>
                    <a:pt x="119065" y="1598294"/>
                    <a:pt x="133350" y="1590675"/>
                  </a:cubicBezTo>
                  <a:cubicBezTo>
                    <a:pt x="148328" y="1582687"/>
                    <a:pt x="263186" y="1502162"/>
                    <a:pt x="285750" y="1476375"/>
                  </a:cubicBezTo>
                  <a:cubicBezTo>
                    <a:pt x="379675" y="1369032"/>
                    <a:pt x="317599" y="1371600"/>
                    <a:pt x="371475" y="1371600"/>
                  </a:cubicBezTo>
                  <a:lnTo>
                    <a:pt x="371475" y="1371600"/>
                  </a:lnTo>
                  <a:lnTo>
                    <a:pt x="180975" y="1809750"/>
                  </a:lnTo>
                  <a:lnTo>
                    <a:pt x="333375" y="1762125"/>
                  </a:lnTo>
                  <a:lnTo>
                    <a:pt x="66675" y="2171700"/>
                  </a:lnTo>
                  <a:lnTo>
                    <a:pt x="504825" y="2190750"/>
                  </a:lnTo>
                  <a:lnTo>
                    <a:pt x="581025" y="2457450"/>
                  </a:lnTo>
                  <a:lnTo>
                    <a:pt x="609600" y="2695575"/>
                  </a:lnTo>
                  <a:lnTo>
                    <a:pt x="581025" y="2981325"/>
                  </a:lnTo>
                  <a:lnTo>
                    <a:pt x="447675" y="3200400"/>
                  </a:lnTo>
                  <a:lnTo>
                    <a:pt x="561975" y="3143250"/>
                  </a:lnTo>
                  <a:lnTo>
                    <a:pt x="714375" y="2981325"/>
                  </a:lnTo>
                  <a:cubicBezTo>
                    <a:pt x="720725" y="3028950"/>
                    <a:pt x="726298" y="3076685"/>
                    <a:pt x="733425" y="3124200"/>
                  </a:cubicBezTo>
                  <a:cubicBezTo>
                    <a:pt x="735827" y="3140210"/>
                    <a:pt x="738298" y="3156318"/>
                    <a:pt x="742950" y="3171825"/>
                  </a:cubicBezTo>
                  <a:cubicBezTo>
                    <a:pt x="747863" y="3188202"/>
                    <a:pt x="751054" y="3206315"/>
                    <a:pt x="762000" y="3219450"/>
                  </a:cubicBezTo>
                  <a:cubicBezTo>
                    <a:pt x="768428" y="3227163"/>
                    <a:pt x="781050" y="3225800"/>
                    <a:pt x="790575" y="3228975"/>
                  </a:cubicBezTo>
                  <a:cubicBezTo>
                    <a:pt x="812800" y="3251200"/>
                    <a:pt x="829137" y="3281594"/>
                    <a:pt x="857250" y="3295650"/>
                  </a:cubicBezTo>
                  <a:lnTo>
                    <a:pt x="895350" y="3314700"/>
                  </a:lnTo>
                  <a:lnTo>
                    <a:pt x="895350" y="3314700"/>
                  </a:lnTo>
                  <a:lnTo>
                    <a:pt x="819150" y="3152775"/>
                  </a:lnTo>
                  <a:lnTo>
                    <a:pt x="847725" y="2990850"/>
                  </a:lnTo>
                  <a:lnTo>
                    <a:pt x="914400" y="3152775"/>
                  </a:lnTo>
                  <a:cubicBezTo>
                    <a:pt x="1041363" y="3133242"/>
                    <a:pt x="996464" y="3133725"/>
                    <a:pt x="1047750" y="3133725"/>
                  </a:cubicBezTo>
                  <a:lnTo>
                    <a:pt x="1047750" y="3133725"/>
                  </a:lnTo>
                  <a:lnTo>
                    <a:pt x="952500" y="3019425"/>
                  </a:lnTo>
                  <a:lnTo>
                    <a:pt x="847725" y="2686050"/>
                  </a:lnTo>
                  <a:lnTo>
                    <a:pt x="781050" y="2219325"/>
                  </a:lnTo>
                  <a:lnTo>
                    <a:pt x="1285875" y="2095500"/>
                  </a:lnTo>
                  <a:lnTo>
                    <a:pt x="981075" y="1838325"/>
                  </a:lnTo>
                  <a:lnTo>
                    <a:pt x="1152525" y="1828800"/>
                  </a:lnTo>
                  <a:lnTo>
                    <a:pt x="904875" y="1638300"/>
                  </a:lnTo>
                  <a:lnTo>
                    <a:pt x="904875" y="1466850"/>
                  </a:lnTo>
                  <a:lnTo>
                    <a:pt x="1009650" y="1514475"/>
                  </a:lnTo>
                  <a:cubicBezTo>
                    <a:pt x="1025314" y="1521328"/>
                    <a:pt x="1057275" y="1533525"/>
                    <a:pt x="1057275" y="1533525"/>
                  </a:cubicBezTo>
                  <a:lnTo>
                    <a:pt x="1057275" y="1533525"/>
                  </a:lnTo>
                  <a:lnTo>
                    <a:pt x="800100" y="1209675"/>
                  </a:lnTo>
                  <a:lnTo>
                    <a:pt x="952500" y="1285875"/>
                  </a:lnTo>
                  <a:lnTo>
                    <a:pt x="800100" y="1123950"/>
                  </a:lnTo>
                  <a:lnTo>
                    <a:pt x="904875" y="1123950"/>
                  </a:lnTo>
                  <a:lnTo>
                    <a:pt x="904875" y="1123950"/>
                  </a:lnTo>
                  <a:lnTo>
                    <a:pt x="790575" y="962025"/>
                  </a:lnTo>
                  <a:lnTo>
                    <a:pt x="904875" y="952500"/>
                  </a:lnTo>
                  <a:lnTo>
                    <a:pt x="771525" y="581025"/>
                  </a:lnTo>
                  <a:lnTo>
                    <a:pt x="904875" y="647700"/>
                  </a:lnTo>
                  <a:lnTo>
                    <a:pt x="752475" y="333375"/>
                  </a:lnTo>
                  <a:lnTo>
                    <a:pt x="838200" y="352425"/>
                  </a:lnTo>
                  <a:lnTo>
                    <a:pt x="790575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4D228E-12E1-4ECE-A766-7D15C62D354F}"/>
                </a:ext>
              </a:extLst>
            </p:cNvPr>
            <p:cNvSpPr/>
            <p:nvPr/>
          </p:nvSpPr>
          <p:spPr>
            <a:xfrm>
              <a:off x="2676525" y="5648325"/>
              <a:ext cx="609600" cy="1114425"/>
            </a:xfrm>
            <a:custGeom>
              <a:avLst/>
              <a:gdLst>
                <a:gd name="connsiteX0" fmla="*/ 66675 w 609600"/>
                <a:gd name="connsiteY0" fmla="*/ 0 h 1114425"/>
                <a:gd name="connsiteX1" fmla="*/ 171450 w 609600"/>
                <a:gd name="connsiteY1" fmla="*/ 333375 h 1114425"/>
                <a:gd name="connsiteX2" fmla="*/ 180975 w 609600"/>
                <a:gd name="connsiteY2" fmla="*/ 581025 h 1114425"/>
                <a:gd name="connsiteX3" fmla="*/ 123825 w 609600"/>
                <a:gd name="connsiteY3" fmla="*/ 866775 h 1114425"/>
                <a:gd name="connsiteX4" fmla="*/ 0 w 609600"/>
                <a:gd name="connsiteY4" fmla="*/ 1000125 h 1114425"/>
                <a:gd name="connsiteX5" fmla="*/ 152400 w 609600"/>
                <a:gd name="connsiteY5" fmla="*/ 981075 h 1114425"/>
                <a:gd name="connsiteX6" fmla="*/ 276225 w 609600"/>
                <a:gd name="connsiteY6" fmla="*/ 809625 h 1114425"/>
                <a:gd name="connsiteX7" fmla="*/ 323850 w 609600"/>
                <a:gd name="connsiteY7" fmla="*/ 952500 h 1114425"/>
                <a:gd name="connsiteX8" fmla="*/ 476250 w 609600"/>
                <a:gd name="connsiteY8" fmla="*/ 1114425 h 1114425"/>
                <a:gd name="connsiteX9" fmla="*/ 419100 w 609600"/>
                <a:gd name="connsiteY9" fmla="*/ 971550 h 1114425"/>
                <a:gd name="connsiteX10" fmla="*/ 438150 w 609600"/>
                <a:gd name="connsiteY10" fmla="*/ 847725 h 1114425"/>
                <a:gd name="connsiteX11" fmla="*/ 485775 w 609600"/>
                <a:gd name="connsiteY11" fmla="*/ 923925 h 1114425"/>
                <a:gd name="connsiteX12" fmla="*/ 609600 w 609600"/>
                <a:gd name="connsiteY12" fmla="*/ 923925 h 1114425"/>
                <a:gd name="connsiteX13" fmla="*/ 533400 w 609600"/>
                <a:gd name="connsiteY13" fmla="*/ 742950 h 1114425"/>
                <a:gd name="connsiteX14" fmla="*/ 447675 w 609600"/>
                <a:gd name="connsiteY14" fmla="*/ 495300 h 1114425"/>
                <a:gd name="connsiteX15" fmla="*/ 381000 w 609600"/>
                <a:gd name="connsiteY15" fmla="*/ 9525 h 1114425"/>
                <a:gd name="connsiteX16" fmla="*/ 66675 w 609600"/>
                <a:gd name="connsiteY16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9600" h="1114425">
                  <a:moveTo>
                    <a:pt x="66675" y="0"/>
                  </a:moveTo>
                  <a:lnTo>
                    <a:pt x="171450" y="333375"/>
                  </a:lnTo>
                  <a:lnTo>
                    <a:pt x="180975" y="581025"/>
                  </a:lnTo>
                  <a:lnTo>
                    <a:pt x="123825" y="866775"/>
                  </a:lnTo>
                  <a:lnTo>
                    <a:pt x="0" y="1000125"/>
                  </a:lnTo>
                  <a:lnTo>
                    <a:pt x="152400" y="981075"/>
                  </a:lnTo>
                  <a:lnTo>
                    <a:pt x="276225" y="809625"/>
                  </a:lnTo>
                  <a:lnTo>
                    <a:pt x="323850" y="952500"/>
                  </a:lnTo>
                  <a:lnTo>
                    <a:pt x="476250" y="1114425"/>
                  </a:lnTo>
                  <a:lnTo>
                    <a:pt x="419100" y="971550"/>
                  </a:lnTo>
                  <a:lnTo>
                    <a:pt x="438150" y="847725"/>
                  </a:lnTo>
                  <a:lnTo>
                    <a:pt x="485775" y="923925"/>
                  </a:lnTo>
                  <a:lnTo>
                    <a:pt x="609600" y="923925"/>
                  </a:lnTo>
                  <a:lnTo>
                    <a:pt x="533400" y="742950"/>
                  </a:lnTo>
                  <a:lnTo>
                    <a:pt x="447675" y="495300"/>
                  </a:lnTo>
                  <a:lnTo>
                    <a:pt x="381000" y="9525"/>
                  </a:lnTo>
                  <a:lnTo>
                    <a:pt x="66675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183F5-6896-4210-AD8B-6599332A359B}"/>
              </a:ext>
            </a:extLst>
          </p:cNvPr>
          <p:cNvGrpSpPr/>
          <p:nvPr/>
        </p:nvGrpSpPr>
        <p:grpSpPr>
          <a:xfrm>
            <a:off x="1517253" y="540364"/>
            <a:ext cx="1464072" cy="2636627"/>
            <a:chOff x="4919400" y="3468527"/>
            <a:chExt cx="1311672" cy="341394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0534CAC-70E7-4A10-A96C-0CCA78030F60}"/>
                </a:ext>
              </a:extLst>
            </p:cNvPr>
            <p:cNvSpPr/>
            <p:nvPr/>
          </p:nvSpPr>
          <p:spPr>
            <a:xfrm>
              <a:off x="5305425" y="5101292"/>
              <a:ext cx="790575" cy="1781175"/>
            </a:xfrm>
            <a:custGeom>
              <a:avLst/>
              <a:gdLst>
                <a:gd name="connsiteX0" fmla="*/ 266700 w 790575"/>
                <a:gd name="connsiteY0" fmla="*/ 0 h 1781175"/>
                <a:gd name="connsiteX1" fmla="*/ 342900 w 790575"/>
                <a:gd name="connsiteY1" fmla="*/ 333375 h 1781175"/>
                <a:gd name="connsiteX2" fmla="*/ 333375 w 790575"/>
                <a:gd name="connsiteY2" fmla="*/ 857250 h 1781175"/>
                <a:gd name="connsiteX3" fmla="*/ 219075 w 790575"/>
                <a:gd name="connsiteY3" fmla="*/ 1228725 h 1781175"/>
                <a:gd name="connsiteX4" fmla="*/ 114300 w 790575"/>
                <a:gd name="connsiteY4" fmla="*/ 1571625 h 1781175"/>
                <a:gd name="connsiteX5" fmla="*/ 0 w 790575"/>
                <a:gd name="connsiteY5" fmla="*/ 1771650 h 1781175"/>
                <a:gd name="connsiteX6" fmla="*/ 104775 w 790575"/>
                <a:gd name="connsiteY6" fmla="*/ 1752600 h 1781175"/>
                <a:gd name="connsiteX7" fmla="*/ 152400 w 790575"/>
                <a:gd name="connsiteY7" fmla="*/ 1704975 h 1781175"/>
                <a:gd name="connsiteX8" fmla="*/ 190500 w 790575"/>
                <a:gd name="connsiteY8" fmla="*/ 1657350 h 1781175"/>
                <a:gd name="connsiteX9" fmla="*/ 190500 w 790575"/>
                <a:gd name="connsiteY9" fmla="*/ 1657350 h 1781175"/>
                <a:gd name="connsiteX10" fmla="*/ 228600 w 790575"/>
                <a:gd name="connsiteY10" fmla="*/ 1552575 h 1781175"/>
                <a:gd name="connsiteX11" fmla="*/ 247650 w 790575"/>
                <a:gd name="connsiteY11" fmla="*/ 1485900 h 1781175"/>
                <a:gd name="connsiteX12" fmla="*/ 266700 w 790575"/>
                <a:gd name="connsiteY12" fmla="*/ 1457325 h 1781175"/>
                <a:gd name="connsiteX13" fmla="*/ 266700 w 790575"/>
                <a:gd name="connsiteY13" fmla="*/ 1457325 h 1781175"/>
                <a:gd name="connsiteX14" fmla="*/ 323850 w 790575"/>
                <a:gd name="connsiteY14" fmla="*/ 1676400 h 1781175"/>
                <a:gd name="connsiteX15" fmla="*/ 495300 w 790575"/>
                <a:gd name="connsiteY15" fmla="*/ 1762125 h 1781175"/>
                <a:gd name="connsiteX16" fmla="*/ 723900 w 790575"/>
                <a:gd name="connsiteY16" fmla="*/ 1781175 h 1781175"/>
                <a:gd name="connsiteX17" fmla="*/ 476250 w 790575"/>
                <a:gd name="connsiteY17" fmla="*/ 1638300 h 1781175"/>
                <a:gd name="connsiteX18" fmla="*/ 466725 w 790575"/>
                <a:gd name="connsiteY18" fmla="*/ 1428750 h 1781175"/>
                <a:gd name="connsiteX19" fmla="*/ 647700 w 790575"/>
                <a:gd name="connsiteY19" fmla="*/ 1562100 h 1781175"/>
                <a:gd name="connsiteX20" fmla="*/ 542925 w 790575"/>
                <a:gd name="connsiteY20" fmla="*/ 1304925 h 1781175"/>
                <a:gd name="connsiteX21" fmla="*/ 542925 w 790575"/>
                <a:gd name="connsiteY21" fmla="*/ 876300 h 1781175"/>
                <a:gd name="connsiteX22" fmla="*/ 600075 w 790575"/>
                <a:gd name="connsiteY22" fmla="*/ 342900 h 1781175"/>
                <a:gd name="connsiteX23" fmla="*/ 790575 w 790575"/>
                <a:gd name="connsiteY23" fmla="*/ 47625 h 1781175"/>
                <a:gd name="connsiteX24" fmla="*/ 723900 w 790575"/>
                <a:gd name="connsiteY24" fmla="*/ 19050 h 1781175"/>
                <a:gd name="connsiteX25" fmla="*/ 552450 w 790575"/>
                <a:gd name="connsiteY25" fmla="*/ 228600 h 1781175"/>
                <a:gd name="connsiteX26" fmla="*/ 266700 w 790575"/>
                <a:gd name="connsiteY26" fmla="*/ 0 h 178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0575" h="1781175">
                  <a:moveTo>
                    <a:pt x="266700" y="0"/>
                  </a:moveTo>
                  <a:lnTo>
                    <a:pt x="342900" y="333375"/>
                  </a:lnTo>
                  <a:lnTo>
                    <a:pt x="333375" y="857250"/>
                  </a:lnTo>
                  <a:lnTo>
                    <a:pt x="219075" y="1228725"/>
                  </a:lnTo>
                  <a:lnTo>
                    <a:pt x="114300" y="1571625"/>
                  </a:lnTo>
                  <a:lnTo>
                    <a:pt x="0" y="1771650"/>
                  </a:lnTo>
                  <a:cubicBezTo>
                    <a:pt x="34925" y="1765300"/>
                    <a:pt x="72254" y="1766828"/>
                    <a:pt x="104775" y="1752600"/>
                  </a:cubicBezTo>
                  <a:cubicBezTo>
                    <a:pt x="125343" y="1743601"/>
                    <a:pt x="137485" y="1721755"/>
                    <a:pt x="152400" y="1704975"/>
                  </a:cubicBezTo>
                  <a:cubicBezTo>
                    <a:pt x="235784" y="1611168"/>
                    <a:pt x="155009" y="1692841"/>
                    <a:pt x="190500" y="1657350"/>
                  </a:cubicBezTo>
                  <a:lnTo>
                    <a:pt x="190500" y="1657350"/>
                  </a:lnTo>
                  <a:cubicBezTo>
                    <a:pt x="203200" y="1622425"/>
                    <a:pt x="216848" y="1587830"/>
                    <a:pt x="228600" y="1552575"/>
                  </a:cubicBezTo>
                  <a:cubicBezTo>
                    <a:pt x="235909" y="1530647"/>
                    <a:pt x="239066" y="1507361"/>
                    <a:pt x="247650" y="1485900"/>
                  </a:cubicBezTo>
                  <a:cubicBezTo>
                    <a:pt x="251902" y="1475271"/>
                    <a:pt x="266700" y="1457325"/>
                    <a:pt x="266700" y="1457325"/>
                  </a:cubicBezTo>
                  <a:lnTo>
                    <a:pt x="266700" y="1457325"/>
                  </a:lnTo>
                  <a:lnTo>
                    <a:pt x="323850" y="1676400"/>
                  </a:lnTo>
                  <a:lnTo>
                    <a:pt x="495300" y="1762125"/>
                  </a:lnTo>
                  <a:lnTo>
                    <a:pt x="723900" y="1781175"/>
                  </a:lnTo>
                  <a:lnTo>
                    <a:pt x="476250" y="1638300"/>
                  </a:lnTo>
                  <a:lnTo>
                    <a:pt x="466725" y="1428750"/>
                  </a:lnTo>
                  <a:lnTo>
                    <a:pt x="647700" y="1562100"/>
                  </a:lnTo>
                  <a:lnTo>
                    <a:pt x="542925" y="1304925"/>
                  </a:lnTo>
                  <a:lnTo>
                    <a:pt x="542925" y="876300"/>
                  </a:lnTo>
                  <a:lnTo>
                    <a:pt x="600075" y="342900"/>
                  </a:lnTo>
                  <a:lnTo>
                    <a:pt x="790575" y="47625"/>
                  </a:lnTo>
                  <a:lnTo>
                    <a:pt x="723900" y="19050"/>
                  </a:lnTo>
                  <a:lnTo>
                    <a:pt x="552450" y="228600"/>
                  </a:lnTo>
                  <a:lnTo>
                    <a:pt x="266700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1435C857-C25E-447B-866F-9A0B24424CC5}"/>
                </a:ext>
              </a:extLst>
            </p:cNvPr>
            <p:cNvSpPr/>
            <p:nvPr/>
          </p:nvSpPr>
          <p:spPr>
            <a:xfrm>
              <a:off x="4919400" y="3468527"/>
              <a:ext cx="1133474" cy="2137590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27">
              <a:extLst>
                <a:ext uri="{FF2B5EF4-FFF2-40B4-BE49-F238E27FC236}">
                  <a16:creationId xmlns:a16="http://schemas.microsoft.com/office/drawing/2014/main" id="{A925BD57-5F8A-47C3-8525-377CD6E6339A}"/>
                </a:ext>
              </a:extLst>
            </p:cNvPr>
            <p:cNvSpPr/>
            <p:nvPr/>
          </p:nvSpPr>
          <p:spPr>
            <a:xfrm>
              <a:off x="5917802" y="4858077"/>
              <a:ext cx="313270" cy="486429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677A7A-C7C3-4406-B571-10412FCB7D7E}"/>
              </a:ext>
            </a:extLst>
          </p:cNvPr>
          <p:cNvGrpSpPr/>
          <p:nvPr/>
        </p:nvGrpSpPr>
        <p:grpSpPr>
          <a:xfrm>
            <a:off x="8818844" y="1011715"/>
            <a:ext cx="1285874" cy="2159782"/>
            <a:chOff x="6119282" y="3371335"/>
            <a:chExt cx="995893" cy="345332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DFB2EA-08BE-4BAF-903D-CE3B1EB6DE82}"/>
                </a:ext>
              </a:extLst>
            </p:cNvPr>
            <p:cNvSpPr/>
            <p:nvPr/>
          </p:nvSpPr>
          <p:spPr>
            <a:xfrm>
              <a:off x="6553200" y="5119688"/>
              <a:ext cx="238125" cy="1704975"/>
            </a:xfrm>
            <a:custGeom>
              <a:avLst/>
              <a:gdLst>
                <a:gd name="connsiteX0" fmla="*/ 0 w 238125"/>
                <a:gd name="connsiteY0" fmla="*/ 47625 h 1704975"/>
                <a:gd name="connsiteX1" fmla="*/ 19050 w 238125"/>
                <a:gd name="connsiteY1" fmla="*/ 1704975 h 1704975"/>
                <a:gd name="connsiteX2" fmla="*/ 238125 w 238125"/>
                <a:gd name="connsiteY2" fmla="*/ 1685925 h 1704975"/>
                <a:gd name="connsiteX3" fmla="*/ 171450 w 238125"/>
                <a:gd name="connsiteY3" fmla="*/ 1009650 h 1704975"/>
                <a:gd name="connsiteX4" fmla="*/ 142875 w 238125"/>
                <a:gd name="connsiteY4" fmla="*/ 0 h 1704975"/>
                <a:gd name="connsiteX5" fmla="*/ 0 w 238125"/>
                <a:gd name="connsiteY5" fmla="*/ 47625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704975">
                  <a:moveTo>
                    <a:pt x="0" y="47625"/>
                  </a:moveTo>
                  <a:lnTo>
                    <a:pt x="19050" y="1704975"/>
                  </a:lnTo>
                  <a:lnTo>
                    <a:pt x="238125" y="1685925"/>
                  </a:lnTo>
                  <a:lnTo>
                    <a:pt x="171450" y="1009650"/>
                  </a:lnTo>
                  <a:lnTo>
                    <a:pt x="142875" y="0"/>
                  </a:lnTo>
                  <a:lnTo>
                    <a:pt x="0" y="47625"/>
                  </a:ln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3883734A-3A25-4FFF-81F7-5F1E8BB29294}"/>
                </a:ext>
              </a:extLst>
            </p:cNvPr>
            <p:cNvSpPr/>
            <p:nvPr/>
          </p:nvSpPr>
          <p:spPr>
            <a:xfrm>
              <a:off x="6119282" y="3371335"/>
              <a:ext cx="995893" cy="2040016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85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4236 L -0.58776 0.44792 " pathEditMode="relative" ptsTypes="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4167 L 0.32877 0.48472 " pathEditMode="relative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2 -0.03403 L 0.23737 0.52569 " pathEditMode="relative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3677526-6417-4AA7-A364-4A2FEE757B5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934575" y="5819774"/>
            <a:ext cx="2162176" cy="9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A086B-36A3-4DAC-89D0-25AB98E30567}"/>
              </a:ext>
            </a:extLst>
          </p:cNvPr>
          <p:cNvSpPr txBox="1"/>
          <p:nvPr/>
        </p:nvSpPr>
        <p:spPr>
          <a:xfrm>
            <a:off x="385762" y="0"/>
            <a:ext cx="1142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Arrange the pictures in the given order: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1FD1E-CEE4-4AE2-9ED9-153FAC87B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3" b="22353"/>
          <a:stretch/>
        </p:blipFill>
        <p:spPr>
          <a:xfrm>
            <a:off x="5245418" y="939080"/>
            <a:ext cx="2828925" cy="895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AB7E2B-499A-4E3B-AD6C-E39D0C4E3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23" y="737150"/>
            <a:ext cx="2606040" cy="10972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C19A0B1-571D-4F82-8740-C97DB323C661}"/>
              </a:ext>
            </a:extLst>
          </p:cNvPr>
          <p:cNvGrpSpPr/>
          <p:nvPr/>
        </p:nvGrpSpPr>
        <p:grpSpPr>
          <a:xfrm>
            <a:off x="287626" y="942660"/>
            <a:ext cx="4127212" cy="891770"/>
            <a:chOff x="263812" y="1228410"/>
            <a:chExt cx="5594063" cy="8917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CBA18B-D7DD-48A8-813A-860BB04EA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83" b="24783"/>
            <a:stretch/>
          </p:blipFill>
          <p:spPr>
            <a:xfrm>
              <a:off x="263812" y="1228410"/>
              <a:ext cx="3312826" cy="8917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F303C1-D53C-4C21-8CE6-2795D1085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5" t="41666" r="2012" b="24783"/>
            <a:stretch/>
          </p:blipFill>
          <p:spPr>
            <a:xfrm>
              <a:off x="3448050" y="1526925"/>
              <a:ext cx="2409825" cy="59325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01BD65-F3D2-4593-A1F6-293FAD2018E3}"/>
              </a:ext>
            </a:extLst>
          </p:cNvPr>
          <p:cNvSpPr txBox="1"/>
          <p:nvPr/>
        </p:nvSpPr>
        <p:spPr>
          <a:xfrm>
            <a:off x="1952624" y="2294211"/>
            <a:ext cx="10382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LONG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E56376-8A9B-4D45-9552-B28CFE350191}"/>
              </a:ext>
            </a:extLst>
          </p:cNvPr>
          <p:cNvCxnSpPr/>
          <p:nvPr/>
        </p:nvCxnSpPr>
        <p:spPr>
          <a:xfrm>
            <a:off x="704849" y="2105025"/>
            <a:ext cx="106346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234138-58F2-4C90-8C35-F5BDC943BB53}"/>
              </a:ext>
            </a:extLst>
          </p:cNvPr>
          <p:cNvSpPr txBox="1"/>
          <p:nvPr/>
        </p:nvSpPr>
        <p:spPr>
          <a:xfrm>
            <a:off x="5867397" y="2260218"/>
            <a:ext cx="14948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LONGER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2BF5C-ECAE-4EC1-8D92-83CEEEB88928}"/>
              </a:ext>
            </a:extLst>
          </p:cNvPr>
          <p:cNvSpPr txBox="1"/>
          <p:nvPr/>
        </p:nvSpPr>
        <p:spPr>
          <a:xfrm>
            <a:off x="9377891" y="2242788"/>
            <a:ext cx="16377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LONGEST</a:t>
            </a:r>
          </a:p>
        </p:txBody>
      </p:sp>
    </p:spTree>
    <p:extLst>
      <p:ext uri="{BB962C8B-B14F-4D97-AF65-F5344CB8AC3E}">
        <p14:creationId xmlns:p14="http://schemas.microsoft.com/office/powerpoint/2010/main" val="399406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0047 L -0.36106 0.42408 L -0.36106 0.42408 L -0.36106 0.42408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2778 L -0.30833 0.42917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00533 L 0.63138 0.40578 " pathEditMode="relative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3677526-6417-4AA7-A364-4A2FEE757B5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934575" y="5819774"/>
            <a:ext cx="2162176" cy="9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A086B-36A3-4DAC-89D0-25AB98E30567}"/>
              </a:ext>
            </a:extLst>
          </p:cNvPr>
          <p:cNvSpPr txBox="1"/>
          <p:nvPr/>
        </p:nvSpPr>
        <p:spPr>
          <a:xfrm rot="20186582">
            <a:off x="-6383" y="314065"/>
            <a:ext cx="171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C.W. 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DATE:21.09.21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0F95A-A5D0-4FBC-A846-73C2C39A7E17}"/>
              </a:ext>
            </a:extLst>
          </p:cNvPr>
          <p:cNvSpPr txBox="1"/>
          <p:nvPr/>
        </p:nvSpPr>
        <p:spPr>
          <a:xfrm>
            <a:off x="1981200" y="4540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DRAW THE BIGGER ONE: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0BCDE8-7481-46F8-82A0-F1332EAE8987}"/>
              </a:ext>
            </a:extLst>
          </p:cNvPr>
          <p:cNvSpPr/>
          <p:nvPr/>
        </p:nvSpPr>
        <p:spPr>
          <a:xfrm>
            <a:off x="4044124" y="1497700"/>
            <a:ext cx="3833051" cy="26642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B65F3-70E8-4C0B-B76E-FDBE5DC1F965}"/>
              </a:ext>
            </a:extLst>
          </p:cNvPr>
          <p:cNvSpPr/>
          <p:nvPr/>
        </p:nvSpPr>
        <p:spPr>
          <a:xfrm>
            <a:off x="2305050" y="5672315"/>
            <a:ext cx="7038974" cy="1038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CFB027-1178-40AA-B433-3C88790BB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b="43940"/>
          <a:stretch/>
        </p:blipFill>
        <p:spPr>
          <a:xfrm>
            <a:off x="400049" y="4714188"/>
            <a:ext cx="3810001" cy="545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2E1693-9BB7-41DD-9ACD-B5FDB4299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183" y="1353249"/>
            <a:ext cx="3074784" cy="30885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3B45D3-A54F-4C39-A3F1-E1BE1A6CC830}"/>
              </a:ext>
            </a:extLst>
          </p:cNvPr>
          <p:cNvSpPr txBox="1"/>
          <p:nvPr/>
        </p:nvSpPr>
        <p:spPr>
          <a:xfrm>
            <a:off x="466725" y="4122388"/>
            <a:ext cx="608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DRAW THE LONGEST ONE: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A82A6E-D166-4AE2-897A-A41537556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59" y="2264153"/>
            <a:ext cx="1322931" cy="13288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FD28D-4FFC-417E-BA8B-876C85D8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8" b="43940"/>
          <a:stretch/>
        </p:blipFill>
        <p:spPr>
          <a:xfrm>
            <a:off x="5153024" y="4706128"/>
            <a:ext cx="4895851" cy="5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83677526-6417-4AA7-A364-4A2FEE757B53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934575" y="5819774"/>
            <a:ext cx="2162176" cy="952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A086B-36A3-4DAC-89D0-25AB98E30567}"/>
              </a:ext>
            </a:extLst>
          </p:cNvPr>
          <p:cNvSpPr txBox="1"/>
          <p:nvPr/>
        </p:nvSpPr>
        <p:spPr>
          <a:xfrm rot="20186582">
            <a:off x="-138871" y="208032"/>
            <a:ext cx="175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HW. 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DATE:21.09.21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760F0-4DF9-4102-840E-F6BAC20D3F75}"/>
              </a:ext>
            </a:extLst>
          </p:cNvPr>
          <p:cNvSpPr/>
          <p:nvPr/>
        </p:nvSpPr>
        <p:spPr>
          <a:xfrm>
            <a:off x="1416999" y="561975"/>
            <a:ext cx="4846701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5F54D0-65A9-4948-860C-4BBA82EBBE02}"/>
              </a:ext>
            </a:extLst>
          </p:cNvPr>
          <p:cNvSpPr/>
          <p:nvPr/>
        </p:nvSpPr>
        <p:spPr>
          <a:xfrm>
            <a:off x="6720651" y="561975"/>
            <a:ext cx="4846701" cy="601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1E8F0-41F6-43CD-B437-FBE93996EA5A}"/>
              </a:ext>
            </a:extLst>
          </p:cNvPr>
          <p:cNvSpPr txBox="1"/>
          <p:nvPr/>
        </p:nvSpPr>
        <p:spPr>
          <a:xfrm>
            <a:off x="1416999" y="635811"/>
            <a:ext cx="45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DRAW A TALLER ONE: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BCEDBB-24CA-497D-9D66-AFAAEB5AC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20651" y="3083957"/>
            <a:ext cx="3566636" cy="35666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100378-E3D3-4748-A7A4-6F11E51BEC34}"/>
              </a:ext>
            </a:extLst>
          </p:cNvPr>
          <p:cNvSpPr txBox="1"/>
          <p:nvPr/>
        </p:nvSpPr>
        <p:spPr>
          <a:xfrm>
            <a:off x="6719413" y="470499"/>
            <a:ext cx="497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DRAW AND COLOUR A SMALL ONE: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2B816C-2E97-47A9-9AC8-1ABE8E4C20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9063" r="29063"/>
          <a:stretch/>
        </p:blipFill>
        <p:spPr>
          <a:xfrm>
            <a:off x="1680937" y="3429000"/>
            <a:ext cx="127635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8923" y="3140727"/>
            <a:ext cx="11254154" cy="32531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8;p16"/>
          <p:cNvSpPr txBox="1"/>
          <p:nvPr/>
        </p:nvSpPr>
        <p:spPr>
          <a:xfrm>
            <a:off x="1348121" y="791289"/>
            <a:ext cx="9601477" cy="438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23" tIns="112523" rIns="112523" bIns="11252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562722" algn="ctr">
              <a:lnSpc>
                <a:spcPct val="115000"/>
              </a:lnSpc>
              <a:buSzPts val="4000"/>
            </a:pPr>
            <a:r>
              <a:rPr lang="en-GB" sz="4923" b="1" dirty="0"/>
              <a:t>THANKING YOU</a:t>
            </a:r>
            <a:endParaRPr sz="4923" b="1"/>
          </a:p>
          <a:p>
            <a:pPr marL="562722" algn="ctr">
              <a:lnSpc>
                <a:spcPct val="115000"/>
              </a:lnSpc>
              <a:buSzPts val="4000"/>
            </a:pPr>
            <a:r>
              <a:rPr lang="en-GB" sz="4923" b="1" dirty="0">
                <a:solidFill>
                  <a:srgbClr val="FF0000"/>
                </a:solidFill>
              </a:rPr>
              <a:t>ODM EDUCATIONAL GROUP</a:t>
            </a:r>
            <a:endParaRPr sz="4923" b="1">
              <a:solidFill>
                <a:srgbClr val="FF0000"/>
              </a:solidFill>
            </a:endParaRPr>
          </a:p>
          <a:p>
            <a:pPr>
              <a:buSzPts val="1400"/>
            </a:pPr>
            <a:endParaRPr sz="1723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113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Nishitha Nanda</cp:lastModifiedBy>
  <cp:revision>6</cp:revision>
  <dcterms:created xsi:type="dcterms:W3CDTF">2021-09-19T11:51:05Z</dcterms:created>
  <dcterms:modified xsi:type="dcterms:W3CDTF">2021-09-19T17:59:51Z</dcterms:modified>
</cp:coreProperties>
</file>