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80" r:id="rId3"/>
    <p:sldId id="303" r:id="rId4"/>
    <p:sldId id="310" r:id="rId5"/>
    <p:sldId id="311" r:id="rId6"/>
    <p:sldId id="312" r:id="rId7"/>
    <p:sldId id="314" r:id="rId8"/>
    <p:sldId id="315" r:id="rId9"/>
    <p:sldId id="316" r:id="rId10"/>
    <p:sldId id="317" r:id="rId11"/>
    <p:sldId id="318" r:id="rId12"/>
    <p:sldId id="319" r:id="rId13"/>
    <p:sldId id="320" r:id="rId14"/>
    <p:sldId id="321" r:id="rId15"/>
    <p:sldId id="313" r:id="rId16"/>
    <p:sldId id="262" r:id="rId17"/>
    <p:sldId id="277" r:id="rId18"/>
    <p:sldId id="26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NASH RANJAN" initials="MR" lastIdx="1" clrIdx="0">
    <p:extLst>
      <p:ext uri="{19B8F6BF-5375-455C-9EA6-DF929625EA0E}">
        <p15:presenceInfo xmlns:p15="http://schemas.microsoft.com/office/powerpoint/2012/main" userId="cf3fcf79fe9dbda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676" y="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F08BE9-0A52-4334-8F4C-D92532EB4212}" type="datetimeFigureOut">
              <a:rPr lang="en-IN" smtClean="0"/>
              <a:pPr/>
              <a:t>20-05-2022</a:t>
            </a:fld>
            <a:endParaRPr lang="en-I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A6903C-D46C-471D-ACAF-E6DC6C980AE3}" type="slidenum">
              <a:rPr lang="en-IN" smtClean="0"/>
              <a:pPr/>
              <a:t>‹#›</a:t>
            </a:fld>
            <a:endParaRPr lang="en-IN"/>
          </a:p>
        </p:txBody>
      </p:sp>
    </p:spTree>
    <p:extLst>
      <p:ext uri="{BB962C8B-B14F-4D97-AF65-F5344CB8AC3E}">
        <p14:creationId xmlns:p14="http://schemas.microsoft.com/office/powerpoint/2010/main" val="24901163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 name="Google Shape;7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111890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3200"/>
            </a:lvl1pPr>
          </a:lstStyle>
          <a:p>
            <a:r>
              <a:rPr lang="en-US" dirty="0"/>
              <a:t>Click to edit Master title style</a:t>
            </a:r>
            <a:endParaRPr lang="en-IN"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IN" dirty="0"/>
          </a:p>
        </p:txBody>
      </p:sp>
      <p:sp>
        <p:nvSpPr>
          <p:cNvPr id="4" name="Date Placeholder 3"/>
          <p:cNvSpPr>
            <a:spLocks noGrp="1"/>
          </p:cNvSpPr>
          <p:nvPr>
            <p:ph type="dt" sz="half" idx="10"/>
          </p:nvPr>
        </p:nvSpPr>
        <p:spPr/>
        <p:txBody>
          <a:bodyPr/>
          <a:lstStyle/>
          <a:p>
            <a:fld id="{7C0A3DE4-CC1F-4135-96EF-0FF1BC37B12B}" type="datetimeFigureOut">
              <a:rPr lang="en-US" smtClean="0"/>
              <a:pPr/>
              <a:t>5/20/2022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7C0A3DE4-CC1F-4135-96EF-0FF1BC37B12B}" type="datetimeFigureOut">
              <a:rPr lang="en-US" smtClean="0"/>
              <a:pPr/>
              <a:t>5/20/2022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7C0A3DE4-CC1F-4135-96EF-0FF1BC37B12B}" type="datetimeFigureOut">
              <a:rPr lang="en-US" smtClean="0"/>
              <a:pPr/>
              <a:t>5/20/2022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and body" type="tx">
  <p:cSld name="Title and 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6" name="Google Shape;16;p3"/>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31300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solidFill>
                  <a:srgbClr val="FF0000"/>
                </a:solidFill>
              </a:defRPr>
            </a:lvl1pPr>
          </a:lstStyle>
          <a:p>
            <a:r>
              <a:rPr lang="en-US" dirty="0"/>
              <a:t>Click to edit Master title style</a:t>
            </a:r>
            <a:endParaRPr lang="en-IN"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10"/>
          </p:nvPr>
        </p:nvSpPr>
        <p:spPr/>
        <p:txBody>
          <a:bodyPr/>
          <a:lstStyle/>
          <a:p>
            <a:fld id="{7C0A3DE4-CC1F-4135-96EF-0FF1BC37B12B}" type="datetimeFigureOut">
              <a:rPr lang="en-US" smtClean="0"/>
              <a:pPr/>
              <a:t>5/20/2022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C0A3DE4-CC1F-4135-96EF-0FF1BC37B12B}" type="datetimeFigureOut">
              <a:rPr lang="en-US" smtClean="0"/>
              <a:pPr/>
              <a:t>5/20/2022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7C0A3DE4-CC1F-4135-96EF-0FF1BC37B12B}" type="datetimeFigureOut">
              <a:rPr lang="en-US" smtClean="0"/>
              <a:pPr/>
              <a:t>5/20/2022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7C0A3DE4-CC1F-4135-96EF-0FF1BC37B12B}" type="datetimeFigureOut">
              <a:rPr lang="en-US" smtClean="0"/>
              <a:pPr/>
              <a:t>5/20/2022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7C0A3DE4-CC1F-4135-96EF-0FF1BC37B12B}" type="datetimeFigureOut">
              <a:rPr lang="en-US" smtClean="0"/>
              <a:pPr/>
              <a:t>5/20/2022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0A3DE4-CC1F-4135-96EF-0FF1BC37B12B}" type="datetimeFigureOut">
              <a:rPr lang="en-US" smtClean="0"/>
              <a:pPr/>
              <a:t>5/20/2022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0A3DE4-CC1F-4135-96EF-0FF1BC37B12B}" type="datetimeFigureOut">
              <a:rPr lang="en-US" smtClean="0"/>
              <a:pPr/>
              <a:t>5/20/2022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0A3DE4-CC1F-4135-96EF-0FF1BC37B12B}" type="datetimeFigureOut">
              <a:rPr lang="en-US" smtClean="0"/>
              <a:pPr/>
              <a:t>5/20/2022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0A3DE4-CC1F-4135-96EF-0FF1BC37B12B}" type="datetimeFigureOut">
              <a:rPr lang="en-US" smtClean="0"/>
              <a:pPr/>
              <a:t>5/20/2022</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E4FD45-CF2D-4E90-9273-2D2DDE2676C3}" type="slidenum">
              <a:rPr lang="en-IN" smtClean="0"/>
              <a:pPr/>
              <a:t>‹#›</a:t>
            </a:fld>
            <a:endParaRPr lang="en-IN"/>
          </a:p>
        </p:txBody>
      </p:sp>
      <p:pic>
        <p:nvPicPr>
          <p:cNvPr id="7" name="Google Shape;55;p1"/>
          <p:cNvPicPr preferRelativeResize="0"/>
          <p:nvPr userDrawn="1"/>
        </p:nvPicPr>
        <p:blipFill rotWithShape="1">
          <a:blip r:embed="rId14" cstate="print">
            <a:alphaModFix/>
          </a:blip>
          <a:srcRect/>
          <a:stretch/>
        </p:blipFill>
        <p:spPr>
          <a:xfrm>
            <a:off x="222675" y="214225"/>
            <a:ext cx="1578401" cy="783575"/>
          </a:xfrm>
          <a:prstGeom prst="rect">
            <a:avLst/>
          </a:prstGeom>
          <a:noFill/>
          <a:ln>
            <a:noFill/>
          </a:ln>
        </p:spPr>
      </p:pic>
      <p:pic>
        <p:nvPicPr>
          <p:cNvPr id="8" name="Google Shape;54;p1"/>
          <p:cNvPicPr preferRelativeResize="0"/>
          <p:nvPr userDrawn="1"/>
        </p:nvPicPr>
        <p:blipFill rotWithShape="1">
          <a:blip r:embed="rId15">
            <a:alphaModFix/>
          </a:blip>
          <a:srcRect/>
          <a:stretch/>
        </p:blipFill>
        <p:spPr>
          <a:xfrm>
            <a:off x="0" y="5492140"/>
            <a:ext cx="9144000" cy="1365860"/>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3200" kern="1200">
          <a:solidFill>
            <a:srgbClr val="FF0000"/>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1"/>
            <a:ext cx="7772400" cy="1219199"/>
          </a:xfrm>
        </p:spPr>
        <p:txBody>
          <a:bodyPr>
            <a:normAutofit/>
          </a:bodyPr>
          <a:lstStyle/>
          <a:p>
            <a:r>
              <a:rPr lang="en-IN" i="0" u="none" strike="noStrike" baseline="0" dirty="0"/>
              <a:t>ADOBE PHOTOSHOP CC</a:t>
            </a:r>
            <a:endParaRPr lang="en-IN" sz="4800" dirty="0"/>
          </a:p>
        </p:txBody>
      </p:sp>
      <p:sp>
        <p:nvSpPr>
          <p:cNvPr id="3" name="Subtitle 2"/>
          <p:cNvSpPr>
            <a:spLocks noGrp="1"/>
          </p:cNvSpPr>
          <p:nvPr>
            <p:ph type="subTitle" idx="1"/>
          </p:nvPr>
        </p:nvSpPr>
        <p:spPr>
          <a:xfrm>
            <a:off x="1371600" y="2438400"/>
            <a:ext cx="6400800" cy="3200400"/>
          </a:xfrm>
        </p:spPr>
        <p:txBody>
          <a:bodyPr>
            <a:normAutofit/>
          </a:bodyPr>
          <a:lstStyle/>
          <a:p>
            <a:r>
              <a:rPr lang="en-US" sz="2500" dirty="0">
                <a:solidFill>
                  <a:schemeClr val="tx1"/>
                </a:solidFill>
              </a:rPr>
              <a:t>Class VIII </a:t>
            </a:r>
            <a:br>
              <a:rPr lang="en-US" sz="2500" dirty="0">
                <a:solidFill>
                  <a:schemeClr val="tx1"/>
                </a:solidFill>
              </a:rPr>
            </a:br>
            <a:r>
              <a:rPr lang="en-US" sz="2500" dirty="0">
                <a:solidFill>
                  <a:schemeClr val="tx1"/>
                </a:solidFill>
              </a:rPr>
              <a:t> Ch-4 : </a:t>
            </a:r>
            <a:r>
              <a:rPr lang="en-IN" sz="2500" dirty="0">
                <a:solidFill>
                  <a:schemeClr val="tx1"/>
                </a:solidFill>
              </a:rPr>
              <a:t>ADOBE PHOTOSHOP CC</a:t>
            </a:r>
          </a:p>
          <a:p>
            <a:r>
              <a:rPr lang="en-IN" sz="2500" dirty="0">
                <a:solidFill>
                  <a:schemeClr val="tx1"/>
                </a:solidFill>
              </a:rPr>
              <a:t>Period -2</a:t>
            </a:r>
          </a:p>
          <a:p>
            <a:r>
              <a:rPr lang="en-IN" sz="2500" dirty="0">
                <a:solidFill>
                  <a:schemeClr val="tx1"/>
                </a:solidFill>
              </a:rPr>
              <a:t>By: GITASHREE NAYAK/ASHISH RAY</a:t>
            </a:r>
          </a:p>
          <a:p>
            <a:r>
              <a:rPr lang="en-IN" sz="2500" dirty="0">
                <a:solidFill>
                  <a:schemeClr val="tx1"/>
                </a:solidFill>
              </a:rPr>
              <a:t>Mob No. of G. Nayak:9439656911</a:t>
            </a:r>
          </a:p>
          <a:p>
            <a:r>
              <a:rPr lang="en-IN" sz="2500" dirty="0">
                <a:solidFill>
                  <a:schemeClr val="tx1"/>
                </a:solidFill>
              </a:rPr>
              <a:t>Mob No. of A. Ray:7008234587</a:t>
            </a:r>
          </a:p>
          <a:p>
            <a:endParaRPr lang="en-IN" sz="2500" dirty="0">
              <a:solidFill>
                <a:schemeClr val="tx1"/>
              </a:solidFill>
            </a:endParaRPr>
          </a:p>
        </p:txBody>
      </p:sp>
      <p:pic>
        <p:nvPicPr>
          <p:cNvPr id="4" name="Google Shape;55;p1"/>
          <p:cNvPicPr preferRelativeResize="0"/>
          <p:nvPr/>
        </p:nvPicPr>
        <p:blipFill rotWithShape="1">
          <a:blip r:embed="rId2" cstate="print">
            <a:alphaModFix/>
          </a:blip>
          <a:srcRect/>
          <a:stretch/>
        </p:blipFill>
        <p:spPr>
          <a:xfrm>
            <a:off x="7391400" y="152401"/>
            <a:ext cx="1578401" cy="783575"/>
          </a:xfrm>
          <a:prstGeom prst="rect">
            <a:avLst/>
          </a:prstGeom>
          <a:noFill/>
          <a:ln>
            <a:noFill/>
          </a:ln>
        </p:spPr>
      </p:pic>
      <p:pic>
        <p:nvPicPr>
          <p:cNvPr id="5" name="Google Shape;54;p1"/>
          <p:cNvPicPr preferRelativeResize="0"/>
          <p:nvPr/>
        </p:nvPicPr>
        <p:blipFill rotWithShape="1">
          <a:blip r:embed="rId3">
            <a:alphaModFix/>
          </a:blip>
          <a:srcRect/>
          <a:stretch/>
        </p:blipFill>
        <p:spPr>
          <a:xfrm>
            <a:off x="0" y="5492140"/>
            <a:ext cx="9144000" cy="136586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85C03-0F4B-49BA-80EC-FE813E953AE8}"/>
              </a:ext>
            </a:extLst>
          </p:cNvPr>
          <p:cNvSpPr>
            <a:spLocks noGrp="1"/>
          </p:cNvSpPr>
          <p:nvPr>
            <p:ph type="title"/>
          </p:nvPr>
        </p:nvSpPr>
        <p:spPr/>
        <p:txBody>
          <a:bodyPr/>
          <a:lstStyle/>
          <a:p>
            <a:endParaRPr lang="en-IN"/>
          </a:p>
        </p:txBody>
      </p:sp>
      <p:pic>
        <p:nvPicPr>
          <p:cNvPr id="5" name="Content Placeholder 4">
            <a:extLst>
              <a:ext uri="{FF2B5EF4-FFF2-40B4-BE49-F238E27FC236}">
                <a16:creationId xmlns:a16="http://schemas.microsoft.com/office/drawing/2014/main" id="{841EF872-E28B-412A-AA91-CB559B62CC94}"/>
              </a:ext>
            </a:extLst>
          </p:cNvPr>
          <p:cNvPicPr>
            <a:picLocks noGrp="1" noChangeAspect="1"/>
          </p:cNvPicPr>
          <p:nvPr>
            <p:ph idx="1"/>
          </p:nvPr>
        </p:nvPicPr>
        <p:blipFill>
          <a:blip r:embed="rId2"/>
          <a:stretch>
            <a:fillRect/>
          </a:stretch>
        </p:blipFill>
        <p:spPr>
          <a:xfrm>
            <a:off x="0" y="1524000"/>
            <a:ext cx="9144000" cy="3477599"/>
          </a:xfrm>
        </p:spPr>
      </p:pic>
      <p:pic>
        <p:nvPicPr>
          <p:cNvPr id="4" name="Google Shape;77;p16">
            <a:extLst>
              <a:ext uri="{FF2B5EF4-FFF2-40B4-BE49-F238E27FC236}">
                <a16:creationId xmlns:a16="http://schemas.microsoft.com/office/drawing/2014/main" id="{ED4A96BD-E685-E598-6BBF-A2A506B32E5B}"/>
              </a:ext>
            </a:extLst>
          </p:cNvPr>
          <p:cNvPicPr preferRelativeResize="0"/>
          <p:nvPr/>
        </p:nvPicPr>
        <p:blipFill rotWithShape="1">
          <a:blip r:embed="rId3" cstate="print">
            <a:alphaModFix/>
          </a:blip>
          <a:srcRect/>
          <a:stretch/>
        </p:blipFill>
        <p:spPr>
          <a:xfrm>
            <a:off x="7543800" y="152400"/>
            <a:ext cx="1495088" cy="914400"/>
          </a:xfrm>
          <a:prstGeom prst="rect">
            <a:avLst/>
          </a:prstGeom>
          <a:noFill/>
          <a:ln>
            <a:noFill/>
          </a:ln>
        </p:spPr>
      </p:pic>
    </p:spTree>
    <p:extLst>
      <p:ext uri="{BB962C8B-B14F-4D97-AF65-F5344CB8AC3E}">
        <p14:creationId xmlns:p14="http://schemas.microsoft.com/office/powerpoint/2010/main" val="16822115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C6621-463F-44AB-8C39-DEBA2E5A09B8}"/>
              </a:ext>
            </a:extLst>
          </p:cNvPr>
          <p:cNvSpPr>
            <a:spLocks noGrp="1"/>
          </p:cNvSpPr>
          <p:nvPr>
            <p:ph type="title"/>
          </p:nvPr>
        </p:nvSpPr>
        <p:spPr/>
        <p:txBody>
          <a:bodyPr/>
          <a:lstStyle/>
          <a:p>
            <a:endParaRPr lang="en-IN"/>
          </a:p>
        </p:txBody>
      </p:sp>
      <p:pic>
        <p:nvPicPr>
          <p:cNvPr id="5" name="Content Placeholder 4">
            <a:extLst>
              <a:ext uri="{FF2B5EF4-FFF2-40B4-BE49-F238E27FC236}">
                <a16:creationId xmlns:a16="http://schemas.microsoft.com/office/drawing/2014/main" id="{0A55F3DA-2ED0-472B-AF70-726164CAF049}"/>
              </a:ext>
            </a:extLst>
          </p:cNvPr>
          <p:cNvPicPr>
            <a:picLocks noGrp="1" noChangeAspect="1"/>
          </p:cNvPicPr>
          <p:nvPr>
            <p:ph idx="1"/>
          </p:nvPr>
        </p:nvPicPr>
        <p:blipFill>
          <a:blip r:embed="rId2"/>
          <a:stretch>
            <a:fillRect/>
          </a:stretch>
        </p:blipFill>
        <p:spPr>
          <a:xfrm>
            <a:off x="457200" y="1219200"/>
            <a:ext cx="8305800" cy="3996720"/>
          </a:xfrm>
        </p:spPr>
      </p:pic>
      <p:pic>
        <p:nvPicPr>
          <p:cNvPr id="4" name="Google Shape;77;p16">
            <a:extLst>
              <a:ext uri="{FF2B5EF4-FFF2-40B4-BE49-F238E27FC236}">
                <a16:creationId xmlns:a16="http://schemas.microsoft.com/office/drawing/2014/main" id="{258624D6-F0E1-C423-ED7B-837128AA95C2}"/>
              </a:ext>
            </a:extLst>
          </p:cNvPr>
          <p:cNvPicPr preferRelativeResize="0"/>
          <p:nvPr/>
        </p:nvPicPr>
        <p:blipFill rotWithShape="1">
          <a:blip r:embed="rId3" cstate="print">
            <a:alphaModFix/>
          </a:blip>
          <a:srcRect/>
          <a:stretch/>
        </p:blipFill>
        <p:spPr>
          <a:xfrm>
            <a:off x="7543800" y="152400"/>
            <a:ext cx="1495088" cy="914400"/>
          </a:xfrm>
          <a:prstGeom prst="rect">
            <a:avLst/>
          </a:prstGeom>
          <a:noFill/>
          <a:ln>
            <a:noFill/>
          </a:ln>
        </p:spPr>
      </p:pic>
    </p:spTree>
    <p:extLst>
      <p:ext uri="{BB962C8B-B14F-4D97-AF65-F5344CB8AC3E}">
        <p14:creationId xmlns:p14="http://schemas.microsoft.com/office/powerpoint/2010/main" val="30315627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A3E2B-318B-49D2-BAF0-3374E4E1A660}"/>
              </a:ext>
            </a:extLst>
          </p:cNvPr>
          <p:cNvSpPr>
            <a:spLocks noGrp="1"/>
          </p:cNvSpPr>
          <p:nvPr>
            <p:ph type="title"/>
          </p:nvPr>
        </p:nvSpPr>
        <p:spPr/>
        <p:txBody>
          <a:bodyPr/>
          <a:lstStyle/>
          <a:p>
            <a:endParaRPr lang="en-IN"/>
          </a:p>
        </p:txBody>
      </p:sp>
      <p:pic>
        <p:nvPicPr>
          <p:cNvPr id="5" name="Content Placeholder 4">
            <a:extLst>
              <a:ext uri="{FF2B5EF4-FFF2-40B4-BE49-F238E27FC236}">
                <a16:creationId xmlns:a16="http://schemas.microsoft.com/office/drawing/2014/main" id="{604AA57C-26DD-414F-BCE8-0ED67D96ADBC}"/>
              </a:ext>
            </a:extLst>
          </p:cNvPr>
          <p:cNvPicPr>
            <a:picLocks noGrp="1" noChangeAspect="1"/>
          </p:cNvPicPr>
          <p:nvPr>
            <p:ph idx="1"/>
          </p:nvPr>
        </p:nvPicPr>
        <p:blipFill>
          <a:blip r:embed="rId2"/>
          <a:stretch>
            <a:fillRect/>
          </a:stretch>
        </p:blipFill>
        <p:spPr>
          <a:xfrm>
            <a:off x="457200" y="914400"/>
            <a:ext cx="8229600" cy="4777837"/>
          </a:xfrm>
        </p:spPr>
      </p:pic>
      <p:pic>
        <p:nvPicPr>
          <p:cNvPr id="4" name="Google Shape;77;p16">
            <a:extLst>
              <a:ext uri="{FF2B5EF4-FFF2-40B4-BE49-F238E27FC236}">
                <a16:creationId xmlns:a16="http://schemas.microsoft.com/office/drawing/2014/main" id="{BC2548C9-D003-B629-4ADB-028CF222DAB2}"/>
              </a:ext>
            </a:extLst>
          </p:cNvPr>
          <p:cNvPicPr preferRelativeResize="0"/>
          <p:nvPr/>
        </p:nvPicPr>
        <p:blipFill rotWithShape="1">
          <a:blip r:embed="rId3" cstate="print">
            <a:alphaModFix/>
          </a:blip>
          <a:srcRect/>
          <a:stretch/>
        </p:blipFill>
        <p:spPr>
          <a:xfrm>
            <a:off x="7543800" y="152400"/>
            <a:ext cx="1495088" cy="914400"/>
          </a:xfrm>
          <a:prstGeom prst="rect">
            <a:avLst/>
          </a:prstGeom>
          <a:noFill/>
          <a:ln>
            <a:noFill/>
          </a:ln>
        </p:spPr>
      </p:pic>
    </p:spTree>
    <p:extLst>
      <p:ext uri="{BB962C8B-B14F-4D97-AF65-F5344CB8AC3E}">
        <p14:creationId xmlns:p14="http://schemas.microsoft.com/office/powerpoint/2010/main" val="822536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34B0E-1CEA-476D-8877-69FE9DBC846D}"/>
              </a:ext>
            </a:extLst>
          </p:cNvPr>
          <p:cNvSpPr>
            <a:spLocks noGrp="1"/>
          </p:cNvSpPr>
          <p:nvPr>
            <p:ph type="title"/>
          </p:nvPr>
        </p:nvSpPr>
        <p:spPr/>
        <p:txBody>
          <a:bodyPr/>
          <a:lstStyle/>
          <a:p>
            <a:endParaRPr lang="en-IN"/>
          </a:p>
        </p:txBody>
      </p:sp>
      <p:pic>
        <p:nvPicPr>
          <p:cNvPr id="5" name="Content Placeholder 4">
            <a:extLst>
              <a:ext uri="{FF2B5EF4-FFF2-40B4-BE49-F238E27FC236}">
                <a16:creationId xmlns:a16="http://schemas.microsoft.com/office/drawing/2014/main" id="{95D02CF9-0CBE-4532-91B9-C3836F7DC861}"/>
              </a:ext>
            </a:extLst>
          </p:cNvPr>
          <p:cNvPicPr>
            <a:picLocks noGrp="1" noChangeAspect="1"/>
          </p:cNvPicPr>
          <p:nvPr>
            <p:ph idx="1"/>
          </p:nvPr>
        </p:nvPicPr>
        <p:blipFill>
          <a:blip r:embed="rId2"/>
          <a:stretch>
            <a:fillRect/>
          </a:stretch>
        </p:blipFill>
        <p:spPr>
          <a:xfrm>
            <a:off x="457200" y="1066800"/>
            <a:ext cx="8686800" cy="4034804"/>
          </a:xfrm>
        </p:spPr>
      </p:pic>
      <p:pic>
        <p:nvPicPr>
          <p:cNvPr id="4" name="Google Shape;77;p16">
            <a:extLst>
              <a:ext uri="{FF2B5EF4-FFF2-40B4-BE49-F238E27FC236}">
                <a16:creationId xmlns:a16="http://schemas.microsoft.com/office/drawing/2014/main" id="{3AEBDDD4-C676-680B-9013-E22C274AE685}"/>
              </a:ext>
            </a:extLst>
          </p:cNvPr>
          <p:cNvPicPr preferRelativeResize="0"/>
          <p:nvPr/>
        </p:nvPicPr>
        <p:blipFill rotWithShape="1">
          <a:blip r:embed="rId3" cstate="print">
            <a:alphaModFix/>
          </a:blip>
          <a:srcRect/>
          <a:stretch/>
        </p:blipFill>
        <p:spPr>
          <a:xfrm>
            <a:off x="7543800" y="152400"/>
            <a:ext cx="1495088" cy="914400"/>
          </a:xfrm>
          <a:prstGeom prst="rect">
            <a:avLst/>
          </a:prstGeom>
          <a:noFill/>
          <a:ln>
            <a:noFill/>
          </a:ln>
        </p:spPr>
      </p:pic>
    </p:spTree>
    <p:extLst>
      <p:ext uri="{BB962C8B-B14F-4D97-AF65-F5344CB8AC3E}">
        <p14:creationId xmlns:p14="http://schemas.microsoft.com/office/powerpoint/2010/main" val="24418947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439C1-E8F9-43EA-9F03-ED5DF530E098}"/>
              </a:ext>
            </a:extLst>
          </p:cNvPr>
          <p:cNvSpPr>
            <a:spLocks noGrp="1"/>
          </p:cNvSpPr>
          <p:nvPr>
            <p:ph type="title"/>
          </p:nvPr>
        </p:nvSpPr>
        <p:spPr/>
        <p:txBody>
          <a:bodyPr/>
          <a:lstStyle/>
          <a:p>
            <a:endParaRPr lang="en-IN"/>
          </a:p>
        </p:txBody>
      </p:sp>
      <p:pic>
        <p:nvPicPr>
          <p:cNvPr id="5" name="Content Placeholder 4">
            <a:extLst>
              <a:ext uri="{FF2B5EF4-FFF2-40B4-BE49-F238E27FC236}">
                <a16:creationId xmlns:a16="http://schemas.microsoft.com/office/drawing/2014/main" id="{5E459FA0-5084-4B03-B84A-D4001F4D8E14}"/>
              </a:ext>
            </a:extLst>
          </p:cNvPr>
          <p:cNvPicPr>
            <a:picLocks noGrp="1" noChangeAspect="1"/>
          </p:cNvPicPr>
          <p:nvPr>
            <p:ph idx="1"/>
          </p:nvPr>
        </p:nvPicPr>
        <p:blipFill>
          <a:blip r:embed="rId2"/>
          <a:stretch>
            <a:fillRect/>
          </a:stretch>
        </p:blipFill>
        <p:spPr>
          <a:xfrm>
            <a:off x="457200" y="1066800"/>
            <a:ext cx="8458200" cy="4877884"/>
          </a:xfrm>
        </p:spPr>
      </p:pic>
      <p:pic>
        <p:nvPicPr>
          <p:cNvPr id="4" name="Google Shape;77;p16">
            <a:extLst>
              <a:ext uri="{FF2B5EF4-FFF2-40B4-BE49-F238E27FC236}">
                <a16:creationId xmlns:a16="http://schemas.microsoft.com/office/drawing/2014/main" id="{717F5820-A748-3D12-61E9-A82847CF714A}"/>
              </a:ext>
            </a:extLst>
          </p:cNvPr>
          <p:cNvPicPr preferRelativeResize="0"/>
          <p:nvPr/>
        </p:nvPicPr>
        <p:blipFill rotWithShape="1">
          <a:blip r:embed="rId3" cstate="print">
            <a:alphaModFix/>
          </a:blip>
          <a:srcRect/>
          <a:stretch/>
        </p:blipFill>
        <p:spPr>
          <a:xfrm>
            <a:off x="7543800" y="152400"/>
            <a:ext cx="1495088" cy="914400"/>
          </a:xfrm>
          <a:prstGeom prst="rect">
            <a:avLst/>
          </a:prstGeom>
          <a:noFill/>
          <a:ln>
            <a:noFill/>
          </a:ln>
        </p:spPr>
      </p:pic>
    </p:spTree>
    <p:extLst>
      <p:ext uri="{BB962C8B-B14F-4D97-AF65-F5344CB8AC3E}">
        <p14:creationId xmlns:p14="http://schemas.microsoft.com/office/powerpoint/2010/main" val="2568654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7ABB2-C8F0-4523-A581-E447F5937CCB}"/>
              </a:ext>
            </a:extLst>
          </p:cNvPr>
          <p:cNvSpPr>
            <a:spLocks noGrp="1"/>
          </p:cNvSpPr>
          <p:nvPr>
            <p:ph type="title"/>
          </p:nvPr>
        </p:nvSpPr>
        <p:spPr/>
        <p:txBody>
          <a:bodyPr/>
          <a:lstStyle/>
          <a:p>
            <a:r>
              <a:rPr lang="en-IN" dirty="0"/>
              <a:t>RECAP</a:t>
            </a:r>
          </a:p>
        </p:txBody>
      </p:sp>
      <p:sp>
        <p:nvSpPr>
          <p:cNvPr id="3" name="Content Placeholder 2">
            <a:extLst>
              <a:ext uri="{FF2B5EF4-FFF2-40B4-BE49-F238E27FC236}">
                <a16:creationId xmlns:a16="http://schemas.microsoft.com/office/drawing/2014/main" id="{AE6DCDE8-5350-4B32-88BE-19F9E0530B8C}"/>
              </a:ext>
            </a:extLst>
          </p:cNvPr>
          <p:cNvSpPr>
            <a:spLocks noGrp="1"/>
          </p:cNvSpPr>
          <p:nvPr>
            <p:ph idx="1"/>
          </p:nvPr>
        </p:nvSpPr>
        <p:spPr/>
        <p:txBody>
          <a:bodyPr/>
          <a:lstStyle/>
          <a:p>
            <a:pPr algn="l"/>
            <a:r>
              <a:rPr lang="en-IN" sz="1800" b="0" i="0" u="none" strike="noStrike" baseline="0" dirty="0"/>
              <a:t>In this period we learn about how to create a new file, Insert Image, Saving and Closing a file, opening  a file and different Selection Tools in </a:t>
            </a:r>
            <a:r>
              <a:rPr lang="en-IN" sz="1800" dirty="0"/>
              <a:t>P</a:t>
            </a:r>
            <a:r>
              <a:rPr lang="en-IN" sz="1800" b="0" i="0" u="none" strike="noStrike" baseline="0" dirty="0"/>
              <a:t>hotoshop.</a:t>
            </a:r>
            <a:endParaRPr lang="en-IN" dirty="0"/>
          </a:p>
        </p:txBody>
      </p:sp>
      <p:pic>
        <p:nvPicPr>
          <p:cNvPr id="4" name="Google Shape;77;p16">
            <a:extLst>
              <a:ext uri="{FF2B5EF4-FFF2-40B4-BE49-F238E27FC236}">
                <a16:creationId xmlns:a16="http://schemas.microsoft.com/office/drawing/2014/main" id="{98350270-6128-3660-C1A4-B4B77F5158D7}"/>
              </a:ext>
            </a:extLst>
          </p:cNvPr>
          <p:cNvPicPr preferRelativeResize="0"/>
          <p:nvPr/>
        </p:nvPicPr>
        <p:blipFill rotWithShape="1">
          <a:blip r:embed="rId2" cstate="print">
            <a:alphaModFix/>
          </a:blip>
          <a:srcRect/>
          <a:stretch/>
        </p:blipFill>
        <p:spPr>
          <a:xfrm>
            <a:off x="7543800" y="152400"/>
            <a:ext cx="1495088" cy="914400"/>
          </a:xfrm>
          <a:prstGeom prst="rect">
            <a:avLst/>
          </a:prstGeom>
          <a:noFill/>
          <a:ln>
            <a:noFill/>
          </a:ln>
        </p:spPr>
      </p:pic>
    </p:spTree>
    <p:extLst>
      <p:ext uri="{BB962C8B-B14F-4D97-AF65-F5344CB8AC3E}">
        <p14:creationId xmlns:p14="http://schemas.microsoft.com/office/powerpoint/2010/main" val="5485506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DCEAE-46A4-4605-A524-CACE4C29EB85}"/>
              </a:ext>
            </a:extLst>
          </p:cNvPr>
          <p:cNvSpPr>
            <a:spLocks noGrp="1"/>
          </p:cNvSpPr>
          <p:nvPr>
            <p:ph type="title"/>
          </p:nvPr>
        </p:nvSpPr>
        <p:spPr>
          <a:xfrm>
            <a:off x="457200" y="304800"/>
            <a:ext cx="8229600" cy="457200"/>
          </a:xfrm>
        </p:spPr>
        <p:txBody>
          <a:bodyPr>
            <a:normAutofit fontScale="90000"/>
          </a:bodyPr>
          <a:lstStyle/>
          <a:p>
            <a:r>
              <a:rPr lang="en-IN" dirty="0"/>
              <a:t>Home Assignment</a:t>
            </a:r>
          </a:p>
        </p:txBody>
      </p:sp>
      <p:sp>
        <p:nvSpPr>
          <p:cNvPr id="3" name="Content Placeholder 2">
            <a:extLst>
              <a:ext uri="{FF2B5EF4-FFF2-40B4-BE49-F238E27FC236}">
                <a16:creationId xmlns:a16="http://schemas.microsoft.com/office/drawing/2014/main" id="{06BB17BE-6B6C-47C9-92A6-9870B0B2515F}"/>
              </a:ext>
            </a:extLst>
          </p:cNvPr>
          <p:cNvSpPr>
            <a:spLocks noGrp="1"/>
          </p:cNvSpPr>
          <p:nvPr>
            <p:ph idx="1"/>
          </p:nvPr>
        </p:nvSpPr>
        <p:spPr>
          <a:xfrm>
            <a:off x="457200" y="908720"/>
            <a:ext cx="8229600" cy="5217443"/>
          </a:xfrm>
        </p:spPr>
        <p:txBody>
          <a:bodyPr>
            <a:noAutofit/>
          </a:bodyPr>
          <a:lstStyle/>
          <a:p>
            <a:pPr>
              <a:buAutoNum type="alphaUcPeriod"/>
            </a:pPr>
            <a:r>
              <a:rPr lang="en-IN" sz="1800" b="1" dirty="0"/>
              <a:t>Multiple choice questions</a:t>
            </a:r>
          </a:p>
        </p:txBody>
      </p:sp>
      <p:pic>
        <p:nvPicPr>
          <p:cNvPr id="5" name="Picture 4">
            <a:extLst>
              <a:ext uri="{FF2B5EF4-FFF2-40B4-BE49-F238E27FC236}">
                <a16:creationId xmlns:a16="http://schemas.microsoft.com/office/drawing/2014/main" id="{023EEB90-30D7-4D06-A15F-78D83FD02497}"/>
              </a:ext>
            </a:extLst>
          </p:cNvPr>
          <p:cNvPicPr>
            <a:picLocks noChangeAspect="1"/>
          </p:cNvPicPr>
          <p:nvPr/>
        </p:nvPicPr>
        <p:blipFill>
          <a:blip r:embed="rId2"/>
          <a:stretch>
            <a:fillRect/>
          </a:stretch>
        </p:blipFill>
        <p:spPr>
          <a:xfrm>
            <a:off x="228600" y="1442882"/>
            <a:ext cx="8763000" cy="2095580"/>
          </a:xfrm>
          <a:prstGeom prst="rect">
            <a:avLst/>
          </a:prstGeom>
        </p:spPr>
      </p:pic>
      <p:pic>
        <p:nvPicPr>
          <p:cNvPr id="6" name="Google Shape;77;p16">
            <a:extLst>
              <a:ext uri="{FF2B5EF4-FFF2-40B4-BE49-F238E27FC236}">
                <a16:creationId xmlns:a16="http://schemas.microsoft.com/office/drawing/2014/main" id="{FDFDBAE3-A445-D51E-959F-E6EBCE3F98B2}"/>
              </a:ext>
            </a:extLst>
          </p:cNvPr>
          <p:cNvPicPr preferRelativeResize="0"/>
          <p:nvPr/>
        </p:nvPicPr>
        <p:blipFill rotWithShape="1">
          <a:blip r:embed="rId3" cstate="print">
            <a:alphaModFix/>
          </a:blip>
          <a:srcRect/>
          <a:stretch/>
        </p:blipFill>
        <p:spPr>
          <a:xfrm>
            <a:off x="7543800" y="152400"/>
            <a:ext cx="1495088" cy="914400"/>
          </a:xfrm>
          <a:prstGeom prst="rect">
            <a:avLst/>
          </a:prstGeom>
          <a:noFill/>
          <a:ln>
            <a:noFill/>
          </a:ln>
        </p:spPr>
      </p:pic>
    </p:spTree>
    <p:extLst>
      <p:ext uri="{BB962C8B-B14F-4D97-AF65-F5344CB8AC3E}">
        <p14:creationId xmlns:p14="http://schemas.microsoft.com/office/powerpoint/2010/main" val="7382990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DCEAE-46A4-4605-A524-CACE4C29EB85}"/>
              </a:ext>
            </a:extLst>
          </p:cNvPr>
          <p:cNvSpPr>
            <a:spLocks noGrp="1"/>
          </p:cNvSpPr>
          <p:nvPr>
            <p:ph type="title"/>
          </p:nvPr>
        </p:nvSpPr>
        <p:spPr>
          <a:xfrm>
            <a:off x="457200" y="304800"/>
            <a:ext cx="8229600" cy="457200"/>
          </a:xfrm>
        </p:spPr>
        <p:txBody>
          <a:bodyPr>
            <a:normAutofit fontScale="90000"/>
          </a:bodyPr>
          <a:lstStyle/>
          <a:p>
            <a:r>
              <a:rPr lang="en-IN" dirty="0"/>
              <a:t>Home Assignment</a:t>
            </a:r>
          </a:p>
        </p:txBody>
      </p:sp>
      <p:sp>
        <p:nvSpPr>
          <p:cNvPr id="3" name="Content Placeholder 2">
            <a:extLst>
              <a:ext uri="{FF2B5EF4-FFF2-40B4-BE49-F238E27FC236}">
                <a16:creationId xmlns:a16="http://schemas.microsoft.com/office/drawing/2014/main" id="{06BB17BE-6B6C-47C9-92A6-9870B0B2515F}"/>
              </a:ext>
            </a:extLst>
          </p:cNvPr>
          <p:cNvSpPr>
            <a:spLocks noGrp="1"/>
          </p:cNvSpPr>
          <p:nvPr>
            <p:ph idx="1"/>
          </p:nvPr>
        </p:nvSpPr>
        <p:spPr>
          <a:xfrm>
            <a:off x="457200" y="908720"/>
            <a:ext cx="8229600" cy="5217443"/>
          </a:xfrm>
        </p:spPr>
        <p:txBody>
          <a:bodyPr>
            <a:noAutofit/>
          </a:bodyPr>
          <a:lstStyle/>
          <a:p>
            <a:pPr marL="0" indent="0">
              <a:buNone/>
            </a:pPr>
            <a:r>
              <a:rPr lang="en-IN" sz="1800" b="1" dirty="0"/>
              <a:t>B. Subjective questions</a:t>
            </a:r>
          </a:p>
          <a:p>
            <a:pPr>
              <a:buAutoNum type="arabicPeriod"/>
            </a:pPr>
            <a:r>
              <a:rPr lang="en-US" sz="1800" dirty="0"/>
              <a:t>How to create a new file in Photoshop?</a:t>
            </a:r>
          </a:p>
          <a:p>
            <a:pPr>
              <a:buAutoNum type="arabicPeriod"/>
            </a:pPr>
            <a:r>
              <a:rPr lang="en-US" sz="1800" spc="-5" dirty="0">
                <a:cs typeface="Bookman Uralic"/>
              </a:rPr>
              <a:t>How to insert images to photoshop canvas in different ways?</a:t>
            </a:r>
          </a:p>
          <a:p>
            <a:pPr>
              <a:buAutoNum type="arabicPeriod"/>
            </a:pPr>
            <a:r>
              <a:rPr lang="en-US" sz="1800" spc="-5" dirty="0">
                <a:cs typeface="Bookman Uralic"/>
              </a:rPr>
              <a:t>How to save and close a file in Photoshop?</a:t>
            </a:r>
          </a:p>
          <a:p>
            <a:pPr>
              <a:buAutoNum type="arabicPeriod"/>
            </a:pPr>
            <a:r>
              <a:rPr lang="en-US" sz="1800" spc="-5" dirty="0">
                <a:cs typeface="Bookman Uralic"/>
              </a:rPr>
              <a:t>How to open a file in Photoshop?</a:t>
            </a:r>
          </a:p>
        </p:txBody>
      </p:sp>
      <p:pic>
        <p:nvPicPr>
          <p:cNvPr id="4" name="Google Shape;77;p16">
            <a:extLst>
              <a:ext uri="{FF2B5EF4-FFF2-40B4-BE49-F238E27FC236}">
                <a16:creationId xmlns:a16="http://schemas.microsoft.com/office/drawing/2014/main" id="{584474FB-E964-EBDF-5A13-CD70A65B68BC}"/>
              </a:ext>
            </a:extLst>
          </p:cNvPr>
          <p:cNvPicPr preferRelativeResize="0"/>
          <p:nvPr/>
        </p:nvPicPr>
        <p:blipFill rotWithShape="1">
          <a:blip r:embed="rId2" cstate="print">
            <a:alphaModFix/>
          </a:blip>
          <a:srcRect/>
          <a:stretch/>
        </p:blipFill>
        <p:spPr>
          <a:xfrm>
            <a:off x="7543800" y="152400"/>
            <a:ext cx="1495088" cy="914400"/>
          </a:xfrm>
          <a:prstGeom prst="rect">
            <a:avLst/>
          </a:prstGeom>
          <a:noFill/>
          <a:ln>
            <a:noFill/>
          </a:ln>
        </p:spPr>
      </p:pic>
    </p:spTree>
    <p:extLst>
      <p:ext uri="{BB962C8B-B14F-4D97-AF65-F5344CB8AC3E}">
        <p14:creationId xmlns:p14="http://schemas.microsoft.com/office/powerpoint/2010/main" val="1703808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Shape 76"/>
        <p:cNvGrpSpPr/>
        <p:nvPr/>
      </p:nvGrpSpPr>
      <p:grpSpPr>
        <a:xfrm>
          <a:off x="0" y="0"/>
          <a:ext cx="0" cy="0"/>
          <a:chOff x="0" y="0"/>
          <a:chExt cx="0" cy="0"/>
        </a:xfrm>
      </p:grpSpPr>
      <p:pic>
        <p:nvPicPr>
          <p:cNvPr id="77" name="Google Shape;77;p16"/>
          <p:cNvPicPr preferRelativeResize="0"/>
          <p:nvPr/>
        </p:nvPicPr>
        <p:blipFill rotWithShape="1">
          <a:blip r:embed="rId3" cstate="print">
            <a:alphaModFix/>
          </a:blip>
          <a:srcRect/>
          <a:stretch/>
        </p:blipFill>
        <p:spPr>
          <a:xfrm>
            <a:off x="7543800" y="152400"/>
            <a:ext cx="1495088" cy="914400"/>
          </a:xfrm>
          <a:prstGeom prst="rect">
            <a:avLst/>
          </a:prstGeom>
          <a:noFill/>
          <a:ln>
            <a:noFill/>
          </a:ln>
        </p:spPr>
      </p:pic>
      <p:sp>
        <p:nvSpPr>
          <p:cNvPr id="78" name="Google Shape;78;p16"/>
          <p:cNvSpPr txBox="1"/>
          <p:nvPr/>
        </p:nvSpPr>
        <p:spPr>
          <a:xfrm>
            <a:off x="621425" y="1600750"/>
            <a:ext cx="7801200" cy="3562200"/>
          </a:xfrm>
          <a:prstGeom prst="rect">
            <a:avLst/>
          </a:prstGeom>
          <a:noFill/>
          <a:ln>
            <a:noFill/>
          </a:ln>
        </p:spPr>
        <p:txBody>
          <a:bodyPr spcFirstLastPara="1" wrap="square" lIns="91425" tIns="91425" rIns="91425" bIns="91425" anchor="ctr" anchorCtr="0">
            <a:noAutofit/>
          </a:bodyPr>
          <a:lstStyle/>
          <a:p>
            <a:pPr marL="457200" algn="ctr">
              <a:lnSpc>
                <a:spcPct val="115000"/>
              </a:lnSpc>
              <a:buClr>
                <a:srgbClr val="000000"/>
              </a:buClr>
              <a:buSzPts val="4000"/>
            </a:pPr>
            <a:r>
              <a:rPr lang="en" sz="4000" b="1">
                <a:solidFill>
                  <a:srgbClr val="000000"/>
                </a:solidFill>
                <a:latin typeface="Arial"/>
                <a:ea typeface="Arial"/>
                <a:cs typeface="Arial"/>
                <a:sym typeface="Arial"/>
              </a:rPr>
              <a:t>THANKING YOU</a:t>
            </a:r>
            <a:endParaRPr sz="4000" b="1">
              <a:solidFill>
                <a:srgbClr val="000000"/>
              </a:solidFill>
              <a:latin typeface="Arial"/>
              <a:ea typeface="Arial"/>
              <a:cs typeface="Arial"/>
              <a:sym typeface="Arial"/>
            </a:endParaRPr>
          </a:p>
          <a:p>
            <a:pPr marL="457200" algn="ctr">
              <a:lnSpc>
                <a:spcPct val="115000"/>
              </a:lnSpc>
              <a:buClr>
                <a:srgbClr val="000000"/>
              </a:buClr>
              <a:buSzPts val="4000"/>
            </a:pPr>
            <a:r>
              <a:rPr lang="en" sz="4000" b="1">
                <a:solidFill>
                  <a:srgbClr val="FF0000"/>
                </a:solidFill>
                <a:latin typeface="Arial"/>
                <a:ea typeface="Arial"/>
                <a:cs typeface="Arial"/>
                <a:sym typeface="Arial"/>
              </a:rPr>
              <a:t>ODM EDUCATIONAL GROUP</a:t>
            </a:r>
            <a:endParaRPr sz="4000" b="1">
              <a:solidFill>
                <a:srgbClr val="FF0000"/>
              </a:solidFill>
              <a:latin typeface="Arial"/>
              <a:ea typeface="Arial"/>
              <a:cs typeface="Arial"/>
              <a:sym typeface="Arial"/>
            </a:endParaRPr>
          </a:p>
          <a:p>
            <a:pPr>
              <a:buClr>
                <a:srgbClr val="000000"/>
              </a:buClr>
              <a:buSzPts val="1400"/>
            </a:pPr>
            <a:endParaRPr sz="1400">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15480-9C8A-488D-B48D-F126821B300C}"/>
              </a:ext>
            </a:extLst>
          </p:cNvPr>
          <p:cNvSpPr>
            <a:spLocks noGrp="1"/>
          </p:cNvSpPr>
          <p:nvPr>
            <p:ph type="title"/>
          </p:nvPr>
        </p:nvSpPr>
        <p:spPr/>
        <p:txBody>
          <a:bodyPr/>
          <a:lstStyle/>
          <a:p>
            <a:r>
              <a:rPr lang="en-IN" dirty="0"/>
              <a:t>Learning outcome this chapter</a:t>
            </a:r>
          </a:p>
        </p:txBody>
      </p:sp>
      <p:sp>
        <p:nvSpPr>
          <p:cNvPr id="3" name="Content Placeholder 2">
            <a:extLst>
              <a:ext uri="{FF2B5EF4-FFF2-40B4-BE49-F238E27FC236}">
                <a16:creationId xmlns:a16="http://schemas.microsoft.com/office/drawing/2014/main" id="{617F5B03-E58F-4215-9C5F-9E5A7A1D1D66}"/>
              </a:ext>
            </a:extLst>
          </p:cNvPr>
          <p:cNvSpPr>
            <a:spLocks noGrp="1"/>
          </p:cNvSpPr>
          <p:nvPr>
            <p:ph idx="1"/>
          </p:nvPr>
        </p:nvSpPr>
        <p:spPr/>
        <p:txBody>
          <a:bodyPr>
            <a:normAutofit/>
          </a:bodyPr>
          <a:lstStyle/>
          <a:p>
            <a:r>
              <a:rPr lang="en-IN" sz="1800" dirty="0"/>
              <a:t>Student will learn about the :</a:t>
            </a:r>
          </a:p>
          <a:p>
            <a:pPr lvl="1">
              <a:buFont typeface="+mj-lt"/>
              <a:buAutoNum type="alphaUcPeriod"/>
            </a:pPr>
            <a:r>
              <a:rPr lang="en-IN" sz="1800" dirty="0"/>
              <a:t>Creating a new file</a:t>
            </a:r>
          </a:p>
          <a:p>
            <a:pPr lvl="1">
              <a:buFont typeface="+mj-lt"/>
              <a:buAutoNum type="alphaUcPeriod"/>
            </a:pPr>
            <a:r>
              <a:rPr lang="en-IN" sz="1800" dirty="0"/>
              <a:t>Inserting images</a:t>
            </a:r>
          </a:p>
          <a:p>
            <a:pPr lvl="1">
              <a:buFont typeface="+mj-lt"/>
              <a:buAutoNum type="alphaUcPeriod"/>
            </a:pPr>
            <a:r>
              <a:rPr lang="en-IN" sz="1800" dirty="0"/>
              <a:t>Saving and Closing a File</a:t>
            </a:r>
          </a:p>
          <a:p>
            <a:pPr lvl="1">
              <a:buFont typeface="+mj-lt"/>
              <a:buAutoNum type="alphaUcPeriod"/>
            </a:pPr>
            <a:r>
              <a:rPr lang="en-IN" sz="1800" dirty="0"/>
              <a:t>Opening a File</a:t>
            </a:r>
          </a:p>
          <a:p>
            <a:pPr lvl="1">
              <a:buFont typeface="+mj-lt"/>
              <a:buAutoNum type="alphaUcPeriod"/>
            </a:pPr>
            <a:r>
              <a:rPr lang="en-IN" sz="1800" dirty="0"/>
              <a:t>Selection Tools</a:t>
            </a:r>
          </a:p>
        </p:txBody>
      </p:sp>
      <p:pic>
        <p:nvPicPr>
          <p:cNvPr id="4" name="Google Shape;77;p16">
            <a:extLst>
              <a:ext uri="{FF2B5EF4-FFF2-40B4-BE49-F238E27FC236}">
                <a16:creationId xmlns:a16="http://schemas.microsoft.com/office/drawing/2014/main" id="{56ECB7C8-2EA7-C625-C60F-9CCA96A7DB68}"/>
              </a:ext>
            </a:extLst>
          </p:cNvPr>
          <p:cNvPicPr preferRelativeResize="0"/>
          <p:nvPr/>
        </p:nvPicPr>
        <p:blipFill rotWithShape="1">
          <a:blip r:embed="rId2" cstate="print">
            <a:alphaModFix/>
          </a:blip>
          <a:srcRect/>
          <a:stretch/>
        </p:blipFill>
        <p:spPr>
          <a:xfrm>
            <a:off x="7543800" y="152400"/>
            <a:ext cx="1495088" cy="914400"/>
          </a:xfrm>
          <a:prstGeom prst="rect">
            <a:avLst/>
          </a:prstGeom>
          <a:noFill/>
          <a:ln>
            <a:noFill/>
          </a:ln>
        </p:spPr>
      </p:pic>
    </p:spTree>
    <p:extLst>
      <p:ext uri="{BB962C8B-B14F-4D97-AF65-F5344CB8AC3E}">
        <p14:creationId xmlns:p14="http://schemas.microsoft.com/office/powerpoint/2010/main" val="1186461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64A41-D2DE-4E14-B83B-64EF5964428C}"/>
              </a:ext>
            </a:extLst>
          </p:cNvPr>
          <p:cNvSpPr>
            <a:spLocks noGrp="1"/>
          </p:cNvSpPr>
          <p:nvPr>
            <p:ph type="title"/>
          </p:nvPr>
        </p:nvSpPr>
        <p:spPr>
          <a:xfrm>
            <a:off x="457200" y="274638"/>
            <a:ext cx="8229600" cy="715962"/>
          </a:xfrm>
        </p:spPr>
        <p:txBody>
          <a:bodyPr>
            <a:normAutofit/>
          </a:bodyPr>
          <a:lstStyle/>
          <a:p>
            <a:r>
              <a:rPr lang="en-IN" b="1" i="0" u="none" strike="noStrike" baseline="0" dirty="0"/>
              <a:t>                 CREATING A NEW FILE </a:t>
            </a:r>
            <a:r>
              <a:rPr lang="en-IN" b="1" dirty="0"/>
              <a:t>IN PHOTOSHOP</a:t>
            </a:r>
            <a:endParaRPr lang="en-IN" sz="4800" dirty="0"/>
          </a:p>
        </p:txBody>
      </p:sp>
      <p:sp>
        <p:nvSpPr>
          <p:cNvPr id="3" name="Content Placeholder 2">
            <a:extLst>
              <a:ext uri="{FF2B5EF4-FFF2-40B4-BE49-F238E27FC236}">
                <a16:creationId xmlns:a16="http://schemas.microsoft.com/office/drawing/2014/main" id="{3B73BD90-2FF2-4A9F-8174-8FDDB9B3AEA3}"/>
              </a:ext>
            </a:extLst>
          </p:cNvPr>
          <p:cNvSpPr>
            <a:spLocks noGrp="1"/>
          </p:cNvSpPr>
          <p:nvPr>
            <p:ph idx="1"/>
          </p:nvPr>
        </p:nvSpPr>
        <p:spPr>
          <a:xfrm>
            <a:off x="457200" y="914400"/>
            <a:ext cx="8229600" cy="5211763"/>
          </a:xfrm>
        </p:spPr>
        <p:txBody>
          <a:bodyPr>
            <a:normAutofit fontScale="92500"/>
          </a:bodyPr>
          <a:lstStyle/>
          <a:p>
            <a:pPr algn="l">
              <a:buFont typeface="Wingdings" panose="05000000000000000000" pitchFamily="2" charset="2"/>
              <a:buChar char="q"/>
            </a:pPr>
            <a:r>
              <a:rPr lang="en-US" sz="1600" b="0" i="0" u="none" strike="noStrike" baseline="0" dirty="0"/>
              <a:t>Open Photoshop and create a new image file by selecting the </a:t>
            </a:r>
            <a:r>
              <a:rPr lang="en-US" sz="1600" b="1" i="0" u="none" strike="noStrike" baseline="0" dirty="0"/>
              <a:t>File&gt; </a:t>
            </a:r>
            <a:r>
              <a:rPr lang="en-IN" sz="1600" b="1" i="0" u="none" strike="noStrike" baseline="0" dirty="0"/>
              <a:t>New </a:t>
            </a:r>
            <a:r>
              <a:rPr lang="en-IN" sz="1600" b="0" i="0" u="none" strike="noStrike" baseline="0" dirty="0"/>
              <a:t>option.</a:t>
            </a:r>
          </a:p>
          <a:p>
            <a:pPr algn="l">
              <a:buFont typeface="Wingdings" panose="05000000000000000000" pitchFamily="2" charset="2"/>
              <a:buChar char="q"/>
            </a:pPr>
            <a:r>
              <a:rPr lang="en-US" sz="1600" b="0" i="0" u="none" strike="noStrike" baseline="0" dirty="0"/>
              <a:t>This will open the </a:t>
            </a:r>
            <a:r>
              <a:rPr lang="en-US" sz="1600" b="1" i="0" u="none" strike="noStrike" baseline="0" dirty="0"/>
              <a:t>New Document </a:t>
            </a:r>
            <a:r>
              <a:rPr lang="en-US" sz="1600" b="0" i="0" u="none" strike="noStrike" baseline="0" dirty="0"/>
              <a:t>dialog box. This dialog box allows </a:t>
            </a:r>
            <a:r>
              <a:rPr lang="en-IN" sz="1600" b="0" i="0" u="none" strike="noStrike" baseline="0" dirty="0"/>
              <a:t>you to:</a:t>
            </a:r>
          </a:p>
          <a:p>
            <a:pPr lvl="1">
              <a:buFont typeface="Wingdings" panose="05000000000000000000" pitchFamily="2" charset="2"/>
              <a:buChar char="Ø"/>
            </a:pPr>
            <a:r>
              <a:rPr lang="en-US" sz="1600" b="0" i="0" u="none" strike="noStrike" baseline="0" dirty="0"/>
              <a:t>create documents using the selected templates from </a:t>
            </a:r>
            <a:r>
              <a:rPr lang="en-US" sz="1600" b="1" i="0" u="none" strike="noStrike" baseline="0" dirty="0"/>
              <a:t>Adobe Stock </a:t>
            </a:r>
            <a:r>
              <a:rPr lang="en-US" sz="1600" b="0" i="0" u="none" strike="noStrike" baseline="0" dirty="0"/>
              <a:t>across several categories that include </a:t>
            </a:r>
            <a:r>
              <a:rPr lang="en-US" sz="1600" b="1" i="0" u="none" strike="noStrike" baseline="0" dirty="0"/>
              <a:t>Photo, Print, Art </a:t>
            </a:r>
            <a:r>
              <a:rPr lang="en-US" sz="1600" b="0" i="0" u="none" strike="noStrike" baseline="0" dirty="0"/>
              <a:t>&amp; </a:t>
            </a:r>
            <a:r>
              <a:rPr lang="en-US" sz="1600" b="1" i="0" u="none" strike="noStrike" baseline="0" dirty="0"/>
              <a:t>Illustration, Web, Mobile, Film </a:t>
            </a:r>
            <a:r>
              <a:rPr lang="en-US" sz="1600" b="0" i="0" u="none" strike="noStrike" baseline="0" dirty="0"/>
              <a:t>&amp; </a:t>
            </a:r>
            <a:r>
              <a:rPr lang="en-US" sz="1600" b="1" i="0" u="none" strike="noStrike" baseline="0" dirty="0"/>
              <a:t>Video </a:t>
            </a:r>
            <a:r>
              <a:rPr lang="en-US" sz="1600" b="0" i="0" u="none" strike="noStrike" baseline="0" dirty="0"/>
              <a:t>within the dialog box.</a:t>
            </a:r>
          </a:p>
          <a:p>
            <a:pPr lvl="1">
              <a:buFont typeface="Wingdings" panose="05000000000000000000" pitchFamily="2" charset="2"/>
              <a:buChar char="Ø"/>
            </a:pPr>
            <a:r>
              <a:rPr lang="en-US" sz="1600" b="0" i="0" u="none" strike="noStrike" baseline="0" dirty="0"/>
              <a:t>find more templates by using the </a:t>
            </a:r>
            <a:r>
              <a:rPr lang="en-US" sz="1600" b="1" i="0" u="none" strike="noStrike" baseline="0" dirty="0"/>
              <a:t>Search for more templates on Adobe Stock </a:t>
            </a:r>
            <a:r>
              <a:rPr lang="en-US" sz="1600" b="0" i="0" u="none" strike="noStrike" baseline="0" dirty="0"/>
              <a:t>search box.</a:t>
            </a:r>
          </a:p>
          <a:p>
            <a:pPr lvl="1">
              <a:buFont typeface="Wingdings" panose="05000000000000000000" pitchFamily="2" charset="2"/>
              <a:buChar char="Ø"/>
            </a:pPr>
            <a:r>
              <a:rPr lang="en-US" sz="1600" b="0" i="0" u="none" strike="noStrike" baseline="0" dirty="0"/>
              <a:t>quickly access files, templates, and items that you have recently accessed from the </a:t>
            </a:r>
            <a:r>
              <a:rPr lang="en-US" sz="1600" b="1" i="0" u="none" strike="noStrike" baseline="0" dirty="0"/>
              <a:t>Recent </a:t>
            </a:r>
            <a:r>
              <a:rPr lang="en-US" sz="1600" b="0" i="0" u="none" strike="noStrike" baseline="0" dirty="0"/>
              <a:t>tab.</a:t>
            </a:r>
          </a:p>
          <a:p>
            <a:pPr lvl="1">
              <a:buFont typeface="Wingdings" panose="05000000000000000000" pitchFamily="2" charset="2"/>
              <a:buChar char="Ø"/>
            </a:pPr>
            <a:r>
              <a:rPr lang="en-US" sz="1600" b="0" i="0" u="none" strike="noStrike" baseline="0" dirty="0"/>
              <a:t>save your own custom </a:t>
            </a:r>
            <a:r>
              <a:rPr lang="en-US" sz="1600" b="0" i="0" u="none" strike="noStrike" baseline="0" dirty="0" err="1"/>
              <a:t>presetsfor</a:t>
            </a:r>
            <a:r>
              <a:rPr lang="en-US" sz="1600" b="0" i="0" u="none" strike="noStrike" baseline="0" dirty="0"/>
              <a:t> reuse in the </a:t>
            </a:r>
            <a:r>
              <a:rPr lang="en-US" sz="1600" b="1" i="0" u="none" strike="noStrike" baseline="0" dirty="0"/>
              <a:t>Saved </a:t>
            </a:r>
            <a:r>
              <a:rPr lang="en-US" sz="1600" b="0" i="0" u="none" strike="noStrike" baseline="0" dirty="0"/>
              <a:t>tab.</a:t>
            </a:r>
          </a:p>
          <a:p>
            <a:pPr>
              <a:buFont typeface="Wingdings" panose="05000000000000000000" pitchFamily="2" charset="2"/>
              <a:buChar char="q"/>
            </a:pPr>
            <a:r>
              <a:rPr lang="en-IN" sz="1600" b="0" i="0" u="none" strike="noStrike" baseline="0" dirty="0"/>
              <a:t>Create a blank document </a:t>
            </a:r>
            <a:r>
              <a:rPr lang="en-IN" sz="1600" b="0" i="0" u="none" strike="noStrike" baseline="0" dirty="0" err="1"/>
              <a:t>usingthe</a:t>
            </a:r>
            <a:r>
              <a:rPr lang="en-IN" sz="1600" b="0" i="0" u="none" strike="noStrike" baseline="0" dirty="0"/>
              <a:t> </a:t>
            </a:r>
            <a:r>
              <a:rPr lang="en-IN" sz="1600" b="1" i="0" u="none" strike="noStrike" baseline="0" dirty="0"/>
              <a:t>Blank Document </a:t>
            </a:r>
            <a:r>
              <a:rPr lang="en-IN" sz="1600" b="1" i="0" u="none" strike="noStrike" baseline="0" dirty="0" err="1"/>
              <a:t>Presets</a:t>
            </a:r>
            <a:r>
              <a:rPr lang="en-IN" sz="1600" b="1" i="0" u="none" strike="noStrike" baseline="0" dirty="0"/>
              <a:t>.</a:t>
            </a:r>
          </a:p>
          <a:p>
            <a:pPr>
              <a:buFont typeface="Wingdings" panose="05000000000000000000" pitchFamily="2" charset="2"/>
              <a:buChar char="q"/>
            </a:pPr>
            <a:r>
              <a:rPr lang="en-US" sz="1600" b="0" i="0" u="none" strike="noStrike" baseline="0" dirty="0"/>
              <a:t>Click on the </a:t>
            </a:r>
            <a:r>
              <a:rPr lang="en-US" sz="1600" b="1" i="0" u="none" strike="noStrike" baseline="0" dirty="0"/>
              <a:t>Photo </a:t>
            </a:r>
            <a:r>
              <a:rPr lang="en-US" sz="1600" b="0" i="0" u="none" strike="noStrike" baseline="0" dirty="0"/>
              <a:t>category and select any preset. Change its settings as per your need in the </a:t>
            </a:r>
            <a:r>
              <a:rPr lang="en-US" sz="1600" b="1" i="0" u="none" strike="noStrike" baseline="0" dirty="0"/>
              <a:t>Preset Details </a:t>
            </a:r>
            <a:r>
              <a:rPr lang="en-US" sz="1600" b="0" i="0" u="none" strike="noStrike" baseline="0" dirty="0"/>
              <a:t>pane </a:t>
            </a:r>
            <a:r>
              <a:rPr lang="en-IN" sz="1600" b="0" i="0" u="none" strike="noStrike" baseline="0" dirty="0"/>
              <a:t>on the right.</a:t>
            </a:r>
          </a:p>
          <a:p>
            <a:pPr>
              <a:buFont typeface="Wingdings" panose="05000000000000000000" pitchFamily="2" charset="2"/>
              <a:buChar char="q"/>
            </a:pPr>
            <a:r>
              <a:rPr lang="en-US" sz="1600" b="0" i="0" u="none" strike="noStrike" baseline="0" dirty="0"/>
              <a:t>Specify the details like Name of the image file in the </a:t>
            </a:r>
            <a:r>
              <a:rPr lang="en-US" sz="1600" b="1" i="0" u="none" strike="noStrike" baseline="0" dirty="0"/>
              <a:t>Name </a:t>
            </a:r>
            <a:r>
              <a:rPr lang="en-US" sz="1600" b="0" i="0" u="none" strike="noStrike" baseline="0" dirty="0"/>
              <a:t>text box, set up the size (Width &amp; Height) of an image file in different units of measurements, such as Pixels, Inches, Centimeters, or Points, Specify the value for resolution to determine the sharpness and clarity of an image in the </a:t>
            </a:r>
            <a:r>
              <a:rPr lang="en-US" sz="1600" b="1" i="0" u="none" strike="noStrike" baseline="0" dirty="0"/>
              <a:t>Resolution </a:t>
            </a:r>
            <a:r>
              <a:rPr lang="en-US" sz="1600" b="0" i="0" u="none" strike="noStrike" baseline="0" dirty="0"/>
              <a:t>text box. Mention the </a:t>
            </a:r>
            <a:r>
              <a:rPr lang="en-US" sz="1600" b="0" i="0" u="none" strike="noStrike" baseline="0" dirty="0" err="1"/>
              <a:t>colour</a:t>
            </a:r>
            <a:r>
              <a:rPr lang="en-US" sz="1600" b="0" i="0" u="none" strike="noStrike" baseline="0" dirty="0"/>
              <a:t> mode such as RGB, CMYK, or Grayscale in the </a:t>
            </a:r>
            <a:r>
              <a:rPr lang="en-US" sz="1600" b="1" i="0" u="none" strike="noStrike" baseline="0" dirty="0"/>
              <a:t>Color Mode </a:t>
            </a:r>
            <a:r>
              <a:rPr lang="en-US" sz="1600" b="0" i="0" u="none" strike="noStrike" baseline="0" dirty="0"/>
              <a:t>text box and provide the background </a:t>
            </a:r>
            <a:r>
              <a:rPr lang="en-US" sz="1600" b="0" i="0" u="none" strike="noStrike" baseline="0" dirty="0" err="1"/>
              <a:t>colour</a:t>
            </a:r>
            <a:r>
              <a:rPr lang="en-US" sz="1600" b="0" i="0" u="none" strike="noStrike" baseline="0" dirty="0"/>
              <a:t> of an image by defining either of the three options: White, Black or Background Color in the </a:t>
            </a:r>
            <a:r>
              <a:rPr lang="en-US" sz="1600" b="1" i="0" u="none" strike="noStrike" baseline="0" dirty="0"/>
              <a:t>Background Contents </a:t>
            </a:r>
            <a:r>
              <a:rPr lang="en-US" sz="1600" b="0" i="0" u="none" strike="noStrike" baseline="0" dirty="0"/>
              <a:t>section.</a:t>
            </a:r>
          </a:p>
          <a:p>
            <a:pPr>
              <a:buFont typeface="Wingdings" panose="05000000000000000000" pitchFamily="2" charset="2"/>
              <a:buChar char="q"/>
            </a:pPr>
            <a:r>
              <a:rPr lang="en-US" sz="1600" b="0" i="0" u="none" strike="noStrike" baseline="0" dirty="0"/>
              <a:t>Click on the </a:t>
            </a:r>
            <a:r>
              <a:rPr lang="en-US" sz="1600" b="1" i="0" u="none" strike="noStrike" baseline="0" dirty="0"/>
              <a:t>Create </a:t>
            </a:r>
            <a:r>
              <a:rPr lang="en-US" sz="1600" b="0" i="0" u="none" strike="noStrike" baseline="0" dirty="0"/>
              <a:t>button.</a:t>
            </a:r>
          </a:p>
          <a:p>
            <a:pPr>
              <a:buFont typeface="Wingdings" panose="05000000000000000000" pitchFamily="2" charset="2"/>
              <a:buChar char="q"/>
            </a:pPr>
            <a:r>
              <a:rPr lang="en-US" sz="1600" b="0" i="0" u="none" strike="noStrike" baseline="0" dirty="0"/>
              <a:t>A new blank Photoshop canvas will be created with a locked Background layer in the Layers panel.</a:t>
            </a:r>
            <a:endParaRPr lang="en-IN" dirty="0"/>
          </a:p>
        </p:txBody>
      </p:sp>
      <p:pic>
        <p:nvPicPr>
          <p:cNvPr id="4" name="Google Shape;77;p16">
            <a:extLst>
              <a:ext uri="{FF2B5EF4-FFF2-40B4-BE49-F238E27FC236}">
                <a16:creationId xmlns:a16="http://schemas.microsoft.com/office/drawing/2014/main" id="{7C25E05F-6688-B319-241B-56EBF5167686}"/>
              </a:ext>
            </a:extLst>
          </p:cNvPr>
          <p:cNvPicPr preferRelativeResize="0"/>
          <p:nvPr/>
        </p:nvPicPr>
        <p:blipFill rotWithShape="1">
          <a:blip r:embed="rId2" cstate="print">
            <a:alphaModFix/>
          </a:blip>
          <a:srcRect/>
          <a:stretch/>
        </p:blipFill>
        <p:spPr>
          <a:xfrm>
            <a:off x="7543800" y="152400"/>
            <a:ext cx="1495088" cy="914400"/>
          </a:xfrm>
          <a:prstGeom prst="rect">
            <a:avLst/>
          </a:prstGeom>
          <a:noFill/>
          <a:ln>
            <a:noFill/>
          </a:ln>
        </p:spPr>
      </p:pic>
    </p:spTree>
    <p:extLst>
      <p:ext uri="{BB962C8B-B14F-4D97-AF65-F5344CB8AC3E}">
        <p14:creationId xmlns:p14="http://schemas.microsoft.com/office/powerpoint/2010/main" val="1762102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64A41-D2DE-4E14-B83B-64EF5964428C}"/>
              </a:ext>
            </a:extLst>
          </p:cNvPr>
          <p:cNvSpPr>
            <a:spLocks noGrp="1"/>
          </p:cNvSpPr>
          <p:nvPr>
            <p:ph type="title"/>
          </p:nvPr>
        </p:nvSpPr>
        <p:spPr>
          <a:xfrm>
            <a:off x="457200" y="274638"/>
            <a:ext cx="8229600" cy="715962"/>
          </a:xfrm>
        </p:spPr>
        <p:txBody>
          <a:bodyPr>
            <a:normAutofit/>
          </a:bodyPr>
          <a:lstStyle/>
          <a:p>
            <a:r>
              <a:rPr lang="en-IN" b="1" i="0" u="none" strike="noStrike" baseline="0" dirty="0"/>
              <a:t>                 CREATING A NEW FILE </a:t>
            </a:r>
            <a:r>
              <a:rPr lang="en-IN" b="1" dirty="0"/>
              <a:t>IN PHOTOSHOP</a:t>
            </a:r>
            <a:endParaRPr lang="en-IN" sz="4800" dirty="0"/>
          </a:p>
        </p:txBody>
      </p:sp>
      <p:pic>
        <p:nvPicPr>
          <p:cNvPr id="5" name="Content Placeholder 4">
            <a:extLst>
              <a:ext uri="{FF2B5EF4-FFF2-40B4-BE49-F238E27FC236}">
                <a16:creationId xmlns:a16="http://schemas.microsoft.com/office/drawing/2014/main" id="{85E01633-7214-4CD8-9FB8-E0ABBB21718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990600"/>
            <a:ext cx="8610600" cy="4843126"/>
          </a:xfrm>
        </p:spPr>
      </p:pic>
      <p:pic>
        <p:nvPicPr>
          <p:cNvPr id="4" name="Google Shape;77;p16">
            <a:extLst>
              <a:ext uri="{FF2B5EF4-FFF2-40B4-BE49-F238E27FC236}">
                <a16:creationId xmlns:a16="http://schemas.microsoft.com/office/drawing/2014/main" id="{FB640AFE-FD29-EC7B-11AE-1AD3C100785A}"/>
              </a:ext>
            </a:extLst>
          </p:cNvPr>
          <p:cNvPicPr preferRelativeResize="0"/>
          <p:nvPr/>
        </p:nvPicPr>
        <p:blipFill rotWithShape="1">
          <a:blip r:embed="rId3" cstate="print">
            <a:alphaModFix/>
          </a:blip>
          <a:srcRect/>
          <a:stretch/>
        </p:blipFill>
        <p:spPr>
          <a:xfrm>
            <a:off x="7543800" y="152400"/>
            <a:ext cx="1495088" cy="914400"/>
          </a:xfrm>
          <a:prstGeom prst="rect">
            <a:avLst/>
          </a:prstGeom>
          <a:noFill/>
          <a:ln>
            <a:noFill/>
          </a:ln>
        </p:spPr>
      </p:pic>
    </p:spTree>
    <p:extLst>
      <p:ext uri="{BB962C8B-B14F-4D97-AF65-F5344CB8AC3E}">
        <p14:creationId xmlns:p14="http://schemas.microsoft.com/office/powerpoint/2010/main" val="1847836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41D42-1670-420A-9DA5-5E5DD9770134}"/>
              </a:ext>
            </a:extLst>
          </p:cNvPr>
          <p:cNvSpPr>
            <a:spLocks noGrp="1"/>
          </p:cNvSpPr>
          <p:nvPr>
            <p:ph type="title"/>
          </p:nvPr>
        </p:nvSpPr>
        <p:spPr>
          <a:xfrm>
            <a:off x="457200" y="274638"/>
            <a:ext cx="8229600" cy="715962"/>
          </a:xfrm>
        </p:spPr>
        <p:txBody>
          <a:bodyPr/>
          <a:lstStyle/>
          <a:p>
            <a:r>
              <a:rPr lang="en-IN" b="1" dirty="0"/>
              <a:t>INSERTING IMAGES</a:t>
            </a:r>
          </a:p>
        </p:txBody>
      </p:sp>
      <p:sp>
        <p:nvSpPr>
          <p:cNvPr id="3" name="Content Placeholder 2">
            <a:extLst>
              <a:ext uri="{FF2B5EF4-FFF2-40B4-BE49-F238E27FC236}">
                <a16:creationId xmlns:a16="http://schemas.microsoft.com/office/drawing/2014/main" id="{9919F9C0-ED36-4090-98F2-5C490A7A5672}"/>
              </a:ext>
            </a:extLst>
          </p:cNvPr>
          <p:cNvSpPr>
            <a:spLocks noGrp="1"/>
          </p:cNvSpPr>
          <p:nvPr>
            <p:ph idx="1"/>
          </p:nvPr>
        </p:nvSpPr>
        <p:spPr>
          <a:xfrm>
            <a:off x="457200" y="990600"/>
            <a:ext cx="8229600" cy="5135563"/>
          </a:xfrm>
        </p:spPr>
        <p:txBody>
          <a:bodyPr>
            <a:normAutofit/>
          </a:bodyPr>
          <a:lstStyle/>
          <a:p>
            <a:pPr marL="0" indent="0" algn="l">
              <a:buNone/>
            </a:pPr>
            <a:r>
              <a:rPr lang="en-US" sz="1800" b="0" i="0" u="none" strike="noStrike" baseline="0" dirty="0"/>
              <a:t>To insert any image, follow the given steps:</a:t>
            </a:r>
          </a:p>
          <a:p>
            <a:pPr algn="l">
              <a:buFont typeface="Wingdings" panose="05000000000000000000" pitchFamily="2" charset="2"/>
              <a:buChar char="Ø"/>
            </a:pPr>
            <a:r>
              <a:rPr lang="en-US" sz="1800" b="0" i="0" u="none" strike="noStrike" baseline="0" dirty="0"/>
              <a:t>Open a new file in Photoshop CC.</a:t>
            </a:r>
          </a:p>
          <a:p>
            <a:pPr algn="l">
              <a:buFont typeface="Wingdings" panose="05000000000000000000" pitchFamily="2" charset="2"/>
              <a:buChar char="Ø"/>
            </a:pPr>
            <a:r>
              <a:rPr lang="en-US" sz="1800" b="0" i="0" u="none" strike="noStrike" baseline="0" dirty="0"/>
              <a:t>Click on the </a:t>
            </a:r>
            <a:r>
              <a:rPr lang="en-US" sz="1800" b="1" i="0" u="none" strike="noStrike" baseline="0" dirty="0"/>
              <a:t>File </a:t>
            </a:r>
            <a:r>
              <a:rPr lang="en-US" sz="1800" b="0" i="0" u="none" strike="noStrike" baseline="0" dirty="0"/>
              <a:t>menu and choose either the </a:t>
            </a:r>
            <a:r>
              <a:rPr lang="en-US" sz="1800" b="1" i="0" u="none" strike="noStrike" baseline="0" dirty="0"/>
              <a:t>Place Embedded </a:t>
            </a:r>
            <a:r>
              <a:rPr lang="en-US" sz="1800" b="0" i="0" u="none" strike="noStrike" baseline="0" dirty="0"/>
              <a:t>or </a:t>
            </a:r>
            <a:r>
              <a:rPr lang="en-US" sz="1800" b="1" i="0" u="none" strike="noStrike" baseline="0" dirty="0"/>
              <a:t>Place Linked </a:t>
            </a:r>
            <a:r>
              <a:rPr lang="en-US" sz="1800" b="0" i="0" u="none" strike="noStrike" baseline="0" dirty="0"/>
              <a:t>option. Here, you have selected </a:t>
            </a:r>
            <a:r>
              <a:rPr lang="en-US" sz="1800" b="1" i="0" u="none" strike="noStrike" baseline="0" dirty="0"/>
              <a:t>Place Embedded </a:t>
            </a:r>
            <a:r>
              <a:rPr lang="en-IN" sz="1800" b="0" i="0" u="none" strike="noStrike" baseline="0" dirty="0"/>
              <a:t>option.</a:t>
            </a:r>
          </a:p>
          <a:p>
            <a:pPr algn="l">
              <a:buFont typeface="Wingdings" panose="05000000000000000000" pitchFamily="2" charset="2"/>
              <a:buChar char="Ø"/>
            </a:pPr>
            <a:r>
              <a:rPr lang="en-US" sz="1800" b="0" i="0" u="none" strike="noStrike" baseline="0" dirty="0"/>
              <a:t>In the opened </a:t>
            </a:r>
            <a:r>
              <a:rPr lang="en-US" sz="1800" b="1" i="0" u="none" strike="noStrike" baseline="0" dirty="0"/>
              <a:t>Place Embedded </a:t>
            </a:r>
            <a:r>
              <a:rPr lang="en-US" sz="1800" b="0" i="0" u="none" strike="noStrike" baseline="0" dirty="0"/>
              <a:t>window, browse and select the image file that you want to insert. Click on the </a:t>
            </a:r>
            <a:r>
              <a:rPr lang="en-US" sz="1800" b="1" i="0" u="none" strike="noStrike" baseline="0" dirty="0"/>
              <a:t>Place </a:t>
            </a:r>
            <a:r>
              <a:rPr lang="en-US" sz="1800" b="0" i="0" u="none" strike="noStrike" baseline="0" dirty="0"/>
              <a:t>button.</a:t>
            </a:r>
          </a:p>
          <a:p>
            <a:pPr algn="l">
              <a:buFont typeface="Wingdings" panose="05000000000000000000" pitchFamily="2" charset="2"/>
              <a:buChar char="Ø"/>
            </a:pPr>
            <a:r>
              <a:rPr lang="en-US" sz="1800" b="0" i="0" u="none" strike="noStrike" baseline="0" dirty="0"/>
              <a:t>The image will appear in a grid.</a:t>
            </a:r>
          </a:p>
          <a:p>
            <a:pPr algn="l">
              <a:buFont typeface="Wingdings" panose="05000000000000000000" pitchFamily="2" charset="2"/>
              <a:buChar char="Ø"/>
            </a:pPr>
            <a:r>
              <a:rPr lang="en-US" sz="1800" b="0" i="0" u="none" strike="noStrike" baseline="0" dirty="0"/>
              <a:t>Click on the image and drag it to the point where you want to place it </a:t>
            </a:r>
            <a:r>
              <a:rPr lang="en-IN" sz="1800" b="0" i="0" u="none" strike="noStrike" baseline="0" dirty="0"/>
              <a:t>within the canvas.</a:t>
            </a:r>
          </a:p>
          <a:p>
            <a:pPr algn="l">
              <a:buFont typeface="Wingdings" panose="05000000000000000000" pitchFamily="2" charset="2"/>
              <a:buChar char="Ø"/>
            </a:pPr>
            <a:r>
              <a:rPr lang="en-US" sz="1800" dirty="0"/>
              <a:t>You can resize the image by dragging one of its corner nodes. To rotate the image, hover near the corner node till the rotate cursor         appears and then drag it to rotate the image in clockwise or anti-clockwise direction.</a:t>
            </a:r>
          </a:p>
          <a:p>
            <a:pPr algn="l">
              <a:buFont typeface="Wingdings" panose="05000000000000000000" pitchFamily="2" charset="2"/>
              <a:buChar char="Ø"/>
            </a:pPr>
            <a:r>
              <a:rPr lang="en-US" sz="1800" b="0" i="0" u="none" strike="noStrike" baseline="0" dirty="0"/>
              <a:t>When you are satisfied with the placement, size and rotation of the image, double- click on the</a:t>
            </a:r>
            <a:r>
              <a:rPr lang="en-IN" sz="1800" b="0" i="0" u="none" strike="noStrike" baseline="0" dirty="0"/>
              <a:t>image.</a:t>
            </a:r>
          </a:p>
          <a:p>
            <a:pPr algn="l">
              <a:buFont typeface="Wingdings" panose="05000000000000000000" pitchFamily="2" charset="2"/>
              <a:buChar char="Ø"/>
            </a:pPr>
            <a:r>
              <a:rPr lang="en-US" sz="1800" b="0" i="0" u="none" strike="noStrike" baseline="0" dirty="0"/>
              <a:t>You will find that a new layer appears in the Layers panel where the image is placed. If the </a:t>
            </a:r>
            <a:r>
              <a:rPr lang="en-US" sz="1800" b="1" i="0" u="none" strike="noStrike" baseline="0" dirty="0"/>
              <a:t>Layers </a:t>
            </a:r>
            <a:r>
              <a:rPr lang="en-US" sz="1800" b="0" i="0" u="none" strike="noStrike" baseline="0" dirty="0"/>
              <a:t>/ panel is not visible, then select </a:t>
            </a:r>
            <a:r>
              <a:rPr lang="en-US" sz="1800" b="1" i="0" u="none" strike="noStrike" baseline="0" dirty="0"/>
              <a:t>Window&gt; Layers.</a:t>
            </a:r>
            <a:endParaRPr lang="en-US" sz="1800" dirty="0"/>
          </a:p>
        </p:txBody>
      </p:sp>
      <p:pic>
        <p:nvPicPr>
          <p:cNvPr id="28" name="Picture 27">
            <a:extLst>
              <a:ext uri="{FF2B5EF4-FFF2-40B4-BE49-F238E27FC236}">
                <a16:creationId xmlns:a16="http://schemas.microsoft.com/office/drawing/2014/main" id="{3842A14D-BD7E-470E-A220-E297A01AAFA4}"/>
              </a:ext>
            </a:extLst>
          </p:cNvPr>
          <p:cNvPicPr>
            <a:picLocks noChangeAspect="1"/>
          </p:cNvPicPr>
          <p:nvPr/>
        </p:nvPicPr>
        <p:blipFill>
          <a:blip r:embed="rId2"/>
          <a:stretch>
            <a:fillRect/>
          </a:stretch>
        </p:blipFill>
        <p:spPr>
          <a:xfrm>
            <a:off x="5486400" y="4114800"/>
            <a:ext cx="276225" cy="266700"/>
          </a:xfrm>
          <a:prstGeom prst="rect">
            <a:avLst/>
          </a:prstGeom>
        </p:spPr>
      </p:pic>
      <p:pic>
        <p:nvPicPr>
          <p:cNvPr id="5" name="Google Shape;77;p16">
            <a:extLst>
              <a:ext uri="{FF2B5EF4-FFF2-40B4-BE49-F238E27FC236}">
                <a16:creationId xmlns:a16="http://schemas.microsoft.com/office/drawing/2014/main" id="{2A841902-262B-1FD6-CC40-11594E3ADE3F}"/>
              </a:ext>
            </a:extLst>
          </p:cNvPr>
          <p:cNvPicPr preferRelativeResize="0"/>
          <p:nvPr/>
        </p:nvPicPr>
        <p:blipFill rotWithShape="1">
          <a:blip r:embed="rId3" cstate="print">
            <a:alphaModFix/>
          </a:blip>
          <a:srcRect/>
          <a:stretch/>
        </p:blipFill>
        <p:spPr>
          <a:xfrm>
            <a:off x="7543800" y="228600"/>
            <a:ext cx="1495088" cy="914400"/>
          </a:xfrm>
          <a:prstGeom prst="rect">
            <a:avLst/>
          </a:prstGeom>
          <a:noFill/>
          <a:ln>
            <a:noFill/>
          </a:ln>
        </p:spPr>
      </p:pic>
    </p:spTree>
    <p:extLst>
      <p:ext uri="{BB962C8B-B14F-4D97-AF65-F5344CB8AC3E}">
        <p14:creationId xmlns:p14="http://schemas.microsoft.com/office/powerpoint/2010/main" val="3399154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41D42-1670-420A-9DA5-5E5DD9770134}"/>
              </a:ext>
            </a:extLst>
          </p:cNvPr>
          <p:cNvSpPr>
            <a:spLocks noGrp="1"/>
          </p:cNvSpPr>
          <p:nvPr>
            <p:ph type="title"/>
          </p:nvPr>
        </p:nvSpPr>
        <p:spPr>
          <a:xfrm>
            <a:off x="457200" y="274638"/>
            <a:ext cx="8229600" cy="715962"/>
          </a:xfrm>
        </p:spPr>
        <p:txBody>
          <a:bodyPr/>
          <a:lstStyle/>
          <a:p>
            <a:r>
              <a:rPr lang="en-IN" b="1" dirty="0"/>
              <a:t>INSERTING IMAGES</a:t>
            </a:r>
          </a:p>
        </p:txBody>
      </p:sp>
      <p:pic>
        <p:nvPicPr>
          <p:cNvPr id="5" name="Content Placeholder 4">
            <a:extLst>
              <a:ext uri="{FF2B5EF4-FFF2-40B4-BE49-F238E27FC236}">
                <a16:creationId xmlns:a16="http://schemas.microsoft.com/office/drawing/2014/main" id="{D2AF0ADF-52C1-4A9F-AF16-F320F6D4E46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914400"/>
            <a:ext cx="8229600" cy="4957426"/>
          </a:xfrm>
        </p:spPr>
      </p:pic>
      <p:pic>
        <p:nvPicPr>
          <p:cNvPr id="4" name="Google Shape;77;p16">
            <a:extLst>
              <a:ext uri="{FF2B5EF4-FFF2-40B4-BE49-F238E27FC236}">
                <a16:creationId xmlns:a16="http://schemas.microsoft.com/office/drawing/2014/main" id="{69B494DC-FC0A-78CA-C569-E32C219B984C}"/>
              </a:ext>
            </a:extLst>
          </p:cNvPr>
          <p:cNvPicPr preferRelativeResize="0"/>
          <p:nvPr/>
        </p:nvPicPr>
        <p:blipFill rotWithShape="1">
          <a:blip r:embed="rId3" cstate="print">
            <a:alphaModFix/>
          </a:blip>
          <a:srcRect/>
          <a:stretch/>
        </p:blipFill>
        <p:spPr>
          <a:xfrm>
            <a:off x="7543800" y="228600"/>
            <a:ext cx="1495088" cy="914400"/>
          </a:xfrm>
          <a:prstGeom prst="rect">
            <a:avLst/>
          </a:prstGeom>
          <a:noFill/>
          <a:ln>
            <a:noFill/>
          </a:ln>
        </p:spPr>
      </p:pic>
    </p:spTree>
    <p:extLst>
      <p:ext uri="{BB962C8B-B14F-4D97-AF65-F5344CB8AC3E}">
        <p14:creationId xmlns:p14="http://schemas.microsoft.com/office/powerpoint/2010/main" val="6837701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27968-2167-4A0B-8794-6F9BDEC61A39}"/>
              </a:ext>
            </a:extLst>
          </p:cNvPr>
          <p:cNvSpPr>
            <a:spLocks noGrp="1"/>
          </p:cNvSpPr>
          <p:nvPr>
            <p:ph type="title"/>
          </p:nvPr>
        </p:nvSpPr>
        <p:spPr/>
        <p:txBody>
          <a:bodyPr/>
          <a:lstStyle/>
          <a:p>
            <a:r>
              <a:rPr lang="en-IN" dirty="0"/>
              <a:t>            Saving, Closing and Opening a file in Photoshop</a:t>
            </a:r>
          </a:p>
        </p:txBody>
      </p:sp>
      <p:pic>
        <p:nvPicPr>
          <p:cNvPr id="5" name="Content Placeholder 4">
            <a:extLst>
              <a:ext uri="{FF2B5EF4-FFF2-40B4-BE49-F238E27FC236}">
                <a16:creationId xmlns:a16="http://schemas.microsoft.com/office/drawing/2014/main" id="{5DC7FBAA-8FFF-4C0E-AA02-D36F71655F81}"/>
              </a:ext>
            </a:extLst>
          </p:cNvPr>
          <p:cNvPicPr>
            <a:picLocks noGrp="1" noChangeAspect="1"/>
          </p:cNvPicPr>
          <p:nvPr>
            <p:ph idx="1"/>
          </p:nvPr>
        </p:nvPicPr>
        <p:blipFill>
          <a:blip r:embed="rId2"/>
          <a:stretch>
            <a:fillRect/>
          </a:stretch>
        </p:blipFill>
        <p:spPr>
          <a:xfrm>
            <a:off x="304800" y="1450314"/>
            <a:ext cx="8839200" cy="4645686"/>
          </a:xfrm>
        </p:spPr>
      </p:pic>
      <p:pic>
        <p:nvPicPr>
          <p:cNvPr id="4" name="Google Shape;77;p16">
            <a:extLst>
              <a:ext uri="{FF2B5EF4-FFF2-40B4-BE49-F238E27FC236}">
                <a16:creationId xmlns:a16="http://schemas.microsoft.com/office/drawing/2014/main" id="{84AD8B23-D3DA-24E8-0294-0FB4B09D1267}"/>
              </a:ext>
            </a:extLst>
          </p:cNvPr>
          <p:cNvPicPr preferRelativeResize="0"/>
          <p:nvPr/>
        </p:nvPicPr>
        <p:blipFill rotWithShape="1">
          <a:blip r:embed="rId3" cstate="print">
            <a:alphaModFix/>
          </a:blip>
          <a:srcRect/>
          <a:stretch/>
        </p:blipFill>
        <p:spPr>
          <a:xfrm>
            <a:off x="7543800" y="152400"/>
            <a:ext cx="1495088" cy="914400"/>
          </a:xfrm>
          <a:prstGeom prst="rect">
            <a:avLst/>
          </a:prstGeom>
          <a:noFill/>
          <a:ln>
            <a:noFill/>
          </a:ln>
        </p:spPr>
      </p:pic>
    </p:spTree>
    <p:extLst>
      <p:ext uri="{BB962C8B-B14F-4D97-AF65-F5344CB8AC3E}">
        <p14:creationId xmlns:p14="http://schemas.microsoft.com/office/powerpoint/2010/main" val="3932118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85DA7-75E8-42ED-A5A4-3C7275AC8070}"/>
              </a:ext>
            </a:extLst>
          </p:cNvPr>
          <p:cNvSpPr>
            <a:spLocks noGrp="1"/>
          </p:cNvSpPr>
          <p:nvPr>
            <p:ph type="title"/>
          </p:nvPr>
        </p:nvSpPr>
        <p:spPr>
          <a:xfrm>
            <a:off x="457200" y="274638"/>
            <a:ext cx="8229600" cy="707092"/>
          </a:xfrm>
        </p:spPr>
        <p:txBody>
          <a:bodyPr/>
          <a:lstStyle/>
          <a:p>
            <a:r>
              <a:rPr lang="en-IN" dirty="0"/>
              <a:t>Selection Tools</a:t>
            </a:r>
          </a:p>
        </p:txBody>
      </p:sp>
      <p:pic>
        <p:nvPicPr>
          <p:cNvPr id="5" name="Content Placeholder 4">
            <a:extLst>
              <a:ext uri="{FF2B5EF4-FFF2-40B4-BE49-F238E27FC236}">
                <a16:creationId xmlns:a16="http://schemas.microsoft.com/office/drawing/2014/main" id="{FF95FD02-2DB9-43CD-B9C0-C7A790D34971}"/>
              </a:ext>
            </a:extLst>
          </p:cNvPr>
          <p:cNvPicPr>
            <a:picLocks noGrp="1" noChangeAspect="1"/>
          </p:cNvPicPr>
          <p:nvPr>
            <p:ph idx="1"/>
          </p:nvPr>
        </p:nvPicPr>
        <p:blipFill>
          <a:blip r:embed="rId2"/>
          <a:stretch>
            <a:fillRect/>
          </a:stretch>
        </p:blipFill>
        <p:spPr>
          <a:xfrm>
            <a:off x="457200" y="981730"/>
            <a:ext cx="8458200" cy="5144433"/>
          </a:xfrm>
        </p:spPr>
      </p:pic>
      <p:pic>
        <p:nvPicPr>
          <p:cNvPr id="4" name="Google Shape;77;p16">
            <a:extLst>
              <a:ext uri="{FF2B5EF4-FFF2-40B4-BE49-F238E27FC236}">
                <a16:creationId xmlns:a16="http://schemas.microsoft.com/office/drawing/2014/main" id="{8654B7A8-BB60-962F-F399-0037EDB3B475}"/>
              </a:ext>
            </a:extLst>
          </p:cNvPr>
          <p:cNvPicPr preferRelativeResize="0"/>
          <p:nvPr/>
        </p:nvPicPr>
        <p:blipFill rotWithShape="1">
          <a:blip r:embed="rId3" cstate="print">
            <a:alphaModFix/>
          </a:blip>
          <a:srcRect/>
          <a:stretch/>
        </p:blipFill>
        <p:spPr>
          <a:xfrm>
            <a:off x="7543800" y="152400"/>
            <a:ext cx="1495088" cy="914400"/>
          </a:xfrm>
          <a:prstGeom prst="rect">
            <a:avLst/>
          </a:prstGeom>
          <a:noFill/>
          <a:ln>
            <a:noFill/>
          </a:ln>
        </p:spPr>
      </p:pic>
    </p:spTree>
    <p:extLst>
      <p:ext uri="{BB962C8B-B14F-4D97-AF65-F5344CB8AC3E}">
        <p14:creationId xmlns:p14="http://schemas.microsoft.com/office/powerpoint/2010/main" val="2475074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E4118-781E-4E24-8243-5307B63B9D2D}"/>
              </a:ext>
            </a:extLst>
          </p:cNvPr>
          <p:cNvSpPr>
            <a:spLocks noGrp="1"/>
          </p:cNvSpPr>
          <p:nvPr>
            <p:ph type="title"/>
          </p:nvPr>
        </p:nvSpPr>
        <p:spPr/>
        <p:txBody>
          <a:bodyPr/>
          <a:lstStyle/>
          <a:p>
            <a:endParaRPr lang="en-IN"/>
          </a:p>
        </p:txBody>
      </p:sp>
      <p:pic>
        <p:nvPicPr>
          <p:cNvPr id="5" name="Content Placeholder 4">
            <a:extLst>
              <a:ext uri="{FF2B5EF4-FFF2-40B4-BE49-F238E27FC236}">
                <a16:creationId xmlns:a16="http://schemas.microsoft.com/office/drawing/2014/main" id="{CE9721E9-7162-4A3B-ABFE-D6B36C0B9E59}"/>
              </a:ext>
            </a:extLst>
          </p:cNvPr>
          <p:cNvPicPr>
            <a:picLocks noGrp="1" noChangeAspect="1"/>
          </p:cNvPicPr>
          <p:nvPr>
            <p:ph idx="1"/>
          </p:nvPr>
        </p:nvPicPr>
        <p:blipFill>
          <a:blip r:embed="rId2"/>
          <a:stretch>
            <a:fillRect/>
          </a:stretch>
        </p:blipFill>
        <p:spPr>
          <a:xfrm>
            <a:off x="228600" y="914400"/>
            <a:ext cx="8763000" cy="5257800"/>
          </a:xfrm>
        </p:spPr>
      </p:pic>
      <p:pic>
        <p:nvPicPr>
          <p:cNvPr id="4" name="Google Shape;77;p16">
            <a:extLst>
              <a:ext uri="{FF2B5EF4-FFF2-40B4-BE49-F238E27FC236}">
                <a16:creationId xmlns:a16="http://schemas.microsoft.com/office/drawing/2014/main" id="{0837B3F6-0C72-C3D2-2EEC-1E13BF70796D}"/>
              </a:ext>
            </a:extLst>
          </p:cNvPr>
          <p:cNvPicPr preferRelativeResize="0"/>
          <p:nvPr/>
        </p:nvPicPr>
        <p:blipFill rotWithShape="1">
          <a:blip r:embed="rId3" cstate="print">
            <a:alphaModFix/>
          </a:blip>
          <a:srcRect/>
          <a:stretch/>
        </p:blipFill>
        <p:spPr>
          <a:xfrm>
            <a:off x="7543800" y="152400"/>
            <a:ext cx="1495088" cy="914400"/>
          </a:xfrm>
          <a:prstGeom prst="rect">
            <a:avLst/>
          </a:prstGeom>
          <a:noFill/>
          <a:ln>
            <a:noFill/>
          </a:ln>
        </p:spPr>
      </p:pic>
    </p:spTree>
    <p:extLst>
      <p:ext uri="{BB962C8B-B14F-4D97-AF65-F5344CB8AC3E}">
        <p14:creationId xmlns:p14="http://schemas.microsoft.com/office/powerpoint/2010/main" val="35410107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1810</TotalTime>
  <Words>656</Words>
  <Application>Microsoft Office PowerPoint</Application>
  <PresentationFormat>On-screen Show (4:3)</PresentationFormat>
  <Paragraphs>51</Paragraphs>
  <Slides>18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Wingdings</vt:lpstr>
      <vt:lpstr>Office Theme</vt:lpstr>
      <vt:lpstr>ADOBE PHOTOSHOP CC</vt:lpstr>
      <vt:lpstr>Learning outcome this chapter</vt:lpstr>
      <vt:lpstr>                 CREATING A NEW FILE IN PHOTOSHOP</vt:lpstr>
      <vt:lpstr>                 CREATING A NEW FILE IN PHOTOSHOP</vt:lpstr>
      <vt:lpstr>INSERTING IMAGES</vt:lpstr>
      <vt:lpstr>INSERTING IMAGES</vt:lpstr>
      <vt:lpstr>            Saving, Closing and Opening a file in Photoshop</vt:lpstr>
      <vt:lpstr>Selection Tools</vt:lpstr>
      <vt:lpstr>PowerPoint Presentation</vt:lpstr>
      <vt:lpstr>PowerPoint Presentation</vt:lpstr>
      <vt:lpstr>PowerPoint Presentation</vt:lpstr>
      <vt:lpstr>PowerPoint Presentation</vt:lpstr>
      <vt:lpstr>PowerPoint Presentation</vt:lpstr>
      <vt:lpstr>PowerPoint Presentation</vt:lpstr>
      <vt:lpstr>RECAP</vt:lpstr>
      <vt:lpstr>Home Assignment</vt:lpstr>
      <vt:lpstr>Home Assignment</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Formulas in Excel 2016</dc:title>
  <dc:creator>ashish</dc:creator>
  <cp:lastModifiedBy>Ashish Ray</cp:lastModifiedBy>
  <cp:revision>128</cp:revision>
  <dcterms:created xsi:type="dcterms:W3CDTF">2020-06-19T05:51:45Z</dcterms:created>
  <dcterms:modified xsi:type="dcterms:W3CDTF">2022-05-20T13:47:09Z</dcterms:modified>
</cp:coreProperties>
</file>