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80" r:id="rId3"/>
    <p:sldId id="314" r:id="rId4"/>
    <p:sldId id="315" r:id="rId5"/>
    <p:sldId id="316" r:id="rId6"/>
    <p:sldId id="317" r:id="rId7"/>
    <p:sldId id="313" r:id="rId8"/>
    <p:sldId id="262" r:id="rId9"/>
    <p:sldId id="277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NASH RANJAN" initials="MR" lastIdx="1" clrIdx="0">
    <p:extLst>
      <p:ext uri="{19B8F6BF-5375-455C-9EA6-DF929625EA0E}">
        <p15:presenceInfo xmlns:p15="http://schemas.microsoft.com/office/powerpoint/2012/main" userId="cf3fcf79fe9dbda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676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F08BE9-0A52-4334-8F4C-D92532EB4212}" type="datetimeFigureOut">
              <a:rPr lang="en-IN" smtClean="0"/>
              <a:pPr/>
              <a:t>20-05-2022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A6903C-D46C-471D-ACAF-E6DC6C980AE3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90116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" name="Google Shape;7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11890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body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131300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A3DE4-CC1F-4135-96EF-0FF1BC37B12B}" type="datetimeFigureOut">
              <a:rPr lang="en-US" smtClean="0"/>
              <a:pPr/>
              <a:t>5/20/2022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  <p:pic>
        <p:nvPicPr>
          <p:cNvPr id="7" name="Google Shape;55;p1"/>
          <p:cNvPicPr preferRelativeResize="0"/>
          <p:nvPr userDrawn="1"/>
        </p:nvPicPr>
        <p:blipFill rotWithShape="1">
          <a:blip r:embed="rId14" cstate="print">
            <a:alphaModFix/>
          </a:blip>
          <a:srcRect/>
          <a:stretch/>
        </p:blipFill>
        <p:spPr>
          <a:xfrm>
            <a:off x="222675" y="214225"/>
            <a:ext cx="1578401" cy="7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54;p1"/>
          <p:cNvPicPr preferRelativeResize="0"/>
          <p:nvPr userDrawn="1"/>
        </p:nvPicPr>
        <p:blipFill rotWithShape="1">
          <a:blip r:embed="rId15">
            <a:alphaModFix/>
          </a:blip>
          <a:srcRect/>
          <a:stretch/>
        </p:blipFill>
        <p:spPr>
          <a:xfrm>
            <a:off x="0" y="5492140"/>
            <a:ext cx="9144000" cy="136586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1"/>
            <a:ext cx="7772400" cy="1219199"/>
          </a:xfrm>
        </p:spPr>
        <p:txBody>
          <a:bodyPr>
            <a:normAutofit/>
          </a:bodyPr>
          <a:lstStyle/>
          <a:p>
            <a:r>
              <a:rPr lang="en-IN" i="0" u="none" strike="noStrike" baseline="0" dirty="0"/>
              <a:t>ADOBE PHOTOSHOP CC</a:t>
            </a:r>
            <a:endParaRPr lang="en-IN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438400"/>
            <a:ext cx="6400800" cy="3200400"/>
          </a:xfrm>
        </p:spPr>
        <p:txBody>
          <a:bodyPr>
            <a:normAutofit/>
          </a:bodyPr>
          <a:lstStyle/>
          <a:p>
            <a:r>
              <a:rPr lang="en-US" sz="2500" dirty="0">
                <a:solidFill>
                  <a:schemeClr val="tx1"/>
                </a:solidFill>
              </a:rPr>
              <a:t>Class VIII </a:t>
            </a:r>
            <a:br>
              <a:rPr lang="en-US" sz="2500" dirty="0">
                <a:solidFill>
                  <a:schemeClr val="tx1"/>
                </a:solidFill>
              </a:rPr>
            </a:br>
            <a:r>
              <a:rPr lang="en-US" sz="2500" dirty="0">
                <a:solidFill>
                  <a:schemeClr val="tx1"/>
                </a:solidFill>
              </a:rPr>
              <a:t> Ch-4 : </a:t>
            </a:r>
            <a:r>
              <a:rPr lang="en-IN" sz="2500" dirty="0">
                <a:solidFill>
                  <a:schemeClr val="tx1"/>
                </a:solidFill>
              </a:rPr>
              <a:t>ADOBE PHOTOSHOP CC</a:t>
            </a:r>
          </a:p>
          <a:p>
            <a:r>
              <a:rPr lang="en-IN" sz="2500" dirty="0">
                <a:solidFill>
                  <a:schemeClr val="tx1"/>
                </a:solidFill>
              </a:rPr>
              <a:t>Period -4</a:t>
            </a:r>
          </a:p>
          <a:p>
            <a:r>
              <a:rPr lang="en-IN" sz="2500" dirty="0">
                <a:solidFill>
                  <a:schemeClr val="tx1"/>
                </a:solidFill>
              </a:rPr>
              <a:t>By: GITASHREE NAYAK/ASHISH RAY</a:t>
            </a:r>
          </a:p>
          <a:p>
            <a:r>
              <a:rPr lang="en-IN" sz="2500" dirty="0">
                <a:solidFill>
                  <a:schemeClr val="tx1"/>
                </a:solidFill>
              </a:rPr>
              <a:t>Mob No. of G. Nayak:9439656911</a:t>
            </a:r>
          </a:p>
          <a:p>
            <a:r>
              <a:rPr lang="en-IN" sz="2500" dirty="0">
                <a:solidFill>
                  <a:schemeClr val="tx1"/>
                </a:solidFill>
              </a:rPr>
              <a:t>Mob No. of A. Ray:7008234587</a:t>
            </a:r>
          </a:p>
          <a:p>
            <a:endParaRPr lang="en-IN" sz="2500" dirty="0">
              <a:solidFill>
                <a:schemeClr val="tx1"/>
              </a:solidFill>
            </a:endParaRPr>
          </a:p>
        </p:txBody>
      </p:sp>
      <p:pic>
        <p:nvPicPr>
          <p:cNvPr id="4" name="Google Shape;55;p1"/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7467600" y="54626"/>
            <a:ext cx="1578401" cy="7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54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492140"/>
            <a:ext cx="9144000" cy="13658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16"/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620000" y="152400"/>
            <a:ext cx="1418888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6"/>
          <p:cNvSpPr txBox="1"/>
          <p:nvPr/>
        </p:nvSpPr>
        <p:spPr>
          <a:xfrm>
            <a:off x="621425" y="1600750"/>
            <a:ext cx="7801200" cy="35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algn="ctr">
              <a:lnSpc>
                <a:spcPct val="115000"/>
              </a:lnSpc>
              <a:buClr>
                <a:srgbClr val="000000"/>
              </a:buClr>
              <a:buSzPts val="4000"/>
            </a:pPr>
            <a:r>
              <a:rPr lang="en" sz="40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  <a:endParaRPr sz="4000"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algn="ctr">
              <a:lnSpc>
                <a:spcPct val="115000"/>
              </a:lnSpc>
              <a:buClr>
                <a:srgbClr val="000000"/>
              </a:buClr>
              <a:buSzPts val="4000"/>
            </a:pPr>
            <a:r>
              <a:rPr lang="en" sz="40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  <a:endParaRPr sz="4000" b="1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400"/>
            </a:pP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15480-9C8A-488D-B48D-F126821B3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Learning outcome this chapter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7F5B03-E58F-4215-9C5F-9E5A7A1D1D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2400" dirty="0"/>
              <a:t>Exercise Discussion</a:t>
            </a:r>
          </a:p>
        </p:txBody>
      </p:sp>
      <p:pic>
        <p:nvPicPr>
          <p:cNvPr id="4" name="Google Shape;77;p16">
            <a:extLst>
              <a:ext uri="{FF2B5EF4-FFF2-40B4-BE49-F238E27FC236}">
                <a16:creationId xmlns:a16="http://schemas.microsoft.com/office/drawing/2014/main" id="{57E3126E-8651-7959-5442-419C9CE079AD}"/>
              </a:ext>
            </a:extLst>
          </p:cNvPr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7620000" y="152400"/>
            <a:ext cx="1418888" cy="914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6461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1EC89-A5D1-421D-8872-E0EB49CF7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0A76249-C87E-4F28-88FA-5129888E98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1066800"/>
            <a:ext cx="8839199" cy="4582568"/>
          </a:xfrm>
        </p:spPr>
      </p:pic>
      <p:pic>
        <p:nvPicPr>
          <p:cNvPr id="4" name="Google Shape;77;p16">
            <a:extLst>
              <a:ext uri="{FF2B5EF4-FFF2-40B4-BE49-F238E27FC236}">
                <a16:creationId xmlns:a16="http://schemas.microsoft.com/office/drawing/2014/main" id="{CBF92EF7-0EBF-B859-90A6-DCE10096C9A3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620000" y="152400"/>
            <a:ext cx="1418888" cy="914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25551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99B08-1537-448B-8B39-D6BA243AE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F6F3518-8DCD-470B-8597-E53A3B4510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990600"/>
            <a:ext cx="8610600" cy="5039821"/>
          </a:xfrm>
        </p:spPr>
      </p:pic>
      <p:pic>
        <p:nvPicPr>
          <p:cNvPr id="4" name="Google Shape;77;p16">
            <a:extLst>
              <a:ext uri="{FF2B5EF4-FFF2-40B4-BE49-F238E27FC236}">
                <a16:creationId xmlns:a16="http://schemas.microsoft.com/office/drawing/2014/main" id="{415614DC-C49E-D6B8-6AA8-4069AD3DECBF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620000" y="152400"/>
            <a:ext cx="1418888" cy="914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523362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191C5-1653-41B3-AAF6-5320D9FED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9A5AC34-5775-4C90-8FAC-765B4E26EB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9250" y="990600"/>
            <a:ext cx="8652349" cy="4648200"/>
          </a:xfrm>
        </p:spPr>
      </p:pic>
      <p:pic>
        <p:nvPicPr>
          <p:cNvPr id="4" name="Google Shape;77;p16">
            <a:extLst>
              <a:ext uri="{FF2B5EF4-FFF2-40B4-BE49-F238E27FC236}">
                <a16:creationId xmlns:a16="http://schemas.microsoft.com/office/drawing/2014/main" id="{EF0A176C-93E7-05ED-CCFD-495F91040A64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620000" y="152400"/>
            <a:ext cx="1418888" cy="914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34238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3623C3-49F9-4D1B-9BBE-0A28322B5C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E247807-F004-4436-9986-457D105E2B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996651"/>
            <a:ext cx="8991600" cy="4870750"/>
          </a:xfrm>
        </p:spPr>
      </p:pic>
      <p:pic>
        <p:nvPicPr>
          <p:cNvPr id="4" name="Google Shape;77;p16">
            <a:extLst>
              <a:ext uri="{FF2B5EF4-FFF2-40B4-BE49-F238E27FC236}">
                <a16:creationId xmlns:a16="http://schemas.microsoft.com/office/drawing/2014/main" id="{FC167821-CCE3-D09D-FE5A-CEA318B3BD5A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620000" y="152400"/>
            <a:ext cx="1418888" cy="914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0739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7ABB2-C8F0-4523-A581-E447F5937C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3"/>
          </a:xfrm>
        </p:spPr>
        <p:txBody>
          <a:bodyPr/>
          <a:lstStyle/>
          <a:p>
            <a:endParaRPr lang="en-IN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C578E46-3D08-4DDD-A529-944D34D2FC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" y="1219201"/>
            <a:ext cx="8077199" cy="4387300"/>
          </a:xfrm>
        </p:spPr>
      </p:pic>
      <p:pic>
        <p:nvPicPr>
          <p:cNvPr id="4" name="Google Shape;77;p16">
            <a:extLst>
              <a:ext uri="{FF2B5EF4-FFF2-40B4-BE49-F238E27FC236}">
                <a16:creationId xmlns:a16="http://schemas.microsoft.com/office/drawing/2014/main" id="{B90BF718-80C3-622E-EC5F-457520B78F4F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620000" y="152400"/>
            <a:ext cx="1418888" cy="914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85506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DCEAE-46A4-4605-A524-CACE4C29E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457200"/>
          </a:xfrm>
        </p:spPr>
        <p:txBody>
          <a:bodyPr>
            <a:normAutofit fontScale="90000"/>
          </a:bodyPr>
          <a:lstStyle/>
          <a:p>
            <a:r>
              <a:rPr lang="en-IN" dirty="0"/>
              <a:t>Home Assignment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BB17BE-6B6C-47C9-92A6-9870B0B251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Autofit/>
          </a:bodyPr>
          <a:lstStyle/>
          <a:p>
            <a:pPr>
              <a:buAutoNum type="alphaUcPeriod"/>
            </a:pPr>
            <a:r>
              <a:rPr lang="en-IN" sz="1800" b="1" dirty="0"/>
              <a:t>Fill in the Blanks</a:t>
            </a:r>
          </a:p>
          <a:p>
            <a:pPr lvl="1">
              <a:buFont typeface="+mj-lt"/>
              <a:buAutoNum type="arabicPeriod"/>
            </a:pPr>
            <a:r>
              <a:rPr lang="en-IN" sz="1800" dirty="0"/>
              <a:t>______________ tool is used to remove unwanted part of a picture.</a:t>
            </a:r>
          </a:p>
          <a:p>
            <a:pPr lvl="1">
              <a:buFont typeface="+mj-lt"/>
              <a:buAutoNum type="arabicPeriod"/>
            </a:pPr>
            <a:r>
              <a:rPr lang="en-US" sz="1800" dirty="0"/>
              <a:t>_______________is used to fill an image or a part of it with different colors based on the tolerance or a range of colors.</a:t>
            </a:r>
            <a:endParaRPr lang="en-IN" sz="1800" dirty="0"/>
          </a:p>
          <a:p>
            <a:pPr lvl="1">
              <a:buFont typeface="+mj-lt"/>
              <a:buAutoNum type="arabicPeriod"/>
            </a:pPr>
            <a:endParaRPr lang="en-IN" sz="1800" dirty="0"/>
          </a:p>
        </p:txBody>
      </p:sp>
      <p:pic>
        <p:nvPicPr>
          <p:cNvPr id="4" name="Google Shape;77;p16">
            <a:extLst>
              <a:ext uri="{FF2B5EF4-FFF2-40B4-BE49-F238E27FC236}">
                <a16:creationId xmlns:a16="http://schemas.microsoft.com/office/drawing/2014/main" id="{D921EE52-6E67-E54B-165E-AE69A0C71B10}"/>
              </a:ext>
            </a:extLst>
          </p:cNvPr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7620000" y="152400"/>
            <a:ext cx="1418888" cy="914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82990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DCEAE-46A4-4605-A524-CACE4C29E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457200"/>
          </a:xfrm>
        </p:spPr>
        <p:txBody>
          <a:bodyPr>
            <a:normAutofit fontScale="90000"/>
          </a:bodyPr>
          <a:lstStyle/>
          <a:p>
            <a:r>
              <a:rPr lang="en-IN" dirty="0"/>
              <a:t>Home Assignment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BB17BE-6B6C-47C9-92A6-9870B0B251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IN" sz="1800" b="1" dirty="0"/>
              <a:t>B. Subjective questions</a:t>
            </a:r>
          </a:p>
          <a:p>
            <a:pPr>
              <a:buAutoNum type="arabicPeriod"/>
            </a:pPr>
            <a:r>
              <a:rPr lang="en-US" sz="1800" dirty="0"/>
              <a:t>What do you understand by cropping?</a:t>
            </a:r>
          </a:p>
          <a:p>
            <a:pPr>
              <a:buAutoNum type="arabicPeriod"/>
            </a:pPr>
            <a:r>
              <a:rPr lang="en-US" sz="1800" dirty="0"/>
              <a:t>Explain any one common painting tool used in photoshop.</a:t>
            </a:r>
          </a:p>
        </p:txBody>
      </p:sp>
      <p:pic>
        <p:nvPicPr>
          <p:cNvPr id="4" name="Google Shape;77;p16">
            <a:extLst>
              <a:ext uri="{FF2B5EF4-FFF2-40B4-BE49-F238E27FC236}">
                <a16:creationId xmlns:a16="http://schemas.microsoft.com/office/drawing/2014/main" id="{B051F6A6-ED6E-C4E0-183A-98E46DBBA580}"/>
              </a:ext>
            </a:extLst>
          </p:cNvPr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7620000" y="152400"/>
            <a:ext cx="1418888" cy="914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03808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1833</TotalTime>
  <Words>117</Words>
  <Application>Microsoft Office PowerPoint</Application>
  <PresentationFormat>On-screen Show (4:3)</PresentationFormat>
  <Paragraphs>18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ADOBE PHOTOSHOP CC</vt:lpstr>
      <vt:lpstr>Learning outcome this chapter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Home Assignment</vt:lpstr>
      <vt:lpstr>Home Assignment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Formulas in Excel 2016</dc:title>
  <dc:creator>ashish</dc:creator>
  <cp:lastModifiedBy>Ashish Ray</cp:lastModifiedBy>
  <cp:revision>131</cp:revision>
  <dcterms:created xsi:type="dcterms:W3CDTF">2020-06-19T05:51:45Z</dcterms:created>
  <dcterms:modified xsi:type="dcterms:W3CDTF">2022-05-20T13:54:33Z</dcterms:modified>
</cp:coreProperties>
</file>