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0" r:id="rId3"/>
    <p:sldId id="314" r:id="rId4"/>
    <p:sldId id="315" r:id="rId5"/>
    <p:sldId id="316" r:id="rId6"/>
    <p:sldId id="317" r:id="rId7"/>
    <p:sldId id="313" r:id="rId8"/>
    <p:sldId id="262" r:id="rId9"/>
    <p:sldId id="277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ASH RANJAN" initials="MR" lastIdx="1" clrIdx="0">
    <p:extLst>
      <p:ext uri="{19B8F6BF-5375-455C-9EA6-DF929625EA0E}">
        <p15:presenceInfo xmlns:p15="http://schemas.microsoft.com/office/powerpoint/2012/main" userId="cf3fcf79fe9dbda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08BE9-0A52-4334-8F4C-D92532EB4212}" type="datetimeFigureOut">
              <a:rPr lang="en-IN" smtClean="0"/>
              <a:pPr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6903C-D46C-471D-ACAF-E6DC6C980AE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011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1890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3130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1219199"/>
          </a:xfrm>
        </p:spPr>
        <p:txBody>
          <a:bodyPr>
            <a:normAutofit/>
          </a:bodyPr>
          <a:lstStyle/>
          <a:p>
            <a:r>
              <a:rPr lang="en-IN" i="0" u="none" strike="noStrike" baseline="0" dirty="0"/>
              <a:t>ADOBE PHOTOSHOP CC</a:t>
            </a:r>
            <a:endParaRPr lang="en-IN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3200400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Class VIII </a:t>
            </a:r>
            <a:br>
              <a:rPr lang="en-US" sz="2500" dirty="0">
                <a:solidFill>
                  <a:schemeClr val="tx1"/>
                </a:solidFill>
              </a:rPr>
            </a:br>
            <a:r>
              <a:rPr lang="en-US" sz="2500" dirty="0">
                <a:solidFill>
                  <a:schemeClr val="tx1"/>
                </a:solidFill>
              </a:rPr>
              <a:t> Ch-4 : </a:t>
            </a:r>
            <a:r>
              <a:rPr lang="en-IN" sz="2500" dirty="0">
                <a:solidFill>
                  <a:schemeClr val="tx1"/>
                </a:solidFill>
              </a:rPr>
              <a:t>ADOBE PHOTOSHOP CC</a:t>
            </a:r>
          </a:p>
          <a:p>
            <a:r>
              <a:rPr lang="en-IN" sz="2500" dirty="0">
                <a:solidFill>
                  <a:schemeClr val="tx1"/>
                </a:solidFill>
              </a:rPr>
              <a:t>Period -3</a:t>
            </a:r>
          </a:p>
          <a:p>
            <a:r>
              <a:rPr lang="en-IN" sz="2500" dirty="0">
                <a:solidFill>
                  <a:schemeClr val="tx1"/>
                </a:solidFill>
              </a:rPr>
              <a:t>By: GITASHREE NAYAK/ASHISH RAY</a:t>
            </a:r>
          </a:p>
          <a:p>
            <a:r>
              <a:rPr lang="en-IN" sz="2500" dirty="0">
                <a:solidFill>
                  <a:schemeClr val="tx1"/>
                </a:solidFill>
              </a:rPr>
              <a:t>Mob No. of G. Nayak:9439656911</a:t>
            </a:r>
          </a:p>
          <a:p>
            <a:r>
              <a:rPr lang="en-IN" sz="2500" dirty="0">
                <a:solidFill>
                  <a:schemeClr val="tx1"/>
                </a:solidFill>
              </a:rPr>
              <a:t>Mob No. of A. Ray:7008234587</a:t>
            </a:r>
          </a:p>
          <a:p>
            <a:endParaRPr lang="en-IN" sz="2500" dirty="0">
              <a:solidFill>
                <a:schemeClr val="tx1"/>
              </a:solidFill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565599" y="54626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15480-9C8A-488D-B48D-F126821B3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Learning outcome this chapter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F5B03-E58F-4215-9C5F-9E5A7A1D1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800" dirty="0"/>
              <a:t>Student will learn about the :</a:t>
            </a:r>
          </a:p>
          <a:p>
            <a:pPr lvl="1">
              <a:buFont typeface="+mj-lt"/>
              <a:buAutoNum type="alphaUcPeriod"/>
            </a:pPr>
            <a:r>
              <a:rPr lang="en-IN" sz="1800" dirty="0"/>
              <a:t>Cropping tools</a:t>
            </a:r>
          </a:p>
          <a:p>
            <a:pPr lvl="1">
              <a:buFont typeface="+mj-lt"/>
              <a:buAutoNum type="alphaUcPeriod"/>
            </a:pPr>
            <a:r>
              <a:rPr lang="en-IN" sz="1800" dirty="0"/>
              <a:t>Common Painting tools in Photoshop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F7C6EFE7-0777-BC40-DA80-63B97D7A5A06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646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C322A-16E0-43E0-816A-89CBED811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Cropping Tool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448726-64CC-44FD-9F0D-49CD4E36AA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73768"/>
            <a:ext cx="8305799" cy="5052395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68CBAF19-256E-FD18-7710-E97CA1A9F695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74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83755-EC2F-4C61-8B7D-E0D2A8C6E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            Common Painting Tools in Photoshop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F2160A6-A05F-415D-B26E-A5AEA2DFEB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69" y="1143000"/>
            <a:ext cx="9428331" cy="4953000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B74270B3-3DB7-B867-C683-EB9AAC6DC4D4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754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06EC8-C0B4-4527-BF36-466667B6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187CF5-4F50-4EB6-AF58-C90147EAA2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009938"/>
            <a:ext cx="8686800" cy="5116226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95323AC9-5441-AC15-15F8-F314890C7BC5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1359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33FFD-CDD3-4136-96F5-BD2587166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630549-C3CE-4BD2-A29F-56CDFF490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754160"/>
            <a:ext cx="8229600" cy="5372003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0B25E09C-58A5-A5DB-44DE-45D46B383145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2099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ABB2-C8F0-4523-A581-E447F5937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3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578E46-3D08-4DDD-A529-944D34D2FC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219201"/>
            <a:ext cx="8077199" cy="4387300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1A173148-5A1F-25E9-A971-6F3B445C65BC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8550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>
              <a:buAutoNum type="alphaUcPeriod"/>
            </a:pPr>
            <a:r>
              <a:rPr lang="en-IN" sz="1800" b="1" dirty="0"/>
              <a:t>Fill in the Blanks</a:t>
            </a:r>
          </a:p>
          <a:p>
            <a:pPr lvl="1">
              <a:buFont typeface="+mj-lt"/>
              <a:buAutoNum type="arabicPeriod"/>
            </a:pPr>
            <a:r>
              <a:rPr lang="en-IN" sz="1800" dirty="0"/>
              <a:t>______________ tool is used to remove unwanted part of a picture.</a:t>
            </a:r>
          </a:p>
          <a:p>
            <a:pPr lvl="1">
              <a:buFont typeface="+mj-lt"/>
              <a:buAutoNum type="arabicPeriod"/>
            </a:pPr>
            <a:r>
              <a:rPr lang="en-US" sz="1800" dirty="0"/>
              <a:t>_______________is used to fill an image or a part of it with different colors based on the tolerance or a range of colors.</a:t>
            </a:r>
            <a:endParaRPr lang="en-IN" sz="1800" dirty="0"/>
          </a:p>
          <a:p>
            <a:pPr lvl="1">
              <a:buFont typeface="+mj-lt"/>
              <a:buAutoNum type="arabicPeriod"/>
            </a:pPr>
            <a:endParaRPr lang="en-IN" sz="1800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18CFC478-D09A-C266-9104-3138B9474F0D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8299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1800" b="1" dirty="0"/>
              <a:t>B. Subjective questions</a:t>
            </a:r>
          </a:p>
          <a:p>
            <a:pPr>
              <a:buAutoNum type="arabicPeriod"/>
            </a:pPr>
            <a:r>
              <a:rPr lang="en-US" sz="1800" dirty="0"/>
              <a:t>What do you understand by cropping?</a:t>
            </a:r>
          </a:p>
          <a:p>
            <a:pPr>
              <a:buAutoNum type="arabicPeriod"/>
            </a:pPr>
            <a:r>
              <a:rPr lang="en-US" sz="1800" dirty="0"/>
              <a:t>Explain any one common painting tool used in photoshop.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725F1027-0808-2D16-F359-FC78F0F3C05B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620000" y="76200"/>
            <a:ext cx="15240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80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136</Words>
  <Application>Microsoft Office PowerPoint</Application>
  <PresentationFormat>On-screen Show (4:3)</PresentationFormat>
  <Paragraphs>22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ADOBE PHOTOSHOP CC</vt:lpstr>
      <vt:lpstr>Learning outcome this chapter</vt:lpstr>
      <vt:lpstr>Cropping Tool</vt:lpstr>
      <vt:lpstr>            Common Painting Tools in Photoshop</vt:lpstr>
      <vt:lpstr>PowerPoint Presentation</vt:lpstr>
      <vt:lpstr>PowerPoint Presentation</vt:lpstr>
      <vt:lpstr>PowerPoint Presentation</vt:lpstr>
      <vt:lpstr>Home Assignment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Ashish Ray</cp:lastModifiedBy>
  <cp:revision>130</cp:revision>
  <dcterms:created xsi:type="dcterms:W3CDTF">2020-06-19T05:51:45Z</dcterms:created>
  <dcterms:modified xsi:type="dcterms:W3CDTF">2022-05-20T13:49:32Z</dcterms:modified>
</cp:coreProperties>
</file>