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6" r:id="rId3"/>
    <p:sldId id="291" r:id="rId4"/>
    <p:sldId id="257" r:id="rId5"/>
    <p:sldId id="258" r:id="rId6"/>
    <p:sldId id="287" r:id="rId7"/>
    <p:sldId id="290" r:id="rId8"/>
    <p:sldId id="288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0CF1A0-B1C0-42BE-8629-F288FC3E47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AD53AA7-1990-4425-8483-A36FF551E1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C4D03C-43AC-4AD3-B44A-48673DEB9A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DA361-B1C7-4975-AB5F-CCBF219FBBDF}" type="datetimeFigureOut">
              <a:rPr lang="en-IN" smtClean="0"/>
              <a:t>18-12-2021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AB0B40-01F1-487A-972C-DA89BACF6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937090-72BC-4C75-AA61-BC041CA701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4E78D-5BC8-4E55-9E43-E097D828467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40387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44A1D8-4206-4B20-B8EC-C5AC77BEC6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5913F9-1C74-4F34-B7D6-EBDF6BA0B1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C45376-6334-4569-ABA3-813C910C2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DA361-B1C7-4975-AB5F-CCBF219FBBDF}" type="datetimeFigureOut">
              <a:rPr lang="en-IN" smtClean="0"/>
              <a:t>18-12-2021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752FEF-F7DA-4462-82E4-E6ABDC55D3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3D2D30-6ADC-4EC0-B6A6-D2B4B38E9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4E78D-5BC8-4E55-9E43-E097D828467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83970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1E7B7DC-FC62-40F9-9EE1-63A0513756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386BB51-D79C-4DEC-8ED4-C4F344CDB0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5FE74B-7A7D-4151-92FD-39C7FCA921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DA361-B1C7-4975-AB5F-CCBF219FBBDF}" type="datetimeFigureOut">
              <a:rPr lang="en-IN" smtClean="0"/>
              <a:t>18-12-2021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73D929-45C2-433C-9257-829C20A30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BCAA5D-D0CF-429E-BCD4-C24B2B991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4E78D-5BC8-4E55-9E43-E097D828467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89797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7D8FB8-9E31-4D4B-A7F7-1AA763D810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B3046-9689-4A7B-9B5F-046C44DE22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98672A-1B24-464E-AF00-378C191E8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DA361-B1C7-4975-AB5F-CCBF219FBBDF}" type="datetimeFigureOut">
              <a:rPr lang="en-IN" smtClean="0"/>
              <a:t>18-12-2021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49841D-0E20-426F-A534-373C2AF73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F362FF-4529-4964-96C6-00092C236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4E78D-5BC8-4E55-9E43-E097D828467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48642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1B30FD-7E71-47D2-9AB5-48A38A6770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D1A6C3-5EFF-4732-9514-31CA3BF0D8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DFDCA8-CA93-40B7-BE2F-76DD2782A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DA361-B1C7-4975-AB5F-CCBF219FBBDF}" type="datetimeFigureOut">
              <a:rPr lang="en-IN" smtClean="0"/>
              <a:t>18-12-2021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0E745F-BDCB-461D-97CB-6F5852A66B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82DFFF-59F8-4E88-A19C-A83F25F19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4E78D-5BC8-4E55-9E43-E097D828467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7444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3F0DFB-C87F-4344-A5F9-4B47C75D26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776FE8-9F50-4F8B-B415-AF10E5653C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CED9A3-DF70-4197-86F2-4F1A1B4C61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98A2F0-3E1D-4CA0-886A-ED65F520F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DA361-B1C7-4975-AB5F-CCBF219FBBDF}" type="datetimeFigureOut">
              <a:rPr lang="en-IN" smtClean="0"/>
              <a:t>18-12-2021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09E35B-6EC2-477C-83C1-05FA64964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5A50F3-F0A3-4476-B9FB-8F8437276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4E78D-5BC8-4E55-9E43-E097D828467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08251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56F2D6-684B-4A60-A9E0-DDFD725EA4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821173-69B8-4860-B84C-961F88C24F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E2068F-9DB0-46F7-9A22-6C70B286C2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E370013-83D5-4C37-96B4-40186F94F5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5A5A775-568D-4BE7-9244-30E6427099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E523176-00EB-4FDD-AEEC-6F0C94637D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DA361-B1C7-4975-AB5F-CCBF219FBBDF}" type="datetimeFigureOut">
              <a:rPr lang="en-IN" smtClean="0"/>
              <a:t>18-12-2021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2504CA1-2E99-4015-BE13-DE2B5D1C2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7546F3-C049-4B9B-8A6A-1061A9B0C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4E78D-5BC8-4E55-9E43-E097D828467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79499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EB7405-3BDF-481A-A732-595D87BAA9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FD595C2-3927-4447-87B4-88890C9F6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DA361-B1C7-4975-AB5F-CCBF219FBBDF}" type="datetimeFigureOut">
              <a:rPr lang="en-IN" smtClean="0"/>
              <a:t>18-12-2021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90CF57-F2AF-46C6-A936-A14341222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23DE6B-C253-492C-A7E6-7EBE34D69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4E78D-5BC8-4E55-9E43-E097D828467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01619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F7379FD-12A7-4669-983C-8276C2369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DA361-B1C7-4975-AB5F-CCBF219FBBDF}" type="datetimeFigureOut">
              <a:rPr lang="en-IN" smtClean="0"/>
              <a:t>18-12-2021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16B6716-EE92-4F3F-A14E-FBDDB2694F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D910A1-D2B3-4960-AD8B-F96F5B4E29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4E78D-5BC8-4E55-9E43-E097D828467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06946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497786-3B34-45AF-B0CA-DB83289B01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ECAB39-A452-49A1-81A6-88945BEB10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5CF6CE-37FF-4B80-BE40-F94107674E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A63BA5-AC31-404C-89DB-6558B884E0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DA361-B1C7-4975-AB5F-CCBF219FBBDF}" type="datetimeFigureOut">
              <a:rPr lang="en-IN" smtClean="0"/>
              <a:t>18-12-2021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948AB8-503A-4EE1-8A7A-D76006043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391D1D-6FA4-4970-8004-3739E3E34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4E78D-5BC8-4E55-9E43-E097D828467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34157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0AF262-6AFF-47D5-9F36-1FEF3EFA64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F67455E-17A2-4B4F-8FF9-7437CEEB08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3C9084-BC48-4E12-A7A6-CB445772B5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D85CB6-ECA8-45A5-A9B2-620A8150F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DA361-B1C7-4975-AB5F-CCBF219FBBDF}" type="datetimeFigureOut">
              <a:rPr lang="en-IN" smtClean="0"/>
              <a:t>18-12-2021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1689CD-7C1B-49DD-8558-BD16A1114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55057D-AAC9-4512-8F18-F288BDEC3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4E78D-5BC8-4E55-9E43-E097D828467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37498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9C1686B-1D98-41E4-A96E-51CC0FC122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1D2FD0-796A-429E-A3F1-54BBFD6ECF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C240CA-2269-49D0-BAEB-CF0936062C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9DA361-B1C7-4975-AB5F-CCBF219FBBDF}" type="datetimeFigureOut">
              <a:rPr lang="en-IN" smtClean="0"/>
              <a:t>18-12-2021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631B78-2C7A-472C-9C08-D4AA7DF8A1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469421-C582-4550-8E14-18A6E21783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44E78D-5BC8-4E55-9E43-E097D828467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80378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youtu.be/kJ-6Qy05u_Q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CEC1D4-878A-4EB3-95CD-808A2115AF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97496" y="565771"/>
            <a:ext cx="9144000" cy="825707"/>
          </a:xfrm>
        </p:spPr>
        <p:txBody>
          <a:bodyPr>
            <a:normAutofit/>
          </a:bodyPr>
          <a:lstStyle/>
          <a:p>
            <a:r>
              <a:rPr lang="en-US" sz="3000" b="1" dirty="0">
                <a:solidFill>
                  <a:srgbClr val="FF0000"/>
                </a:solidFill>
                <a:latin typeface="+mn-lt"/>
              </a:rPr>
              <a:t>THE STRUCTURE OF ATOM</a:t>
            </a:r>
            <a:endParaRPr lang="en-IN" sz="30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0ED839-2176-4627-978B-14EB6F66F5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716156"/>
            <a:ext cx="9144000" cy="3040615"/>
          </a:xfrm>
        </p:spPr>
        <p:txBody>
          <a:bodyPr/>
          <a:lstStyle/>
          <a:p>
            <a:endParaRPr lang="en-US" dirty="0"/>
          </a:p>
          <a:p>
            <a:r>
              <a:rPr lang="en-US" sz="2200" b="1" dirty="0">
                <a:latin typeface="Calibri" panose="020F0502020204030204" pitchFamily="34" charset="0"/>
                <a:cs typeface="Calibri" panose="020F0502020204030204" pitchFamily="34" charset="0"/>
              </a:rPr>
              <a:t>SUBJECT-CHEMISTRY</a:t>
            </a:r>
          </a:p>
          <a:p>
            <a:r>
              <a:rPr lang="en-US" sz="2200" b="1" dirty="0">
                <a:latin typeface="Calibri" panose="020F0502020204030204" pitchFamily="34" charset="0"/>
                <a:cs typeface="Calibri" panose="020F0502020204030204" pitchFamily="34" charset="0"/>
              </a:rPr>
              <a:t>CHAPTER-03</a:t>
            </a:r>
          </a:p>
          <a:p>
            <a:r>
              <a:rPr lang="en-US" sz="2200" b="1" dirty="0">
                <a:latin typeface="Calibri" panose="020F0502020204030204" pitchFamily="34" charset="0"/>
                <a:cs typeface="Calibri" panose="020F0502020204030204" pitchFamily="34" charset="0"/>
              </a:rPr>
              <a:t>THOMSON’S ATOMIC MODEL DRAWBACKS OF THOMSON’S ATOMIC MODEL PERIOD-3</a:t>
            </a:r>
            <a:endParaRPr lang="en-IN" sz="2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IN" dirty="0"/>
          </a:p>
        </p:txBody>
      </p:sp>
      <p:pic>
        <p:nvPicPr>
          <p:cNvPr id="5" name="Google Shape;54;p13">
            <a:extLst>
              <a:ext uri="{FF2B5EF4-FFF2-40B4-BE49-F238E27FC236}">
                <a16:creationId xmlns:a16="http://schemas.microsoft.com/office/drawing/2014/main" id="{DDD60F2C-97B7-430C-A58E-87B3EC4B2E0F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5257800"/>
            <a:ext cx="12192000" cy="1600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2">
            <a:extLst>
              <a:ext uri="{FF2B5EF4-FFF2-40B4-BE49-F238E27FC236}">
                <a16:creationId xmlns:a16="http://schemas.microsoft.com/office/drawing/2014/main" id="{AC298C46-D31F-46B2-9BF4-39D7B6CCCC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1979" y="329268"/>
            <a:ext cx="2592042" cy="649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60867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5461" y="504375"/>
            <a:ext cx="9852991" cy="57451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000" dirty="0"/>
              <a:t>                                      </a:t>
            </a:r>
            <a:r>
              <a:rPr lang="en-US" sz="3000" dirty="0">
                <a:solidFill>
                  <a:srgbClr val="FF0000"/>
                </a:solidFill>
              </a:rPr>
              <a:t>LEARNING  OBJECTIVE</a:t>
            </a:r>
          </a:p>
          <a:p>
            <a:pPr>
              <a:buNone/>
            </a:pPr>
            <a:endParaRPr lang="en-IN" sz="2400" dirty="0"/>
          </a:p>
          <a:p>
            <a:pPr>
              <a:buNone/>
            </a:pPr>
            <a:r>
              <a:rPr lang="en-IN" sz="2400" b="1" dirty="0"/>
              <a:t>STUDENTS WILL BE ABLE TO UNDERSTAND :-</a:t>
            </a:r>
          </a:p>
          <a:p>
            <a:pPr>
              <a:buNone/>
            </a:pPr>
            <a:endParaRPr lang="en-IN" sz="2400" b="1" dirty="0"/>
          </a:p>
          <a:p>
            <a:pPr>
              <a:buNone/>
            </a:pPr>
            <a:r>
              <a:rPr lang="en-IN" sz="2400" b="1" dirty="0"/>
              <a:t>THE POSTULATES OF THEVDALTON’S ATOMIC THEORY.</a:t>
            </a:r>
          </a:p>
          <a:p>
            <a:pPr>
              <a:buNone/>
            </a:pPr>
            <a:r>
              <a:rPr lang="en-IN" sz="2400" b="1" dirty="0"/>
              <a:t>FAMILARIZE THEMSELVES WITH THE DRAWBACKS OF THE DALTON’S ATOMIC THEORY.</a:t>
            </a:r>
            <a:endParaRPr lang="en-US" sz="2400" b="1" dirty="0"/>
          </a:p>
          <a:p>
            <a:pPr marL="0" indent="0">
              <a:buNone/>
            </a:pPr>
            <a:endParaRPr lang="en-US" sz="2400" dirty="0">
              <a:solidFill>
                <a:srgbClr val="FF0000"/>
              </a:solidFill>
            </a:endParaRPr>
          </a:p>
        </p:txBody>
      </p:sp>
      <p:pic>
        <p:nvPicPr>
          <p:cNvPr id="4" name="Google Shape;63;p14"/>
          <p:cNvPicPr preferRelativeResize="0"/>
          <p:nvPr/>
        </p:nvPicPr>
        <p:blipFill rotWithShape="1">
          <a:blip r:embed="rId2" cstate="print">
            <a:alphaModFix/>
          </a:blip>
          <a:srcRect/>
          <a:stretch/>
        </p:blipFill>
        <p:spPr>
          <a:xfrm>
            <a:off x="8898760" y="165306"/>
            <a:ext cx="2842665" cy="678137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source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981200" y="4953000"/>
            <a:ext cx="2209800" cy="1905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0EEE81-17C2-4EDB-9A88-51C51A47D5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000" b="1" dirty="0">
                <a:solidFill>
                  <a:srgbClr val="FF0000"/>
                </a:solidFill>
                <a:latin typeface="+mn-lt"/>
              </a:rPr>
              <a:t>WARM UP QUESTIONS</a:t>
            </a:r>
            <a:endParaRPr lang="en-IN" sz="30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CC754F-F65F-4E55-87A9-B4ADCEA59D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/>
              <a:t> WHICH IS THE FIRST MODEL OF ATOM?</a:t>
            </a:r>
          </a:p>
          <a:p>
            <a:r>
              <a:rPr lang="en-US" sz="2400" b="1" dirty="0"/>
              <a:t> WHAT IS THE BASIS OF THE MODEL OF AN ATOM?</a:t>
            </a:r>
          </a:p>
          <a:p>
            <a:r>
              <a:rPr lang="en-US" sz="2400" b="1"/>
              <a:t>WHO PROPOSED THE FIRST MODEL OF AN ATOM?</a:t>
            </a:r>
            <a:endParaRPr lang="en-IN" sz="2400" b="1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E6CE2573-6E83-4FCA-8B1E-23E550A61D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5157" y="159027"/>
            <a:ext cx="2592042" cy="649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65323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64E465-FA44-443D-940E-ADF924C05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b="1" dirty="0">
                <a:solidFill>
                  <a:srgbClr val="FF0000"/>
                </a:solidFill>
                <a:latin typeface="+mn-lt"/>
              </a:rPr>
              <a:t>THOMSON’S MODEL OF ATOM</a:t>
            </a:r>
            <a:endParaRPr lang="en-IN" sz="30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54C7ED-08FC-437A-9557-33FB68A070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8226"/>
            <a:ext cx="10515600" cy="5353878"/>
          </a:xfrm>
        </p:spPr>
        <p:txBody>
          <a:bodyPr>
            <a:normAutofit/>
          </a:bodyPr>
          <a:lstStyle/>
          <a:p>
            <a:r>
              <a:rPr lang="en-US" sz="2200" b="1" dirty="0"/>
              <a:t>THOMSON’S MODEL OF ATOM WAS PROPOSED BY J.J. THOMSON IN THE YEAR IN 1904.</a:t>
            </a:r>
          </a:p>
          <a:p>
            <a:r>
              <a:rPr lang="en-US" sz="2200" b="1" dirty="0"/>
              <a:t>HE PROPOSED THAT AN ATOM CONSISTS OF A POSITIVE SPHERE IN WHICH NEGATIVE ELECTRONS ARE EMBEDDED JUST LIKE PLUM IN A PUDDING.</a:t>
            </a:r>
          </a:p>
          <a:p>
            <a:r>
              <a:rPr lang="en-US" sz="2200" b="1" dirty="0"/>
              <a:t>THIS MODEL IS ALSO KNOWN AS WATER MELON MODEL OR CHRISTMAS PUDDING MODEL.</a:t>
            </a:r>
          </a:p>
          <a:p>
            <a:r>
              <a:rPr lang="en-US" sz="2200" b="1" dirty="0"/>
              <a:t>THOMSON CONCLUDED THAT AN ATOM IS ELECTRICALLY NEUTRAL.</a:t>
            </a:r>
          </a:p>
          <a:p>
            <a:r>
              <a:rPr lang="en-US" sz="2200" b="1" dirty="0"/>
              <a:t>THE NUMBER OF NEGATIVE PARTICLE IS EQUAL TO THE NUMBER OF POSITIVE PARTICLES IN AN ATOM</a:t>
            </a:r>
            <a:endParaRPr lang="en-IN" sz="2200" b="1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30F9960-2F03-4B3C-ABCA-F31800FC71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8035" y="4015409"/>
            <a:ext cx="5221356" cy="2612403"/>
          </a:xfrm>
          <a:prstGeom prst="rect">
            <a:avLst/>
          </a:prstGeom>
        </p:spPr>
      </p:pic>
      <p:pic>
        <p:nvPicPr>
          <p:cNvPr id="9" name="Picture 2">
            <a:extLst>
              <a:ext uri="{FF2B5EF4-FFF2-40B4-BE49-F238E27FC236}">
                <a16:creationId xmlns:a16="http://schemas.microsoft.com/office/drawing/2014/main" id="{63FCF836-C9D2-4F08-BA4F-8B85BD7828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6205" y="356359"/>
            <a:ext cx="2592042" cy="649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39044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D38BCF-F0FE-4BF4-9FF2-3F8364A39C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21635"/>
            <a:ext cx="10515600" cy="1086678"/>
          </a:xfrm>
        </p:spPr>
        <p:txBody>
          <a:bodyPr>
            <a:normAutofit/>
          </a:bodyPr>
          <a:lstStyle/>
          <a:p>
            <a:r>
              <a:rPr lang="en-US" sz="3000" b="1" dirty="0">
                <a:solidFill>
                  <a:srgbClr val="FF0000"/>
                </a:solidFill>
                <a:latin typeface="+mn-lt"/>
              </a:rPr>
              <a:t>DRAWBACKS OF THOMSON’S ATOMIC MODEL</a:t>
            </a:r>
            <a:endParaRPr lang="en-IN" sz="30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277956-B9B6-4A8B-AD1B-22211E89F9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66121"/>
            <a:ext cx="10515600" cy="4221163"/>
          </a:xfrm>
        </p:spPr>
        <p:txBody>
          <a:bodyPr>
            <a:normAutofit/>
          </a:bodyPr>
          <a:lstStyle/>
          <a:p>
            <a:r>
              <a:rPr lang="en-US" sz="2200" b="1" dirty="0"/>
              <a:t>IT COULD NOT EXPLAIN THE RESULTS OF THE SCATTERING EXPERIMENT CARRIED OUT BY RUTHERFORD.</a:t>
            </a:r>
          </a:p>
          <a:p>
            <a:endParaRPr lang="en-US" sz="2200" b="1" dirty="0"/>
          </a:p>
          <a:p>
            <a:r>
              <a:rPr lang="en-US" sz="2200" b="1" dirty="0"/>
              <a:t>IT COULD EXPLAIN OF THE EXACT POSITION OF THE ELECTRONS.</a:t>
            </a:r>
          </a:p>
          <a:p>
            <a:endParaRPr lang="en-US" sz="2200" b="1" dirty="0"/>
          </a:p>
          <a:p>
            <a:pPr marL="0" indent="0">
              <a:buNone/>
            </a:pPr>
            <a:endParaRPr lang="en-IN" sz="2200" b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ADD3B12-E43B-4223-93DD-87C61DE9AB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1616" y="3750365"/>
            <a:ext cx="4542183" cy="2848527"/>
          </a:xfrm>
          <a:prstGeom prst="rect">
            <a:avLst/>
          </a:prstGeom>
        </p:spPr>
      </p:pic>
      <p:pic>
        <p:nvPicPr>
          <p:cNvPr id="7" name="Picture 2">
            <a:extLst>
              <a:ext uri="{FF2B5EF4-FFF2-40B4-BE49-F238E27FC236}">
                <a16:creationId xmlns:a16="http://schemas.microsoft.com/office/drawing/2014/main" id="{4F7BB24E-EE37-402F-A04E-19861E6B0D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6205" y="356359"/>
            <a:ext cx="2592042" cy="649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22491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84A41C-3B31-4C5C-8DD7-C2CB4E807E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000" b="1" dirty="0">
                <a:solidFill>
                  <a:srgbClr val="FF0000"/>
                </a:solidFill>
                <a:latin typeface="+mn-lt"/>
              </a:rPr>
              <a:t>HOME ASSIGNMENT</a:t>
            </a:r>
            <a:endParaRPr lang="en-IN" sz="30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BD873F-00AC-40AD-8C20-932DD06EB8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b="1" dirty="0"/>
              <a:t> EXPLAIN THE POSTULATES OF THE DALTON’S ATOMIC THEORY.</a:t>
            </a:r>
          </a:p>
          <a:p>
            <a:r>
              <a:rPr lang="en-US" sz="2200" b="1" dirty="0"/>
              <a:t> MENTION THE DRAWBACKS OF THE DALTON’S ATOMIC THEORY</a:t>
            </a:r>
            <a:r>
              <a:rPr lang="en-US" dirty="0"/>
              <a:t>. </a:t>
            </a:r>
          </a:p>
          <a:p>
            <a:pPr marL="0" indent="0">
              <a:buNone/>
            </a:pPr>
            <a:endParaRPr lang="en-IN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54FC2B27-729E-4A6A-A414-939EE5323C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5961" y="378550"/>
            <a:ext cx="2592042" cy="649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84737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41280C-C107-42E1-844D-904EB8B411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000" b="1" dirty="0">
                <a:solidFill>
                  <a:srgbClr val="FF0000"/>
                </a:solidFill>
              </a:rPr>
              <a:t>WATCH A VIDEO </a:t>
            </a:r>
            <a:endParaRPr lang="en-IN" sz="30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6BC2A0-9F89-4A3F-9169-6DD131832B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200" b="0" i="0" dirty="0">
                <a:solidFill>
                  <a:srgbClr val="1155CC"/>
                </a:solidFill>
                <a:effectLst/>
                <a:latin typeface="Arial" panose="020B0604020202020204" pitchFamily="34" charset="0"/>
                <a:hlinkClick r:id="rId2"/>
              </a:rPr>
              <a:t>https://youtu.be/kJ-6Qy05u_Q</a:t>
            </a:r>
            <a:endParaRPr lang="en-IN" sz="2200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A86EC19A-383E-4CD0-959B-6CED0B8846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1979" y="356359"/>
            <a:ext cx="2592042" cy="649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29669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0D63E-86F6-4700-8F48-C44C423714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000" b="1" dirty="0"/>
              <a:t>THANKING YOU</a:t>
            </a:r>
            <a:endParaRPr lang="en-IN" sz="30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216887-1371-4E22-9C1F-5FEAB002C3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IN" sz="3000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IN" sz="3000" b="1" dirty="0">
                <a:solidFill>
                  <a:srgbClr val="FF0000"/>
                </a:solidFill>
              </a:rPr>
              <a:t>ODM EDUCATIONAL GROUP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5788F457-21E7-4F1C-9A4B-DF312E76BB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1980" y="230188"/>
            <a:ext cx="2592042" cy="649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13549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</TotalTime>
  <Words>230</Words>
  <Application>Microsoft Office PowerPoint</Application>
  <PresentationFormat>Widescreen</PresentationFormat>
  <Paragraphs>34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THE STRUCTURE OF ATOM</vt:lpstr>
      <vt:lpstr>PowerPoint Presentation</vt:lpstr>
      <vt:lpstr>WARM UP QUESTIONS</vt:lpstr>
      <vt:lpstr>THOMSON’S MODEL OF ATOM</vt:lpstr>
      <vt:lpstr>DRAWBACKS OF THOMSON’S ATOMIC MODEL</vt:lpstr>
      <vt:lpstr>HOME ASSIGNMENT</vt:lpstr>
      <vt:lpstr>WATCH A VIDEO </vt:lpstr>
      <vt:lpstr>THANKING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CHEMISTRY</dc:title>
  <dc:creator>Pradeep Pati</dc:creator>
  <cp:lastModifiedBy>Pradeep Pati</cp:lastModifiedBy>
  <cp:revision>9</cp:revision>
  <dcterms:created xsi:type="dcterms:W3CDTF">2020-10-26T14:26:24Z</dcterms:created>
  <dcterms:modified xsi:type="dcterms:W3CDTF">2021-12-18T12:52:51Z</dcterms:modified>
</cp:coreProperties>
</file>