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91" r:id="rId4"/>
    <p:sldId id="257" r:id="rId5"/>
    <p:sldId id="258" r:id="rId6"/>
    <p:sldId id="287" r:id="rId7"/>
    <p:sldId id="290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CF1A0-B1C0-42BE-8629-F288FC3E4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53AA7-1990-4425-8483-A36FF551E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4D03C-43AC-4AD3-B44A-48673DEB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B0B40-01F1-487A-972C-DA89BACF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37090-72BC-4C75-AA61-BC041CA7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38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4A1D8-4206-4B20-B8EC-C5AC77BE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913F9-1C74-4F34-B7D6-EBDF6BA0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45376-6334-4569-ABA3-813C910C2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52FEF-F7DA-4462-82E4-E6ABDC55D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D2D30-6ADC-4EC0-B6A6-D2B4B38E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97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E7B7DC-FC62-40F9-9EE1-63A051375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86BB51-D79C-4DEC-8ED4-C4F344CDB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FE74B-7A7D-4151-92FD-39C7FCA9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3D929-45C2-433C-9257-829C20A3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CAA5D-D0CF-429E-BCD4-C24B2B99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79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D8FB8-9E31-4D4B-A7F7-1AA763D81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B3046-9689-4A7B-9B5F-046C44DE2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8672A-1B24-464E-AF00-378C191E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841D-0E20-426F-A534-373C2AF7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362FF-4529-4964-96C6-00092C23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64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B30FD-7E71-47D2-9AB5-48A38A67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1A6C3-5EFF-4732-9514-31CA3BF0D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FDCA8-CA93-40B7-BE2F-76DD2782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E745F-BDCB-461D-97CB-6F5852A6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2DFFF-59F8-4E88-A19C-A83F25F1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44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0DFB-C87F-4344-A5F9-4B47C75D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76FE8-9F50-4F8B-B415-AF10E5653C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ED9A3-DF70-4197-86F2-4F1A1B4C6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8A2F0-3E1D-4CA0-886A-ED65F520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9E35B-6EC2-477C-83C1-05FA6496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A50F3-F0A3-4476-B9FB-8F843727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25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F2D6-684B-4A60-A9E0-DDFD725E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21173-69B8-4860-B84C-961F88C24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2068F-9DB0-46F7-9A22-6C70B286C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70013-83D5-4C37-96B4-40186F94F5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5A775-568D-4BE7-9244-30E642709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523176-00EB-4FDD-AEEC-6F0C9463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504CA1-2E99-4015-BE13-DE2B5D1C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546F3-C049-4B9B-8A6A-1061A9B0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49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7405-3BDF-481A-A732-595D87BA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D595C2-3927-4447-87B4-88890C9F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0CF57-F2AF-46C6-A936-A1434122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3DE6B-C253-492C-A7E6-7EBE34D6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61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7379FD-12A7-4669-983C-8276C236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B6716-EE92-4F3F-A14E-FBDDB2694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910A1-D2B3-4960-AD8B-F96F5B4E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694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7786-3B34-45AF-B0CA-DB83289B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CAB39-A452-49A1-81A6-88945BEB1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CF6CE-37FF-4B80-BE40-F94107674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63BA5-AC31-404C-89DB-6558B884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48AB8-503A-4EE1-8A7A-D7600604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1D1D-6FA4-4970-8004-3739E3E3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1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F262-6AFF-47D5-9F36-1FEF3EFA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67455E-17A2-4B4F-8FF9-7437CEEB0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C9084-BC48-4E12-A7A6-CB445772B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85CB6-ECA8-45A5-A9B2-620A8150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689CD-7C1B-49DD-8558-BD16A111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5057D-AAC9-4512-8F18-F288BDEC3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49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C1686B-1D98-41E4-A96E-51CC0FC12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D2FD0-796A-429E-A3F1-54BBFD6EC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240CA-2269-49D0-BAEB-CF0936062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A361-B1C7-4975-AB5F-CCBF219FBBDF}" type="datetimeFigureOut">
              <a:rPr lang="en-IN" smtClean="0"/>
              <a:t>18-12-2021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31B78-2C7A-472C-9C08-D4AA7DF8A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69421-C582-4550-8E14-18A6E2178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E78D-5BC8-4E55-9E43-E097D828467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037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kJ-6Qy05u_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C1D4-878A-4EB3-95CD-808A2115A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496" y="565771"/>
            <a:ext cx="9144000" cy="825707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THE STRUCTURE OF ATOM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ED839-2176-4627-978B-14EB6F66F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6156"/>
            <a:ext cx="9144000" cy="3040615"/>
          </a:xfrm>
        </p:spPr>
        <p:txBody>
          <a:bodyPr/>
          <a:lstStyle/>
          <a:p>
            <a:endParaRPr lang="en-US" dirty="0"/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SUBJECT-CHEMISTRY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CHAPTER-03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THOMSON’S ATOMIC MODEL DRAWBACKS OF THOMSON’S ATOMIC MODEL PERIOD-3</a:t>
            </a:r>
            <a:endParaRPr lang="en-I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  <p:pic>
        <p:nvPicPr>
          <p:cNvPr id="5" name="Google Shape;54;p13">
            <a:extLst>
              <a:ext uri="{FF2B5EF4-FFF2-40B4-BE49-F238E27FC236}">
                <a16:creationId xmlns:a16="http://schemas.microsoft.com/office/drawing/2014/main" id="{DDD60F2C-97B7-430C-A58E-87B3EC4B2E0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257800"/>
            <a:ext cx="121920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AC298C46-D31F-46B2-9BF4-39D7B6CCC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979" y="32926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08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461" y="504375"/>
            <a:ext cx="9852991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                                      </a:t>
            </a:r>
            <a:r>
              <a:rPr lang="en-US" sz="3000" dirty="0">
                <a:solidFill>
                  <a:srgbClr val="FF0000"/>
                </a:solidFill>
              </a:rPr>
              <a:t>LEARNING  OBJECTIVE</a:t>
            </a:r>
          </a:p>
          <a:p>
            <a:pPr>
              <a:buNone/>
            </a:pPr>
            <a:endParaRPr lang="en-IN" sz="2400" dirty="0"/>
          </a:p>
          <a:p>
            <a:pPr>
              <a:buNone/>
            </a:pPr>
            <a:r>
              <a:rPr lang="en-IN" sz="2400" b="1" dirty="0"/>
              <a:t>STUDENTS WILL BE ABLE TO UNDERSTAND :-</a:t>
            </a:r>
          </a:p>
          <a:p>
            <a:pPr>
              <a:buNone/>
            </a:pPr>
            <a:endParaRPr lang="en-IN" sz="2400" b="1" dirty="0"/>
          </a:p>
          <a:p>
            <a:pPr>
              <a:buNone/>
            </a:pPr>
            <a:r>
              <a:rPr lang="en-IN" sz="2400" b="1" dirty="0"/>
              <a:t>THE POSTULATES OF THEVDALTON’S ATOMIC THEORY.</a:t>
            </a:r>
          </a:p>
          <a:p>
            <a:pPr>
              <a:buNone/>
            </a:pPr>
            <a:r>
              <a:rPr lang="en-IN" sz="2400" b="1" dirty="0"/>
              <a:t>FAMILARIZE THEMSELVES WITH THE DRAWBACKS OF THE DALTON’S ATOMIC THEORY.</a:t>
            </a:r>
            <a:endParaRPr lang="en-US" sz="2400" b="1" dirty="0"/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Google Shape;63;p1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8898760" y="165306"/>
            <a:ext cx="2842665" cy="678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ourc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4953000"/>
            <a:ext cx="22098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EE81-17C2-4EDB-9A88-51C51A47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+mn-lt"/>
              </a:rPr>
              <a:t>WARM UP QUESTIONS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C754F-F65F-4E55-87A9-B4ADCEA5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 WHICH IS THE FIRST MODEL OF ATOM?</a:t>
            </a:r>
          </a:p>
          <a:p>
            <a:r>
              <a:rPr lang="en-US" sz="2400" b="1" dirty="0"/>
              <a:t> WHAT IS THE BASIS OF THE MODEL OF AN ATOM?</a:t>
            </a:r>
          </a:p>
          <a:p>
            <a:r>
              <a:rPr lang="en-US" sz="2400" b="1"/>
              <a:t>WHO PROPOSED THE FIRST MODEL OF AN ATOM?</a:t>
            </a:r>
            <a:endParaRPr lang="en-IN" sz="2400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6CE2573-6E83-4FCA-8B1E-23E550A61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157" y="159027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5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E465-FA44-443D-940E-ADF924C0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THOMSON’S MODEL OF ATOM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4C7ED-08FC-437A-9557-33FB68A07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5353878"/>
          </a:xfrm>
        </p:spPr>
        <p:txBody>
          <a:bodyPr>
            <a:normAutofit/>
          </a:bodyPr>
          <a:lstStyle/>
          <a:p>
            <a:r>
              <a:rPr lang="en-US" sz="2200" b="1" dirty="0"/>
              <a:t>THOMSON’S MODEL OF ATOM WAS PROPOSED BY J.J. THOMSON IN THE YEAR IN 1904.</a:t>
            </a:r>
          </a:p>
          <a:p>
            <a:r>
              <a:rPr lang="en-US" sz="2200" b="1" dirty="0"/>
              <a:t>HE PROPOSED THAT AN ATOM CONSISTS OF A POSITIVE SPHERE IN WHICH NEGATIVE ELECTRONS ARE EMBEDDED JUST LIKE PLUM IN A PUDDING.</a:t>
            </a:r>
          </a:p>
          <a:p>
            <a:r>
              <a:rPr lang="en-US" sz="2200" b="1" dirty="0"/>
              <a:t>THIS MODEL IS ALSO KNOWN AS WATER MELON MODEL OR CHRISTMAS PUDDING MODEL.</a:t>
            </a:r>
          </a:p>
          <a:p>
            <a:r>
              <a:rPr lang="en-US" sz="2200" b="1" dirty="0"/>
              <a:t>THOMSON CONCLUDED THAT AN ATOM IS ELECTRICALLY NEUTRAL.</a:t>
            </a:r>
          </a:p>
          <a:p>
            <a:r>
              <a:rPr lang="en-US" sz="2200" b="1" dirty="0"/>
              <a:t>THE NUMBER OF NEGATIVE PARTICLE IS EQUAL TO THE NUMBER OF POSITIVE PARTICLES IN AN ATOM</a:t>
            </a:r>
            <a:endParaRPr lang="en-IN" sz="22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0F9960-2F03-4B3C-ABCA-F31800FC7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035" y="4015409"/>
            <a:ext cx="5221356" cy="2612403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63FCF836-C9D2-4F08-BA4F-8B85BD782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205" y="356359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90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8BCF-F0FE-4BF4-9FF2-3F8364A3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1635"/>
            <a:ext cx="10515600" cy="1086678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DRAWBACKS OF THOMSON’S ATOMIC MODEL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77956-B9B6-4A8B-AD1B-22211E89F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121"/>
            <a:ext cx="10515600" cy="4221163"/>
          </a:xfrm>
        </p:spPr>
        <p:txBody>
          <a:bodyPr>
            <a:normAutofit/>
          </a:bodyPr>
          <a:lstStyle/>
          <a:p>
            <a:r>
              <a:rPr lang="en-US" sz="2200" b="1" dirty="0"/>
              <a:t>IT COULD NOT EXPLAIN THE RESULTS OF THE SCATTERING EXPERIMENT CARRIED OUT BY RUTHERFORD.</a:t>
            </a:r>
          </a:p>
          <a:p>
            <a:endParaRPr lang="en-US" sz="2200" b="1" dirty="0"/>
          </a:p>
          <a:p>
            <a:r>
              <a:rPr lang="en-US" sz="2200" b="1" dirty="0"/>
              <a:t>IT COULD EXPLAIN OF THE EXACT POSITION OF THE ELECTRONS.</a:t>
            </a:r>
          </a:p>
          <a:p>
            <a:endParaRPr lang="en-US" sz="2200" b="1" dirty="0"/>
          </a:p>
          <a:p>
            <a:pPr marL="0" indent="0">
              <a:buNone/>
            </a:pPr>
            <a:endParaRPr lang="en-IN" sz="2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DD3B12-E43B-4223-93DD-87C61DE9A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16" y="3750365"/>
            <a:ext cx="4542183" cy="284852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4F7BB24E-EE37-402F-A04E-19861E6B0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205" y="356359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24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4A41C-3B31-4C5C-8DD7-C2CB4E80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+mn-lt"/>
              </a:rPr>
              <a:t>HOME ASSIGNMENT</a:t>
            </a:r>
            <a:endParaRPr lang="en-IN" sz="3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D873F-00AC-40AD-8C20-932DD06E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/>
              <a:t> EXPLAIN THE POSTULATES OF THE DALTON’S ATOMIC THEORY.</a:t>
            </a:r>
          </a:p>
          <a:p>
            <a:r>
              <a:rPr lang="en-US" sz="2200" b="1" dirty="0"/>
              <a:t> MENTION THE DRAWBACKS OF THE DALTON’S ATOMIC THEORY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4FC2B27-729E-4A6A-A414-939EE532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961" y="378550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47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280C-C107-42E1-844D-904EB8B4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WATCH A VIDEO </a:t>
            </a:r>
            <a:endParaRPr lang="en-IN" sz="3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BC2A0-9F89-4A3F-9169-6DD131832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https://youtu.be/kJ-6Qy05u_Q</a:t>
            </a:r>
            <a:endParaRPr lang="en-IN" sz="22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86EC19A-383E-4CD0-959B-6CED0B884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979" y="356359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96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D63E-86F6-4700-8F48-C44C4237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/>
              <a:t>THANKING YOU</a:t>
            </a:r>
            <a:endParaRPr lang="en-IN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6887-1371-4E22-9C1F-5FEAB002C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IN" sz="3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IN" sz="3000" b="1" dirty="0">
                <a:solidFill>
                  <a:srgbClr val="FF0000"/>
                </a:solidFill>
              </a:rPr>
              <a:t>ODM EDUCATIONAL GROUP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788F457-21E7-4F1C-9A4B-DF312E76B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980" y="230188"/>
            <a:ext cx="2592042" cy="6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35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230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STRUCTURE OF ATOM</vt:lpstr>
      <vt:lpstr>PowerPoint Presentation</vt:lpstr>
      <vt:lpstr>WARM UP QUESTIONS</vt:lpstr>
      <vt:lpstr>THOMSON’S MODEL OF ATOM</vt:lpstr>
      <vt:lpstr>DRAWBACKS OF THOMSON’S ATOMIC MODEL</vt:lpstr>
      <vt:lpstr>HOME ASSIGNMENT</vt:lpstr>
      <vt:lpstr>WATCH A VIDEO </vt:lpstr>
      <vt:lpstr>THANKING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Pradeep Pati</dc:creator>
  <cp:lastModifiedBy>Pradeep Pati</cp:lastModifiedBy>
  <cp:revision>9</cp:revision>
  <dcterms:created xsi:type="dcterms:W3CDTF">2020-10-26T14:26:24Z</dcterms:created>
  <dcterms:modified xsi:type="dcterms:W3CDTF">2021-12-18T12:52:51Z</dcterms:modified>
</cp:coreProperties>
</file>