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7" r:id="rId2"/>
    <p:sldId id="260" r:id="rId3"/>
    <p:sldId id="264" r:id="rId4"/>
    <p:sldId id="265" r:id="rId5"/>
    <p:sldId id="266" r:id="rId6"/>
    <p:sldId id="263" r:id="rId7"/>
    <p:sldId id="262" r:id="rId8"/>
  </p:sldIdLst>
  <p:sldSz cx="12638088" cy="8120063"/>
  <p:notesSz cx="6858000" cy="9144000"/>
  <p:defaultTextStyle>
    <a:defPPr>
      <a:defRPr lang="en-US"/>
    </a:defPPr>
    <a:lvl1pPr marL="0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6553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3110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9663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6215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2768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9321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5877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32431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8">
          <p15:clr>
            <a:srgbClr val="A4A3A4"/>
          </p15:clr>
        </p15:guide>
        <p15:guide id="2" pos="39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116" y="72"/>
      </p:cViewPr>
      <p:guideLst>
        <p:guide orient="horz" pos="2558"/>
        <p:guide pos="39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ika Dash" userId="8be2f5a922f9d7a7" providerId="LiveId" clId="{88A6E407-9A91-49F9-B8EA-44537BAC0E71}"/>
    <pc:docChg chg="undo custSel addSld delSld modSld">
      <pc:chgData name="Dipika Dash" userId="8be2f5a922f9d7a7" providerId="LiveId" clId="{88A6E407-9A91-49F9-B8EA-44537BAC0E71}" dt="2021-08-12T06:15:41.980" v="332" actId="20577"/>
      <pc:docMkLst>
        <pc:docMk/>
      </pc:docMkLst>
      <pc:sldChg chg="modSp mod">
        <pc:chgData name="Dipika Dash" userId="8be2f5a922f9d7a7" providerId="LiveId" clId="{88A6E407-9A91-49F9-B8EA-44537BAC0E71}" dt="2021-08-12T06:15:41.980" v="332" actId="20577"/>
        <pc:sldMkLst>
          <pc:docMk/>
          <pc:sldMk cId="0" sldId="257"/>
        </pc:sldMkLst>
        <pc:spChg chg="mod">
          <ac:chgData name="Dipika Dash" userId="8be2f5a922f9d7a7" providerId="LiveId" clId="{88A6E407-9A91-49F9-B8EA-44537BAC0E71}" dt="2021-08-12T06:15:41.980" v="332" actId="205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Dipika Dash" userId="8be2f5a922f9d7a7" providerId="LiveId" clId="{88A6E407-9A91-49F9-B8EA-44537BAC0E71}" dt="2021-08-04T09:45:30.630" v="212" actId="20577"/>
          <ac:spMkLst>
            <pc:docMk/>
            <pc:sldMk cId="0" sldId="257"/>
            <ac:spMk id="11" creationId="{00000000-0000-0000-0000-000000000000}"/>
          </ac:spMkLst>
        </pc:spChg>
      </pc:sldChg>
      <pc:sldChg chg="addSp delSp modSp del mod addAnim delAnim">
        <pc:chgData name="Dipika Dash" userId="8be2f5a922f9d7a7" providerId="LiveId" clId="{88A6E407-9A91-49F9-B8EA-44537BAC0E71}" dt="2021-08-04T09:13:18.451" v="43" actId="2696"/>
        <pc:sldMkLst>
          <pc:docMk/>
          <pc:sldMk cId="0" sldId="258"/>
        </pc:sldMkLst>
        <pc:spChg chg="add del mod">
          <ac:chgData name="Dipika Dash" userId="8be2f5a922f9d7a7" providerId="LiveId" clId="{88A6E407-9A91-49F9-B8EA-44537BAC0E71}" dt="2021-08-04T08:59:48.073" v="17" actId="14100"/>
          <ac:spMkLst>
            <pc:docMk/>
            <pc:sldMk cId="0" sldId="258"/>
            <ac:spMk id="13" creationId="{C78FA549-A6EB-434B-A43C-833BBBEF687E}"/>
          </ac:spMkLst>
        </pc:spChg>
        <pc:spChg chg="add del mod">
          <ac:chgData name="Dipika Dash" userId="8be2f5a922f9d7a7" providerId="LiveId" clId="{88A6E407-9A91-49F9-B8EA-44537BAC0E71}" dt="2021-08-04T08:59:49.282" v="21" actId="14100"/>
          <ac:spMkLst>
            <pc:docMk/>
            <pc:sldMk cId="0" sldId="258"/>
            <ac:spMk id="18" creationId="{7643AC73-7AC5-4045-8DE0-3EE205975356}"/>
          </ac:spMkLst>
        </pc:spChg>
        <pc:spChg chg="add del mod">
          <ac:chgData name="Dipika Dash" userId="8be2f5a922f9d7a7" providerId="LiveId" clId="{88A6E407-9A91-49F9-B8EA-44537BAC0E71}" dt="2021-08-04T08:59:47.003" v="13" actId="14100"/>
          <ac:spMkLst>
            <pc:docMk/>
            <pc:sldMk cId="0" sldId="258"/>
            <ac:spMk id="19" creationId="{91B45CBF-BF75-4921-9433-091405FE2E43}"/>
          </ac:spMkLst>
        </pc:spChg>
        <pc:picChg chg="add del">
          <ac:chgData name="Dipika Dash" userId="8be2f5a922f9d7a7" providerId="LiveId" clId="{88A6E407-9A91-49F9-B8EA-44537BAC0E71}" dt="2021-08-04T08:59:50.045" v="22" actId="478"/>
          <ac:picMkLst>
            <pc:docMk/>
            <pc:sldMk cId="0" sldId="258"/>
            <ac:picMk id="3" creationId="{4711D930-6B1D-457D-9616-8137CEAFFB9B}"/>
          </ac:picMkLst>
        </pc:picChg>
        <pc:picChg chg="add del mod">
          <ac:chgData name="Dipika Dash" userId="8be2f5a922f9d7a7" providerId="LiveId" clId="{88A6E407-9A91-49F9-B8EA-44537BAC0E71}" dt="2021-08-04T08:59:48.593" v="19" actId="14100"/>
          <ac:picMkLst>
            <pc:docMk/>
            <pc:sldMk cId="0" sldId="258"/>
            <ac:picMk id="5" creationId="{74760B7B-52A4-46F0-85D6-DD3F87A2B3A3}"/>
          </ac:picMkLst>
        </pc:picChg>
        <pc:picChg chg="add del mod">
          <ac:chgData name="Dipika Dash" userId="8be2f5a922f9d7a7" providerId="LiveId" clId="{88A6E407-9A91-49F9-B8EA-44537BAC0E71}" dt="2021-08-04T08:59:47.604" v="15" actId="14100"/>
          <ac:picMkLst>
            <pc:docMk/>
            <pc:sldMk cId="0" sldId="258"/>
            <ac:picMk id="7" creationId="{797FD6D3-65FE-4EFA-A09F-6BAF7D2F1831}"/>
          </ac:picMkLst>
        </pc:picChg>
      </pc:sldChg>
      <pc:sldChg chg="addSp delSp modSp mod modTransition modAnim">
        <pc:chgData name="Dipika Dash" userId="8be2f5a922f9d7a7" providerId="LiveId" clId="{88A6E407-9A91-49F9-B8EA-44537BAC0E71}" dt="2021-08-04T09:47:46.788" v="284"/>
        <pc:sldMkLst>
          <pc:docMk/>
          <pc:sldMk cId="0" sldId="260"/>
        </pc:sldMkLst>
        <pc:spChg chg="mod">
          <ac:chgData name="Dipika Dash" userId="8be2f5a922f9d7a7" providerId="LiveId" clId="{88A6E407-9A91-49F9-B8EA-44537BAC0E71}" dt="2021-08-04T09:45:45.336" v="215" actId="1076"/>
          <ac:spMkLst>
            <pc:docMk/>
            <pc:sldMk cId="0" sldId="260"/>
            <ac:spMk id="9" creationId="{2ED0A160-9691-45B3-9D0C-B1CC673C558B}"/>
          </ac:spMkLst>
        </pc:spChg>
        <pc:spChg chg="del mod">
          <ac:chgData name="Dipika Dash" userId="8be2f5a922f9d7a7" providerId="LiveId" clId="{88A6E407-9A91-49F9-B8EA-44537BAC0E71}" dt="2021-08-04T09:34:28.793" v="46"/>
          <ac:spMkLst>
            <pc:docMk/>
            <pc:sldMk cId="0" sldId="260"/>
            <ac:spMk id="12" creationId="{29460400-1A8E-4382-93BB-410F6FF39495}"/>
          </ac:spMkLst>
        </pc:spChg>
        <pc:picChg chg="add del mod">
          <ac:chgData name="Dipika Dash" userId="8be2f5a922f9d7a7" providerId="LiveId" clId="{88A6E407-9A91-49F9-B8EA-44537BAC0E71}" dt="2021-08-04T09:13:14.072" v="42" actId="1076"/>
          <ac:picMkLst>
            <pc:docMk/>
            <pc:sldMk cId="0" sldId="260"/>
            <ac:picMk id="3" creationId="{634C14C5-F62E-4C1E-A34F-C032889F93A0}"/>
          </ac:picMkLst>
        </pc:picChg>
        <pc:picChg chg="mod">
          <ac:chgData name="Dipika Dash" userId="8be2f5a922f9d7a7" providerId="LiveId" clId="{88A6E407-9A91-49F9-B8EA-44537BAC0E71}" dt="2021-08-04T09:12:53.826" v="38" actId="1076"/>
          <ac:picMkLst>
            <pc:docMk/>
            <pc:sldMk cId="0" sldId="260"/>
            <ac:picMk id="8" creationId="{FBDFFCC3-D7CA-45CF-818F-CAA9E6A19E7D}"/>
          </ac:picMkLst>
        </pc:picChg>
      </pc:sldChg>
      <pc:sldChg chg="modSp mod modTransition">
        <pc:chgData name="Dipika Dash" userId="8be2f5a922f9d7a7" providerId="LiveId" clId="{88A6E407-9A91-49F9-B8EA-44537BAC0E71}" dt="2021-08-04T09:52:10.747" v="316" actId="20577"/>
        <pc:sldMkLst>
          <pc:docMk/>
          <pc:sldMk cId="3884723878" sldId="263"/>
        </pc:sldMkLst>
        <pc:spChg chg="mod">
          <ac:chgData name="Dipika Dash" userId="8be2f5a922f9d7a7" providerId="LiveId" clId="{88A6E407-9A91-49F9-B8EA-44537BAC0E71}" dt="2021-08-04T09:52:10.747" v="316" actId="20577"/>
          <ac:spMkLst>
            <pc:docMk/>
            <pc:sldMk cId="3884723878" sldId="263"/>
            <ac:spMk id="11" creationId="{4D0101B0-9BAB-4A89-9A8C-4F949E5CA3F1}"/>
          </ac:spMkLst>
        </pc:spChg>
      </pc:sldChg>
      <pc:sldChg chg="addSp delSp modSp new mod modTransition modAnim">
        <pc:chgData name="Dipika Dash" userId="8be2f5a922f9d7a7" providerId="LiveId" clId="{88A6E407-9A91-49F9-B8EA-44537BAC0E71}" dt="2021-08-04T09:49:01.875" v="289"/>
        <pc:sldMkLst>
          <pc:docMk/>
          <pc:sldMk cId="689931968" sldId="264"/>
        </pc:sldMkLst>
        <pc:spChg chg="del mod">
          <ac:chgData name="Dipika Dash" userId="8be2f5a922f9d7a7" providerId="LiveId" clId="{88A6E407-9A91-49F9-B8EA-44537BAC0E71}" dt="2021-08-04T09:00:09.123" v="26" actId="478"/>
          <ac:spMkLst>
            <pc:docMk/>
            <pc:sldMk cId="689931968" sldId="264"/>
            <ac:spMk id="2" creationId="{70118B24-E3D7-433E-B06E-AAAC5D7E6C4C}"/>
          </ac:spMkLst>
        </pc:spChg>
        <pc:spChg chg="del mod">
          <ac:chgData name="Dipika Dash" userId="8be2f5a922f9d7a7" providerId="LiveId" clId="{88A6E407-9A91-49F9-B8EA-44537BAC0E71}" dt="2021-08-04T09:00:15.355" v="28" actId="478"/>
          <ac:spMkLst>
            <pc:docMk/>
            <pc:sldMk cId="689931968" sldId="264"/>
            <ac:spMk id="3" creationId="{81BF5A52-0357-4864-B2BA-39D2AA6179AC}"/>
          </ac:spMkLst>
        </pc:spChg>
        <pc:spChg chg="del">
          <ac:chgData name="Dipika Dash" userId="8be2f5a922f9d7a7" providerId="LiveId" clId="{88A6E407-9A91-49F9-B8EA-44537BAC0E71}" dt="2021-08-04T09:00:28.550" v="29" actId="478"/>
          <ac:spMkLst>
            <pc:docMk/>
            <pc:sldMk cId="689931968" sldId="264"/>
            <ac:spMk id="4" creationId="{CEC85B2B-2A53-4B19-9D70-C5DCADF910E5}"/>
          </ac:spMkLst>
        </pc:spChg>
        <pc:spChg chg="del">
          <ac:chgData name="Dipika Dash" userId="8be2f5a922f9d7a7" providerId="LiveId" clId="{88A6E407-9A91-49F9-B8EA-44537BAC0E71}" dt="2021-08-04T09:00:28.550" v="29" actId="478"/>
          <ac:spMkLst>
            <pc:docMk/>
            <pc:sldMk cId="689931968" sldId="264"/>
            <ac:spMk id="5" creationId="{C45A201F-B43C-445F-BAD4-1008C213FF9B}"/>
          </ac:spMkLst>
        </pc:spChg>
        <pc:spChg chg="del">
          <ac:chgData name="Dipika Dash" userId="8be2f5a922f9d7a7" providerId="LiveId" clId="{88A6E407-9A91-49F9-B8EA-44537BAC0E71}" dt="2021-08-04T09:00:28.550" v="29" actId="478"/>
          <ac:spMkLst>
            <pc:docMk/>
            <pc:sldMk cId="689931968" sldId="264"/>
            <ac:spMk id="6" creationId="{BA7E293B-DA88-4717-8351-9EEB4967F8C9}"/>
          </ac:spMkLst>
        </pc:spChg>
        <pc:spChg chg="add del mod">
          <ac:chgData name="Dipika Dash" userId="8be2f5a922f9d7a7" providerId="LiveId" clId="{88A6E407-9A91-49F9-B8EA-44537BAC0E71}" dt="2021-08-04T09:37:33.909" v="91"/>
          <ac:spMkLst>
            <pc:docMk/>
            <pc:sldMk cId="689931968" sldId="264"/>
            <ac:spMk id="9" creationId="{362D734B-E146-462F-8F18-B871A078AA15}"/>
          </ac:spMkLst>
        </pc:spChg>
        <pc:spChg chg="add mod">
          <ac:chgData name="Dipika Dash" userId="8be2f5a922f9d7a7" providerId="LiveId" clId="{88A6E407-9A91-49F9-B8EA-44537BAC0E71}" dt="2021-08-04T09:36:58.613" v="89" actId="403"/>
          <ac:spMkLst>
            <pc:docMk/>
            <pc:sldMk cId="689931968" sldId="264"/>
            <ac:spMk id="10" creationId="{A42D5361-A7F3-44BD-8760-EB3318972203}"/>
          </ac:spMkLst>
        </pc:spChg>
        <pc:picChg chg="add mod">
          <ac:chgData name="Dipika Dash" userId="8be2f5a922f9d7a7" providerId="LiveId" clId="{88A6E407-9A91-49F9-B8EA-44537BAC0E71}" dt="2021-08-04T09:36:11.752" v="47" actId="931"/>
          <ac:picMkLst>
            <pc:docMk/>
            <pc:sldMk cId="689931968" sldId="264"/>
            <ac:picMk id="8" creationId="{6C102F7A-F6A6-4CDC-8C53-D1DA62987D03}"/>
          </ac:picMkLst>
        </pc:picChg>
      </pc:sldChg>
      <pc:sldChg chg="addSp delSp modSp new mod modTransition modAnim">
        <pc:chgData name="Dipika Dash" userId="8be2f5a922f9d7a7" providerId="LiveId" clId="{88A6E407-9A91-49F9-B8EA-44537BAC0E71}" dt="2021-08-04T09:50:46.706" v="308"/>
        <pc:sldMkLst>
          <pc:docMk/>
          <pc:sldMk cId="824612913" sldId="265"/>
        </pc:sldMkLst>
        <pc:spChg chg="del mod">
          <ac:chgData name="Dipika Dash" userId="8be2f5a922f9d7a7" providerId="LiveId" clId="{88A6E407-9A91-49F9-B8EA-44537BAC0E71}" dt="2021-08-04T09:39:02.564" v="95" actId="478"/>
          <ac:spMkLst>
            <pc:docMk/>
            <pc:sldMk cId="824612913" sldId="265"/>
            <ac:spMk id="2" creationId="{5D868B75-E623-4602-8DD9-FF05D1095E6F}"/>
          </ac:spMkLst>
        </pc:spChg>
        <pc:spChg chg="del">
          <ac:chgData name="Dipika Dash" userId="8be2f5a922f9d7a7" providerId="LiveId" clId="{88A6E407-9A91-49F9-B8EA-44537BAC0E71}" dt="2021-08-04T09:39:07.839" v="96" actId="478"/>
          <ac:spMkLst>
            <pc:docMk/>
            <pc:sldMk cId="824612913" sldId="265"/>
            <ac:spMk id="3" creationId="{D854E66C-A146-42E2-8F69-F85AB6498E6E}"/>
          </ac:spMkLst>
        </pc:spChg>
        <pc:spChg chg="del">
          <ac:chgData name="Dipika Dash" userId="8be2f5a922f9d7a7" providerId="LiveId" clId="{88A6E407-9A91-49F9-B8EA-44537BAC0E71}" dt="2021-08-04T09:39:07.839" v="96" actId="478"/>
          <ac:spMkLst>
            <pc:docMk/>
            <pc:sldMk cId="824612913" sldId="265"/>
            <ac:spMk id="4" creationId="{78F97784-072F-402D-A4DD-6E6D31241478}"/>
          </ac:spMkLst>
        </pc:spChg>
        <pc:spChg chg="del">
          <ac:chgData name="Dipika Dash" userId="8be2f5a922f9d7a7" providerId="LiveId" clId="{88A6E407-9A91-49F9-B8EA-44537BAC0E71}" dt="2021-08-04T09:39:07.839" v="96" actId="478"/>
          <ac:spMkLst>
            <pc:docMk/>
            <pc:sldMk cId="824612913" sldId="265"/>
            <ac:spMk id="5" creationId="{F8B2F342-E799-477F-A92F-D4F47CC486AE}"/>
          </ac:spMkLst>
        </pc:spChg>
        <pc:spChg chg="del">
          <ac:chgData name="Dipika Dash" userId="8be2f5a922f9d7a7" providerId="LiveId" clId="{88A6E407-9A91-49F9-B8EA-44537BAC0E71}" dt="2021-08-04T09:39:07.839" v="96" actId="478"/>
          <ac:spMkLst>
            <pc:docMk/>
            <pc:sldMk cId="824612913" sldId="265"/>
            <ac:spMk id="6" creationId="{80EF5837-DEDE-466E-9990-27F134CE0720}"/>
          </ac:spMkLst>
        </pc:spChg>
        <pc:spChg chg="add mod">
          <ac:chgData name="Dipika Dash" userId="8be2f5a922f9d7a7" providerId="LiveId" clId="{88A6E407-9A91-49F9-B8EA-44537BAC0E71}" dt="2021-08-04T09:42:57.080" v="144" actId="403"/>
          <ac:spMkLst>
            <pc:docMk/>
            <pc:sldMk cId="824612913" sldId="265"/>
            <ac:spMk id="11" creationId="{7A82DE17-41DB-448F-9188-E48C782F11C1}"/>
          </ac:spMkLst>
        </pc:spChg>
        <pc:picChg chg="add mod">
          <ac:chgData name="Dipika Dash" userId="8be2f5a922f9d7a7" providerId="LiveId" clId="{88A6E407-9A91-49F9-B8EA-44537BAC0E71}" dt="2021-08-04T09:41:57.330" v="104" actId="1076"/>
          <ac:picMkLst>
            <pc:docMk/>
            <pc:sldMk cId="824612913" sldId="265"/>
            <ac:picMk id="8" creationId="{5F0BA811-739B-45D1-A6A4-D7CC54BE0449}"/>
          </ac:picMkLst>
        </pc:picChg>
        <pc:picChg chg="add mod">
          <ac:chgData name="Dipika Dash" userId="8be2f5a922f9d7a7" providerId="LiveId" clId="{88A6E407-9A91-49F9-B8EA-44537BAC0E71}" dt="2021-08-04T09:41:52.247" v="101" actId="1076"/>
          <ac:picMkLst>
            <pc:docMk/>
            <pc:sldMk cId="824612913" sldId="265"/>
            <ac:picMk id="10" creationId="{8C446443-4E0A-434B-8C5E-BAEBCDE3E802}"/>
          </ac:picMkLst>
        </pc:picChg>
      </pc:sldChg>
      <pc:sldChg chg="addSp delSp modSp new mod modTransition modAnim">
        <pc:chgData name="Dipika Dash" userId="8be2f5a922f9d7a7" providerId="LiveId" clId="{88A6E407-9A91-49F9-B8EA-44537BAC0E71}" dt="2021-08-05T03:24:09.584" v="328" actId="20577"/>
        <pc:sldMkLst>
          <pc:docMk/>
          <pc:sldMk cId="2190544331" sldId="266"/>
        </pc:sldMkLst>
        <pc:spChg chg="del">
          <ac:chgData name="Dipika Dash" userId="8be2f5a922f9d7a7" providerId="LiveId" clId="{88A6E407-9A91-49F9-B8EA-44537BAC0E71}" dt="2021-08-04T09:43:08.210" v="146" actId="478"/>
          <ac:spMkLst>
            <pc:docMk/>
            <pc:sldMk cId="2190544331" sldId="266"/>
            <ac:spMk id="2" creationId="{171AE768-309C-4E1E-B5D7-00A0B2C8F31A}"/>
          </ac:spMkLst>
        </pc:spChg>
        <pc:spChg chg="del">
          <ac:chgData name="Dipika Dash" userId="8be2f5a922f9d7a7" providerId="LiveId" clId="{88A6E407-9A91-49F9-B8EA-44537BAC0E71}" dt="2021-08-04T09:43:08.210" v="146" actId="478"/>
          <ac:spMkLst>
            <pc:docMk/>
            <pc:sldMk cId="2190544331" sldId="266"/>
            <ac:spMk id="3" creationId="{63C45C63-D302-42DD-8B09-EC533CDEA001}"/>
          </ac:spMkLst>
        </pc:spChg>
        <pc:spChg chg="del">
          <ac:chgData name="Dipika Dash" userId="8be2f5a922f9d7a7" providerId="LiveId" clId="{88A6E407-9A91-49F9-B8EA-44537BAC0E71}" dt="2021-08-04T09:43:08.210" v="146" actId="478"/>
          <ac:spMkLst>
            <pc:docMk/>
            <pc:sldMk cId="2190544331" sldId="266"/>
            <ac:spMk id="4" creationId="{BFB6AC75-C150-46B5-9C99-9ABE71C63C4A}"/>
          </ac:spMkLst>
        </pc:spChg>
        <pc:spChg chg="del">
          <ac:chgData name="Dipika Dash" userId="8be2f5a922f9d7a7" providerId="LiveId" clId="{88A6E407-9A91-49F9-B8EA-44537BAC0E71}" dt="2021-08-04T09:43:08.210" v="146" actId="478"/>
          <ac:spMkLst>
            <pc:docMk/>
            <pc:sldMk cId="2190544331" sldId="266"/>
            <ac:spMk id="5" creationId="{17A2BC65-1707-42F7-875D-D3900590CFF8}"/>
          </ac:spMkLst>
        </pc:spChg>
        <pc:spChg chg="del">
          <ac:chgData name="Dipika Dash" userId="8be2f5a922f9d7a7" providerId="LiveId" clId="{88A6E407-9A91-49F9-B8EA-44537BAC0E71}" dt="2021-08-04T09:43:08.210" v="146" actId="478"/>
          <ac:spMkLst>
            <pc:docMk/>
            <pc:sldMk cId="2190544331" sldId="266"/>
            <ac:spMk id="6" creationId="{874226D6-1895-435C-A036-5D90157EE1E1}"/>
          </ac:spMkLst>
        </pc:spChg>
        <pc:spChg chg="add mod">
          <ac:chgData name="Dipika Dash" userId="8be2f5a922f9d7a7" providerId="LiveId" clId="{88A6E407-9A91-49F9-B8EA-44537BAC0E71}" dt="2021-08-05T03:24:09.584" v="328" actId="20577"/>
          <ac:spMkLst>
            <pc:docMk/>
            <pc:sldMk cId="2190544331" sldId="266"/>
            <ac:spMk id="9" creationId="{25904DF2-AE11-49DE-8522-E8C29B5E6155}"/>
          </ac:spMkLst>
        </pc:spChg>
        <pc:picChg chg="add mod">
          <ac:chgData name="Dipika Dash" userId="8be2f5a922f9d7a7" providerId="LiveId" clId="{88A6E407-9A91-49F9-B8EA-44537BAC0E71}" dt="2021-08-04T09:43:32.189" v="154" actId="14100"/>
          <ac:picMkLst>
            <pc:docMk/>
            <pc:sldMk cId="2190544331" sldId="266"/>
            <ac:picMk id="8" creationId="{52B1160C-5A9E-4540-999B-958EC7F425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90CA-FDC3-4E0F-A8D8-FBDEB21749A6}" type="datetimeFigureOut">
              <a:rPr lang="en-US" smtClean="0"/>
              <a:pPr/>
              <a:t>8/12/2021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1F951-BB9A-4940-914F-FDE51768B86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6553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3110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9663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6215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82768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9321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5877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32431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F951-BB9A-4940-914F-FDE51768B865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F951-BB9A-4940-914F-FDE51768B865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857" y="2522484"/>
            <a:ext cx="10742375" cy="17405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5714" y="4601370"/>
            <a:ext cx="8846662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8/12/2021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8/12/2021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2615" y="325180"/>
            <a:ext cx="2843570" cy="6928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905" y="325180"/>
            <a:ext cx="8320074" cy="69283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8/12/2021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8/12/2021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321" y="5217894"/>
            <a:ext cx="10742375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321" y="3441631"/>
            <a:ext cx="10742375" cy="177626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3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8/12/2021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904" y="1894682"/>
            <a:ext cx="5581823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4362" y="1894682"/>
            <a:ext cx="5581823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8/12/2021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905" y="1817617"/>
            <a:ext cx="5584017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05" y="2575114"/>
            <a:ext cx="5584017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973" y="1817617"/>
            <a:ext cx="5586211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973" y="2575114"/>
            <a:ext cx="5586211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8/12/2021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8/12/2021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8/12/2021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05" y="323299"/>
            <a:ext cx="4157844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142" y="323300"/>
            <a:ext cx="7065042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905" y="1699200"/>
            <a:ext cx="4157844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8/12/2021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154" y="5684044"/>
            <a:ext cx="7582853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77154" y="725543"/>
            <a:ext cx="7582853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41325" indent="0">
              <a:buNone/>
              <a:defRPr sz="3300"/>
            </a:lvl2pPr>
            <a:lvl3pPr marL="1082650" indent="0">
              <a:buNone/>
              <a:defRPr sz="2800"/>
            </a:lvl3pPr>
            <a:lvl4pPr marL="1623974" indent="0">
              <a:buNone/>
              <a:defRPr sz="2400"/>
            </a:lvl4pPr>
            <a:lvl5pPr marL="2165299" indent="0">
              <a:buNone/>
              <a:defRPr sz="2400"/>
            </a:lvl5pPr>
            <a:lvl6pPr marL="2706624" indent="0">
              <a:buNone/>
              <a:defRPr sz="2400"/>
            </a:lvl6pPr>
            <a:lvl7pPr marL="3247949" indent="0">
              <a:buNone/>
              <a:defRPr sz="2400"/>
            </a:lvl7pPr>
            <a:lvl8pPr marL="3789274" indent="0">
              <a:buNone/>
              <a:defRPr sz="2400"/>
            </a:lvl8pPr>
            <a:lvl9pPr marL="4330598" indent="0">
              <a:buNone/>
              <a:defRPr sz="24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7154" y="6355079"/>
            <a:ext cx="7582853" cy="952979"/>
          </a:xfrm>
        </p:spPr>
        <p:txBody>
          <a:bodyPr/>
          <a:lstStyle>
            <a:lvl1pPr marL="0" indent="0">
              <a:buNone/>
              <a:defRPr sz="17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8/12/2021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906" y="325179"/>
            <a:ext cx="11374279" cy="1353344"/>
          </a:xfrm>
          <a:prstGeom prst="rect">
            <a:avLst/>
          </a:prstGeom>
        </p:spPr>
        <p:txBody>
          <a:bodyPr vert="horz" lIns="108265" tIns="54132" rIns="108265" bIns="5413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906" y="1894682"/>
            <a:ext cx="11374279" cy="5358866"/>
          </a:xfrm>
          <a:prstGeom prst="rect">
            <a:avLst/>
          </a:prstGeom>
        </p:spPr>
        <p:txBody>
          <a:bodyPr vert="horz" lIns="108265" tIns="54132" rIns="108265" bIns="5413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904" y="7526096"/>
            <a:ext cx="2948888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1B97-2117-47AD-8C4F-BDD5270C9A5E}" type="datetimeFigureOut">
              <a:rPr lang="en-US" smtClean="0"/>
              <a:pPr/>
              <a:t>8/12/2021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15" y="7526096"/>
            <a:ext cx="4002061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7296" y="7526096"/>
            <a:ext cx="2948888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08265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994" indent="-405994" algn="l" defTabSz="108265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9653" indent="-338328" algn="l" defTabSz="1082650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7831211" y="1971799"/>
            <a:ext cx="3809875" cy="5017190"/>
          </a:xfrm>
        </p:spPr>
        <p:txBody>
          <a:bodyPr>
            <a:normAutofit/>
          </a:bodyPr>
          <a:lstStyle/>
          <a:p>
            <a:r>
              <a:rPr lang="en-US" sz="6200" dirty="0">
                <a:solidFill>
                  <a:srgbClr val="C00000"/>
                </a:solidFill>
              </a:rPr>
              <a:t>   </a:t>
            </a:r>
            <a:br>
              <a:rPr lang="en-US" sz="6200" dirty="0">
                <a:solidFill>
                  <a:srgbClr val="C00000"/>
                </a:solidFill>
              </a:rPr>
            </a:br>
            <a:endParaRPr lang="en-IN" sz="6200" dirty="0">
              <a:solidFill>
                <a:srgbClr val="C00000"/>
              </a:solidFill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4" y="345255"/>
            <a:ext cx="6944436" cy="634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46048"/>
            <a:ext cx="12638088" cy="177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272" r="2912" b="19417"/>
          <a:stretch>
            <a:fillRect/>
          </a:stretch>
        </p:blipFill>
        <p:spPr>
          <a:xfrm>
            <a:off x="9242323" y="0"/>
            <a:ext cx="2949677" cy="17108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04994" y="2488395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8104994" y="3131337"/>
            <a:ext cx="3020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</a:t>
            </a:r>
            <a:r>
              <a:rPr lang="en-IN" sz="2800" b="1" dirty="0"/>
              <a:t> </a:t>
            </a:r>
            <a:r>
              <a:rPr lang="en-US" sz="2800" b="1" dirty="0"/>
              <a:t>  </a:t>
            </a:r>
            <a:r>
              <a:rPr lang="en-IN" sz="2800" b="1"/>
              <a:t>12/08/</a:t>
            </a:r>
            <a:r>
              <a:rPr lang="en-US" sz="2800" b="1" dirty="0"/>
              <a:t>21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8176432" y="3845717"/>
            <a:ext cx="3991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800" b="1" dirty="0"/>
              <a:t>SUBJECT :CONVERSATION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176432" y="4560097"/>
            <a:ext cx="3384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800" b="1" dirty="0"/>
              <a:t>CHAPTER NUMBER-3 </a:t>
            </a:r>
            <a:endParaRPr lang="en-IN" sz="2800" dirty="0"/>
          </a:p>
        </p:txBody>
      </p:sp>
      <p:sp>
        <p:nvSpPr>
          <p:cNvPr id="11" name="Rectangle 10"/>
          <p:cNvSpPr/>
          <p:nvPr/>
        </p:nvSpPr>
        <p:spPr>
          <a:xfrm>
            <a:off x="8176432" y="5274477"/>
            <a:ext cx="40448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SUB-TOPIC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:  MY MOTHER</a:t>
            </a: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                         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10894010" y="7443353"/>
            <a:ext cx="1649885" cy="904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4C14C5-F62E-4C1E-A34F-C032889F9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8" y="967076"/>
            <a:ext cx="3833488" cy="33843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DFFCC3-D7CA-45CF-818F-CAA9E6A19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60" y="563175"/>
            <a:ext cx="2520280" cy="37758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D0A160-9691-45B3-9D0C-B1CC673C558B}"/>
              </a:ext>
            </a:extLst>
          </p:cNvPr>
          <p:cNvSpPr txBox="1"/>
          <p:nvPr/>
        </p:nvSpPr>
        <p:spPr>
          <a:xfrm>
            <a:off x="5210510" y="6292279"/>
            <a:ext cx="252028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MOTHER</a:t>
            </a:r>
            <a:endParaRPr lang="en-IN" sz="4800" dirty="0"/>
          </a:p>
        </p:txBody>
      </p:sp>
      <p:sp>
        <p:nvSpPr>
          <p:cNvPr id="11" name="AutoShape 2" descr="Mae mami mutter GIF - Find on GIFER">
            <a:extLst>
              <a:ext uri="{FF2B5EF4-FFF2-40B4-BE49-F238E27FC236}">
                <a16:creationId xmlns:a16="http://schemas.microsoft.com/office/drawing/2014/main" id="{69691EE0-3357-4AA9-B9A5-D084D9A81D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65850" y="3906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102F7A-F6A6-4CDC-8C53-D1DA62987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850"/>
            <a:ext cx="12638088" cy="7432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2D5361-A7F3-44BD-8760-EB3318972203}"/>
              </a:ext>
            </a:extLst>
          </p:cNvPr>
          <p:cNvSpPr txBox="1"/>
          <p:nvPr/>
        </p:nvSpPr>
        <p:spPr>
          <a:xfrm>
            <a:off x="5886996" y="1611759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MY mother’s name is…….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689931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0BA811-739B-45D1-A6A4-D7CC54BE0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24" y="264294"/>
            <a:ext cx="3583285" cy="3583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446443-4E0A-434B-8C5E-BAEBCDE3E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4" y="243607"/>
            <a:ext cx="3790215" cy="3482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82DE17-41DB-448F-9188-E48C782F11C1}"/>
              </a:ext>
            </a:extLst>
          </p:cNvPr>
          <p:cNvSpPr txBox="1"/>
          <p:nvPr/>
        </p:nvSpPr>
        <p:spPr>
          <a:xfrm>
            <a:off x="1782540" y="5068143"/>
            <a:ext cx="9145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She cooks tasty food for me.</a:t>
            </a:r>
            <a:endParaRPr lang="en-IN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12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B1160C-5A9E-4540-999B-958EC7F42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6" y="99592"/>
            <a:ext cx="12007676" cy="5112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904DF2-AE11-49DE-8522-E8C29B5E6155}"/>
              </a:ext>
            </a:extLst>
          </p:cNvPr>
          <p:cNvSpPr txBox="1"/>
          <p:nvPr/>
        </p:nvSpPr>
        <p:spPr>
          <a:xfrm>
            <a:off x="342380" y="5932239"/>
            <a:ext cx="11809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She </a:t>
            </a:r>
            <a:r>
              <a:rPr lang="en-US" sz="3600" b="1"/>
              <a:t>is very beautiful</a:t>
            </a:r>
            <a:r>
              <a:rPr lang="en-IN" sz="3600" b="1" dirty="0"/>
              <a:t>.</a:t>
            </a:r>
          </a:p>
          <a:p>
            <a:endParaRPr lang="en-IN" sz="3600" b="1" dirty="0"/>
          </a:p>
          <a:p>
            <a:r>
              <a:rPr lang="en-IN" sz="3600" b="1" dirty="0"/>
              <a:t>I love my mother very much.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90544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C5CB24-0B63-4984-B21C-1CA0B6595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7"/>
          <a:stretch/>
        </p:blipFill>
        <p:spPr>
          <a:xfrm>
            <a:off x="21684" y="171599"/>
            <a:ext cx="11913983" cy="74168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0101B0-9BAB-4A89-9A8C-4F949E5CA3F1}"/>
              </a:ext>
            </a:extLst>
          </p:cNvPr>
          <p:cNvSpPr txBox="1"/>
          <p:nvPr/>
        </p:nvSpPr>
        <p:spPr>
          <a:xfrm>
            <a:off x="2846327" y="799183"/>
            <a:ext cx="6264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HOME ASSIGNMENT</a:t>
            </a:r>
          </a:p>
          <a:p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LEARN FOUR SENTENCES ABOUT</a:t>
            </a: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‘MY MOTHER.</a:t>
            </a:r>
            <a:endParaRPr lang="en-IN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32698" y="1988329"/>
            <a:ext cx="107871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60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THANKING YOU</a:t>
            </a: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60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ODM EDUCATIONAL GROUP</a:t>
            </a:r>
            <a:endParaRPr lang="en-IN" sz="4800" b="1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8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74609"/>
            <a:ext cx="12638088" cy="1845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61</Words>
  <Application>Microsoft Office PowerPoint</Application>
  <PresentationFormat>Custom</PresentationFormat>
  <Paragraphs>21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 NURSERY CLASS</dc:title>
  <dc:creator>Admin</dc:creator>
  <cp:lastModifiedBy>Dipika Dash</cp:lastModifiedBy>
  <cp:revision>40</cp:revision>
  <dcterms:created xsi:type="dcterms:W3CDTF">2020-05-25T01:23:19Z</dcterms:created>
  <dcterms:modified xsi:type="dcterms:W3CDTF">2021-08-12T06:15:44Z</dcterms:modified>
</cp:coreProperties>
</file>