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6ie3XoOgkmbjg/FUZNINQ+qAd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Simple machine- the wheel and axle, the screw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Ch- 9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Revision-1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Choose the correct answer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Answer the following questions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Ch- 10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Revision-2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as directed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Answer the following questions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Ch- 9 &amp; 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Different forms of energy- mechanical energy, solar energy, geothermal energy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oral Q&amp; A of page no. 103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Different forms of energy- wind energy, hydro power, heat energy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questions A, B &amp; C in your notebook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6071d3c5a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106071d3c5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53254905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1053254905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6071d3c5a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06071d3c5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6071d3c5a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106071d3c5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5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  <p:sp>
        <p:nvSpPr>
          <p:cNvPr id="301" name="Google Shape;3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309" name="Google Shape;3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brain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Write the difficult words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spinal cord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Nerves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Kinds of nerves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a labelled diagram of human brain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Sense organs- the eyes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oral Q&amp; A of page no. 93,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questions A, B &amp; C in your notebook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Sense organs- the ears, the nose, the tongue, the skin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a labelled diagram of human eye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Long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the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Class test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fbd7231a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cfbd7231a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53254905b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053254905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6071d3c5a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06071d3c5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6071d3c5a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06071d3c5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6071d3c5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06071d3c5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2" name="Google Shape;112;p4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4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0" name="Google Shape;120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fbd7231ae_0_9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gcfbd7231ae_0_9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gcfbd7231ae_0_95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gcfbd7231ae_0_95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gcfbd7231ae_0_9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>
                <a:highlight>
                  <a:schemeClr val="lt1"/>
                </a:highlight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highlight>
                  <a:schemeClr val="lt1"/>
                </a:highlight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41" name="Google Shape;141;gcfbd7231ae_0_9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11bHRpcGxlQ2hvaWNlIiwic2xpZGVJZCI6InAiLCJjb250ZW50SW5zdGFuY2VJZCI6IjE2dk1nMDdQMlRlZmQ4d1VlRXNKMzhDS3FjelRFemlLaUhseER5UmNPcHNrLzM0N2ZiMDhiLTEyYWUtNDY1Yy1hMzk3LTdkYzg2NGJmMjU3NCJ9pearId=magic-pear-metadata-identifi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SZXNwb25zZS10ZXh0Iiwic2xpZGVJZCI6ImdkZThmOWJiYTA2XzBfMiIsImNvbnRlbnRJbnN0YW5jZUlkIjoiMTZ2TWcwN1AyVGVmZDh3VWVFc0ozOENLcWN6VEV6aUtpSGx4RHlSY09wc2svOWZlOWRiNWQtMGUwNS00Yzk4LTk5MmItNjI5NTNmNWEzMTEwIn0=pearId=magic-pear-metadata-identifi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114400" y="277575"/>
            <a:ext cx="84438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5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579875" y="1339125"/>
            <a:ext cx="76878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NO.: </a:t>
            </a:r>
            <a:r>
              <a:rPr lang="en" sz="2300" b="1">
                <a:latin typeface="Calibri"/>
                <a:ea typeface="Calibri"/>
                <a:cs typeface="Calibri"/>
                <a:sym typeface="Calibri"/>
              </a:rPr>
              <a:t>3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CLASS: 5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SUBJECT: SCIENCE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 11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NAME: FORCE AND ENERGY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 TOPIC: SIMPLE MACHINES- </a:t>
            </a:r>
            <a:r>
              <a:rPr lang="en" sz="2300" b="1" dirty="0">
                <a:latin typeface="Calibri"/>
                <a:ea typeface="Calibri"/>
                <a:cs typeface="Calibri"/>
                <a:sym typeface="Calibri"/>
              </a:rPr>
              <a:t>THE INCLINED PLANE, THE PULLEY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00" y="4339175"/>
            <a:ext cx="9144100" cy="8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6071d3c5a_1_0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5448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A movable pulley is a pulley that is attached to a support and can move such that its axis of rotation is not fixed.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It can move up and down. 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E.g.: construction cranes, modern elevators etc.</a:t>
            </a:r>
            <a:endParaRPr b="1"/>
          </a:p>
        </p:txBody>
      </p:sp>
      <p:sp>
        <p:nvSpPr>
          <p:cNvPr id="258" name="Google Shape;258;g106071d3c5a_1_0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MOVABLE PULLEY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59" name="Google Shape;259;g106071d3c5a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106071d3c5a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375" y="3248150"/>
            <a:ext cx="43076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06071d3c5a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5950" y="1039475"/>
            <a:ext cx="3448050" cy="41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>
            <a:spLocks noGrp="1"/>
          </p:cNvSpPr>
          <p:nvPr>
            <p:ph type="body" idx="1"/>
          </p:nvPr>
        </p:nvSpPr>
        <p:spPr>
          <a:xfrm>
            <a:off x="628650" y="11905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An inclined plane is a slope which makes work easier.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A pulley is a small wheel with a groove around its outer edge that can hold a rope in position.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When pulley is fitted to some support and does not move, then it is called a fixed pulley.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A movable pulley is a pulley that is attached to a support and can move such that its axis of rotation is not fixed.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67" name="Google Shape;267;p12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SUMMARY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53254905b_0_1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Inclined plane</a:t>
            </a:r>
            <a:endParaRPr sz="2300" b="1"/>
          </a:p>
        </p:txBody>
      </p:sp>
      <p:sp>
        <p:nvSpPr>
          <p:cNvPr id="280" name="Google Shape;280;g1053254905b_0_1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AutoNum type="arabicPeriod"/>
            </a:pPr>
            <a:r>
              <a:rPr lang="en" sz="3000" b="1">
                <a:solidFill>
                  <a:srgbClr val="FF0000"/>
                </a:solidFill>
              </a:rPr>
              <a:t>Ramps are examples of ____________.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81" name="Google Shape;281;g1053254905b_0_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g1053254905b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6071d3c5a_0_3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Pulley</a:t>
            </a:r>
            <a:endParaRPr sz="2300" b="1"/>
          </a:p>
        </p:txBody>
      </p:sp>
      <p:sp>
        <p:nvSpPr>
          <p:cNvPr id="288" name="Google Shape;288;g106071d3c5a_0_3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2. A ________________ is a small wheel with a groove around its outer edge that can hold a rope in position.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89" name="Google Shape;289;g106071d3c5a_0_3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g106071d3c5a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6071d3c5a_0_10"/>
          <p:cNvSpPr txBox="1">
            <a:spLocks noGrp="1"/>
          </p:cNvSpPr>
          <p:nvPr>
            <p:ph type="body" idx="1"/>
          </p:nvPr>
        </p:nvSpPr>
        <p:spPr>
          <a:xfrm>
            <a:off x="568350" y="3850580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Fixed pulley </a:t>
            </a:r>
            <a:endParaRPr sz="2300" b="1"/>
          </a:p>
        </p:txBody>
      </p:sp>
      <p:sp>
        <p:nvSpPr>
          <p:cNvPr id="296" name="Google Shape;296;g106071d3c5a_0_10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3. Which type of pulley is used to draw water from the well.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97" name="Google Shape;297;g106071d3c5a_0_10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106071d3c5a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>
            <a:spLocks noGrp="1"/>
          </p:cNvSpPr>
          <p:nvPr>
            <p:ph type="body" idx="1"/>
          </p:nvPr>
        </p:nvSpPr>
        <p:spPr>
          <a:xfrm>
            <a:off x="628650" y="1190530"/>
            <a:ext cx="8007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/>
              <a:t>Mention the names of all the simple machines and write a use of each in our daily life.</a:t>
            </a:r>
            <a:endParaRPr sz="2300" b="1"/>
          </a:p>
        </p:txBody>
      </p:sp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HOMEWORK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305" name="Google Shape;305;p17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body" idx="1"/>
          </p:nvPr>
        </p:nvSpPr>
        <p:spPr>
          <a:xfrm>
            <a:off x="508050" y="1153350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300" b="1"/>
              <a:t>The learner will be able to: 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about machines.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identify the types of simple machines commonly used.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the importance of machines in real life.</a:t>
            </a:r>
            <a:endParaRPr sz="2300" b="1"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LEARNING OUTCOME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313" name="Google Shape;3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/>
          <p:nvPr/>
        </p:nvSpPr>
        <p:spPr>
          <a:xfrm>
            <a:off x="1609069" y="743500"/>
            <a:ext cx="58509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3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body" idx="1"/>
          </p:nvPr>
        </p:nvSpPr>
        <p:spPr>
          <a:xfrm>
            <a:off x="628650" y="1190531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/>
              <a:t>To enable the learner to: 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about machines.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identify the types of simple machines commonly used.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the importance of machines in real life.</a:t>
            </a:r>
            <a:endParaRPr sz="2300" b="1"/>
          </a:p>
        </p:txBody>
      </p:sp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LEARNING OBJECTIVE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fbd7231ae_0_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500" b="1">
                <a:solidFill>
                  <a:srgbClr val="FF0000"/>
                </a:solidFill>
              </a:rPr>
              <a:t>LET’S RECAP</a:t>
            </a:r>
            <a:endParaRPr sz="3500" b="1">
              <a:solidFill>
                <a:srgbClr val="FF0000"/>
              </a:solidFill>
            </a:endParaRPr>
          </a:p>
        </p:txBody>
      </p:sp>
      <p:sp>
        <p:nvSpPr>
          <p:cNvPr id="163" name="Google Shape;163;gcfbd7231ae_0_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b="1"/>
              <a:t>Identify the type of lever shown in the pictures below:</a:t>
            </a:r>
            <a:endParaRPr b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b="1"/>
          </a:p>
        </p:txBody>
      </p:sp>
      <p:pic>
        <p:nvPicPr>
          <p:cNvPr id="164" name="Google Shape;164;gcfbd7231ae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225" y="1907638"/>
            <a:ext cx="31242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cfbd7231ae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600" y="1664749"/>
            <a:ext cx="2136900" cy="17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cfbd7231ae_0_16"/>
          <p:cNvPicPr preferRelativeResize="0"/>
          <p:nvPr/>
        </p:nvPicPr>
        <p:blipFill rotWithShape="1">
          <a:blip r:embed="rId5">
            <a:alphaModFix/>
          </a:blip>
          <a:srcRect l="65139"/>
          <a:stretch/>
        </p:blipFill>
        <p:spPr>
          <a:xfrm>
            <a:off x="6567982" y="1762763"/>
            <a:ext cx="2392850" cy="21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cfbd7231ae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3325" y="3555199"/>
            <a:ext cx="239282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cfbd7231ae_0_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6481" y="3241298"/>
            <a:ext cx="1870194" cy="17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cfbd7231ae_0_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247650" y="7333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Tools which make our work easier and faster are called machines.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Simple machines help us to do work by applying force at a convenient point which either changes the direction of force or increases the force applied.</a:t>
            </a:r>
            <a:endParaRPr sz="2000" b="1"/>
          </a:p>
        </p:txBody>
      </p: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628650" y="1166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SIMPLE MACHINES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25" y="2908400"/>
            <a:ext cx="2079600" cy="109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700" y="4053125"/>
            <a:ext cx="1863000" cy="1025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5550" y="1793325"/>
            <a:ext cx="2241600" cy="961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0" name="Google Shape;18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68275" y="4041525"/>
            <a:ext cx="1971600" cy="1025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1" name="Google Shape;18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93300" y="2984875"/>
            <a:ext cx="2079600" cy="1025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2" name="Google Shape;182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325" y="1899137"/>
            <a:ext cx="1971600" cy="97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3" name="Google Shape;183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42750" y="4007775"/>
            <a:ext cx="2079600" cy="109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61750" y="2753425"/>
            <a:ext cx="2079600" cy="114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47600" y="1931163"/>
            <a:ext cx="1863000" cy="1004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6" name="Google Shape;186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14575" y="1813242"/>
            <a:ext cx="2143200" cy="1055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7" name="Google Shape;187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45550" y="2880559"/>
            <a:ext cx="1971600" cy="1053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8" name="Google Shape;188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646225" y="4086875"/>
            <a:ext cx="2029800" cy="1025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title"/>
          </p:nvPr>
        </p:nvSpPr>
        <p:spPr>
          <a:xfrm>
            <a:off x="3126500" y="2402675"/>
            <a:ext cx="2801100" cy="694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700" b="1">
                <a:solidFill>
                  <a:srgbClr val="FF0000"/>
                </a:solidFill>
              </a:rPr>
              <a:t>TYPES OF SIMPLE MACHINES</a:t>
            </a:r>
            <a:endParaRPr sz="2700" b="1">
              <a:solidFill>
                <a:srgbClr val="FF0000"/>
              </a:solidFill>
            </a:endParaRPr>
          </a:p>
        </p:txBody>
      </p:sp>
      <p:pic>
        <p:nvPicPr>
          <p:cNvPr id="194" name="Google Shape;1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"/>
          <p:cNvSpPr/>
          <p:nvPr/>
        </p:nvSpPr>
        <p:spPr>
          <a:xfrm>
            <a:off x="6488900" y="2402675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Wheel and axle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5316325" y="3980675"/>
            <a:ext cx="26400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Screw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202225" y="2402675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55650" y="1067663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Pulley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1877263" y="1067675"/>
            <a:ext cx="28011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Inclined Plane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3"/>
          <p:cNvCxnSpPr>
            <a:stCxn id="193" idx="0"/>
            <a:endCxn id="199" idx="4"/>
          </p:cNvCxnSpPr>
          <p:nvPr/>
        </p:nvCxnSpPr>
        <p:spPr>
          <a:xfrm rot="10800000">
            <a:off x="3277850" y="1761875"/>
            <a:ext cx="1249200" cy="64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1" name="Google Shape;201;p3"/>
          <p:cNvCxnSpPr>
            <a:stCxn id="193" idx="3"/>
            <a:endCxn id="195" idx="2"/>
          </p:cNvCxnSpPr>
          <p:nvPr/>
        </p:nvCxnSpPr>
        <p:spPr>
          <a:xfrm>
            <a:off x="5927600" y="2749775"/>
            <a:ext cx="561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2" name="Google Shape;202;p3"/>
          <p:cNvCxnSpPr>
            <a:stCxn id="193" idx="1"/>
            <a:endCxn id="197" idx="6"/>
          </p:cNvCxnSpPr>
          <p:nvPr/>
        </p:nvCxnSpPr>
        <p:spPr>
          <a:xfrm rot="10800000">
            <a:off x="2507600" y="2749775"/>
            <a:ext cx="618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3" name="Google Shape;203;p3"/>
          <p:cNvCxnSpPr>
            <a:stCxn id="193" idx="0"/>
            <a:endCxn id="198" idx="3"/>
          </p:cNvCxnSpPr>
          <p:nvPr/>
        </p:nvCxnSpPr>
        <p:spPr>
          <a:xfrm rot="10800000" flipH="1">
            <a:off x="4527050" y="1660175"/>
            <a:ext cx="1566300" cy="742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4" name="Google Shape;204;p3"/>
          <p:cNvCxnSpPr>
            <a:stCxn id="193" idx="2"/>
            <a:endCxn id="196" idx="0"/>
          </p:cNvCxnSpPr>
          <p:nvPr/>
        </p:nvCxnSpPr>
        <p:spPr>
          <a:xfrm>
            <a:off x="4527050" y="3096875"/>
            <a:ext cx="2109300" cy="88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5" name="Google Shape;205;p3"/>
          <p:cNvSpPr/>
          <p:nvPr/>
        </p:nvSpPr>
        <p:spPr>
          <a:xfrm>
            <a:off x="1877275" y="3910975"/>
            <a:ext cx="26400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Wedge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3"/>
          <p:cNvCxnSpPr>
            <a:stCxn id="193" idx="2"/>
            <a:endCxn id="205" idx="0"/>
          </p:cNvCxnSpPr>
          <p:nvPr/>
        </p:nvCxnSpPr>
        <p:spPr>
          <a:xfrm flipH="1">
            <a:off x="3197150" y="3096875"/>
            <a:ext cx="1329900" cy="81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53254905b_0_15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An inclined plane is a slope which makes work easier.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E.g.: workers can easily load or unload on a truck using a plank of wood.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In hospitals and some other buildings inclined planes called ramps are provided next to stairs which helps them in pushing up wheelchairs.</a:t>
            </a:r>
            <a:endParaRPr b="1"/>
          </a:p>
        </p:txBody>
      </p:sp>
      <p:sp>
        <p:nvSpPr>
          <p:cNvPr id="212" name="Google Shape;212;g1053254905b_0_15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INCLINED PLANE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13" name="Google Shape;213;g1053254905b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053254905b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50" y="2724625"/>
            <a:ext cx="2219550" cy="22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053254905b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1075" y="2843676"/>
            <a:ext cx="2006100" cy="20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053254905b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9950" y="2766126"/>
            <a:ext cx="2305050" cy="21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053254905b_0_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0125" y="2724625"/>
            <a:ext cx="2161475" cy="22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6071d3c5a_0_23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59691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A pulley is a small wheel with a groove around its outer edge that can hold a rope in position.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A pulley together with a chain or a rope is used to lift heavy objects.</a:t>
            </a:r>
            <a:endParaRPr b="1"/>
          </a:p>
        </p:txBody>
      </p:sp>
      <p:sp>
        <p:nvSpPr>
          <p:cNvPr id="223" name="Google Shape;223;g106071d3c5a_0_23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PULLEY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24" name="Google Shape;224;g106071d3c5a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06071d3c5a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862" y="2878925"/>
            <a:ext cx="3167875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106071d3c5a_0_23"/>
          <p:cNvPicPr preferRelativeResize="0"/>
          <p:nvPr/>
        </p:nvPicPr>
        <p:blipFill rotWithShape="1">
          <a:blip r:embed="rId5">
            <a:alphaModFix/>
          </a:blip>
          <a:srcRect b="10168"/>
          <a:stretch/>
        </p:blipFill>
        <p:spPr>
          <a:xfrm>
            <a:off x="6334700" y="1190529"/>
            <a:ext cx="2530500" cy="37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06071d3c5a_0_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452" y="2905125"/>
            <a:ext cx="235145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6071d3c5a_0_35"/>
          <p:cNvSpPr txBox="1">
            <a:spLocks noGrp="1"/>
          </p:cNvSpPr>
          <p:nvPr>
            <p:ph type="title"/>
          </p:nvPr>
        </p:nvSpPr>
        <p:spPr>
          <a:xfrm>
            <a:off x="628650" y="5738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TYPES OF PULLEY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33" name="Google Shape;233;g106071d3c5a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361250"/>
            <a:ext cx="120015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g106071d3c5a_0_35"/>
          <p:cNvCxnSpPr/>
          <p:nvPr/>
        </p:nvCxnSpPr>
        <p:spPr>
          <a:xfrm>
            <a:off x="1410650" y="1673875"/>
            <a:ext cx="6436200" cy="25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g106071d3c5a_0_35"/>
          <p:cNvCxnSpPr/>
          <p:nvPr/>
        </p:nvCxnSpPr>
        <p:spPr>
          <a:xfrm>
            <a:off x="4524200" y="1098925"/>
            <a:ext cx="9900" cy="587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6" name="Google Shape;236;g106071d3c5a_0_35"/>
          <p:cNvCxnSpPr/>
          <p:nvPr/>
        </p:nvCxnSpPr>
        <p:spPr>
          <a:xfrm>
            <a:off x="7808925" y="1711675"/>
            <a:ext cx="1800" cy="584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7" name="Google Shape;237;g106071d3c5a_0_35"/>
          <p:cNvCxnSpPr/>
          <p:nvPr/>
        </p:nvCxnSpPr>
        <p:spPr>
          <a:xfrm>
            <a:off x="1410650" y="1673875"/>
            <a:ext cx="9900" cy="587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8" name="Google Shape;238;g106071d3c5a_0_35"/>
          <p:cNvSpPr txBox="1"/>
          <p:nvPr/>
        </p:nvSpPr>
        <p:spPr>
          <a:xfrm>
            <a:off x="390450" y="2302375"/>
            <a:ext cx="21984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pulley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106071d3c5a_0_35"/>
          <p:cNvSpPr txBox="1"/>
          <p:nvPr/>
        </p:nvSpPr>
        <p:spPr>
          <a:xfrm>
            <a:off x="6615275" y="2302375"/>
            <a:ext cx="24321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Movable pulley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g106071d3c5a_0_35"/>
          <p:cNvPicPr preferRelativeResize="0"/>
          <p:nvPr/>
        </p:nvPicPr>
        <p:blipFill rotWithShape="1">
          <a:blip r:embed="rId4">
            <a:alphaModFix/>
          </a:blip>
          <a:srcRect l="16323" r="55263"/>
          <a:stretch/>
        </p:blipFill>
        <p:spPr>
          <a:xfrm>
            <a:off x="355600" y="2746675"/>
            <a:ext cx="19558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06071d3c5a_0_35"/>
          <p:cNvPicPr preferRelativeResize="0"/>
          <p:nvPr/>
        </p:nvPicPr>
        <p:blipFill rotWithShape="1">
          <a:blip r:embed="rId4">
            <a:alphaModFix/>
          </a:blip>
          <a:srcRect l="50768" r="18436"/>
          <a:stretch/>
        </p:blipFill>
        <p:spPr>
          <a:xfrm>
            <a:off x="7224875" y="2814650"/>
            <a:ext cx="177942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106071d3c5a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4573" y="2507300"/>
            <a:ext cx="1327325" cy="25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106071d3c5a_0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3825" y="2705575"/>
            <a:ext cx="1955800" cy="24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6071d3c5a_0_29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43941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When pulley is fitted to some support and does not move, then it is called a fixed pulley.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It is used to change the direction of the force needed to lift a load. 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A force is exerted downward in order to lift the load upward. </a:t>
            </a:r>
            <a:endParaRPr b="1"/>
          </a:p>
        </p:txBody>
      </p:sp>
      <p:sp>
        <p:nvSpPr>
          <p:cNvPr id="249" name="Google Shape;249;g106071d3c5a_0_29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FIXED PULLEY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50" name="Google Shape;250;g106071d3c5a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06071d3c5a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900" y="1505429"/>
            <a:ext cx="1847850" cy="32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06071d3c5a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8750" y="1039475"/>
            <a:ext cx="2615250" cy="41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On-screen Show (16:9)</PresentationFormat>
  <Paragraphs>94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Simple Light</vt:lpstr>
      <vt:lpstr>Office Theme</vt:lpstr>
      <vt:lpstr>PowerPoint Presentation</vt:lpstr>
      <vt:lpstr>LEARNING OBJECTIVE</vt:lpstr>
      <vt:lpstr>LET’S RECAP</vt:lpstr>
      <vt:lpstr>SIMPLE MACHINES</vt:lpstr>
      <vt:lpstr>TYPES OF SIMPLE MACHINES</vt:lpstr>
      <vt:lpstr>INCLINED PLANE</vt:lpstr>
      <vt:lpstr>PULLEY</vt:lpstr>
      <vt:lpstr>TYPES OF PULLEY</vt:lpstr>
      <vt:lpstr>FIXED PULLEY</vt:lpstr>
      <vt:lpstr>MOVABLE PULLEY</vt:lpstr>
      <vt:lpstr>SUMMARY</vt:lpstr>
      <vt:lpstr>PowerPoint Presentation</vt:lpstr>
      <vt:lpstr>Ramps are examples of ____________.</vt:lpstr>
      <vt:lpstr>2. A ________________ is a small wheel with a groove around its outer edge that can hold a rope in position.</vt:lpstr>
      <vt:lpstr>3. Which type of pulley is used to draw water from the well.</vt:lpstr>
      <vt:lpstr>HOMEWORK</vt:lpstr>
      <vt:lpstr>LEARNING OUTCOME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Mrutunjay Mohanty</cp:lastModifiedBy>
  <cp:revision>1</cp:revision>
  <dcterms:modified xsi:type="dcterms:W3CDTF">2023-01-20T13:06:14Z</dcterms:modified>
</cp:coreProperties>
</file>