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276" r:id="rId3"/>
    <p:sldId id="282" r:id="rId4"/>
    <p:sldId id="290" r:id="rId5"/>
    <p:sldId id="292" r:id="rId6"/>
    <p:sldId id="283" r:id="rId7"/>
    <p:sldId id="294" r:id="rId8"/>
    <p:sldId id="293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8/9/2021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09/08/21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43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09/08/21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81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99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09.08.2021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7" y="322674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NO-34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3" y="3893119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I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C8EFD2B-03D8-1C4C-9820-8A819993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0" y="1351755"/>
            <a:ext cx="1847863" cy="191930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57ADF4-07AE-7E4B-A1F4-B54B76EB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94" y="1413669"/>
            <a:ext cx="17145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65D4C-74B8-E34A-82A9-F660A2A6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56" y="1578738"/>
            <a:ext cx="171451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F8E3D-315F-2847-85FB-B8AB64C7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46" y="1646977"/>
            <a:ext cx="200026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5" descr="E LE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1981" y="1793789"/>
            <a:ext cx="2143140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 descr="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44" y="4631369"/>
            <a:ext cx="221457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Google Shape;5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21525" y="5929330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0636" y="4651472"/>
            <a:ext cx="185738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04" y="4651472"/>
            <a:ext cx="185738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j 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7725" y="4631369"/>
            <a:ext cx="1785950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68963-5170-495A-BC01-CA7E38F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805"/>
            <a:ext cx="10972800" cy="3149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TELL THE PHONETIC SOUND OF THE GIVEN  LETTER</a:t>
            </a:r>
            <a:endParaRPr lang="en-IN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4700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/>
              <a:t>IDENTIFICATION OF LETTER I</a:t>
            </a:r>
            <a:endParaRPr lang="en-IN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79E045-EEDA-4D0B-BF30-C5FCCC91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81" y="1589880"/>
            <a:ext cx="2143125" cy="2266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AAEF70-99D0-4DAA-9CE3-D6850AD7E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15" y="999330"/>
            <a:ext cx="3524250" cy="285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DF7408-2AC8-4E8D-ACF3-801B6AAEC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156" y="721641"/>
            <a:ext cx="2505075" cy="3333750"/>
          </a:xfrm>
          <a:prstGeom prst="rect">
            <a:avLst/>
          </a:prstGeom>
        </p:spPr>
      </p:pic>
      <p:pic>
        <p:nvPicPr>
          <p:cNvPr id="25" name="Content Placeholder 24" descr="INK POT.jpg">
            <a:extLst>
              <a:ext uri="{FF2B5EF4-FFF2-40B4-BE49-F238E27FC236}">
                <a16:creationId xmlns:a16="http://schemas.microsoft.com/office/drawing/2014/main" id="{1876382B-AE36-4090-AB70-4B2737B4A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55365" y="4316412"/>
            <a:ext cx="2009775" cy="2266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Identification  of letter I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E527E0-8881-4AD7-808D-8CF7A5F1C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73528"/>
            <a:ext cx="4464496" cy="4929222"/>
          </a:xfrm>
        </p:spPr>
      </p:pic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2" y="1484784"/>
            <a:ext cx="5000660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CF4C-4423-4E3E-9E42-5DDC31BB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PHONETIC  SONG ON LETTER I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D9C8E0-372B-4BDD-BC59-D2F995C66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1600200"/>
            <a:ext cx="8928991" cy="4525963"/>
          </a:xfrm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D4F56E4C-A700-4BA8-A8D0-E095CEFA4E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8528" y="5805264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6875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1156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 -I</a:t>
            </a:r>
            <a:endParaRPr lang="en-IN" dirty="0"/>
          </a:p>
        </p:txBody>
      </p:sp>
      <p:pic>
        <p:nvPicPr>
          <p:cNvPr id="4" name="Content Placeholder 3" descr="IGL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917" y="4286952"/>
            <a:ext cx="2681789" cy="2296410"/>
          </a:xfrm>
        </p:spPr>
      </p:pic>
      <p:pic>
        <p:nvPicPr>
          <p:cNvPr id="5" name="Picture 4" descr="INK P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32" y="999412"/>
            <a:ext cx="2009775" cy="2970248"/>
          </a:xfrm>
          <a:prstGeom prst="rect">
            <a:avLst/>
          </a:prstGeom>
        </p:spPr>
      </p:pic>
      <p:pic>
        <p:nvPicPr>
          <p:cNvPr id="6" name="Picture 5" descr="ICE CEA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82" y="921256"/>
            <a:ext cx="3223245" cy="3085248"/>
          </a:xfrm>
          <a:prstGeom prst="rect">
            <a:avLst/>
          </a:prstGeom>
        </p:spPr>
      </p:pic>
      <p:pic>
        <p:nvPicPr>
          <p:cNvPr id="7" name="Content Placeholder 3" descr="letter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736" y="1220146"/>
            <a:ext cx="5000660" cy="4929222"/>
          </a:xfrm>
          <a:prstGeom prst="rect">
            <a:avLst/>
          </a:prstGeom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18025F9E-AFC4-48E6-9DDD-F79CDA8E2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258" y="4141966"/>
            <a:ext cx="4027759" cy="2740783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3EA5F22D-A8D5-4F2E-9420-0AF2240285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38888" y="597377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F43D-5BA2-4374-B17E-00AEAD5B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330313"/>
          </a:xfrm>
        </p:spPr>
        <p:txBody>
          <a:bodyPr>
            <a:noAutofit/>
          </a:bodyPr>
          <a:lstStyle/>
          <a:p>
            <a:r>
              <a:rPr lang="en-US" sz="2400" dirty="0"/>
              <a:t>BK PG NO -33</a:t>
            </a:r>
            <a:endParaRPr lang="en-I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54E67-1C2F-4518-AEBD-C31790F84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02" y="548678"/>
            <a:ext cx="12192000" cy="62102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705A3-529B-4DCE-A0A0-8B9F000B8972}"/>
              </a:ext>
            </a:extLst>
          </p:cNvPr>
          <p:cNvSpPr txBox="1"/>
          <p:nvPr/>
        </p:nvSpPr>
        <p:spPr>
          <a:xfrm rot="18093311">
            <a:off x="501381" y="774343"/>
            <a:ext cx="787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CW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4F8B-80BA-40EF-84A1-D59FD679210F}"/>
              </a:ext>
            </a:extLst>
          </p:cNvPr>
          <p:cNvSpPr txBox="1"/>
          <p:nvPr/>
        </p:nvSpPr>
        <p:spPr>
          <a:xfrm>
            <a:off x="4636448" y="709389"/>
            <a:ext cx="4198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Read out 5 times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CA899-1AEB-4E35-9ECD-5910B9C76245}"/>
              </a:ext>
            </a:extLst>
          </p:cNvPr>
          <p:cNvSpPr txBox="1"/>
          <p:nvPr/>
        </p:nvSpPr>
        <p:spPr>
          <a:xfrm rot="18166665">
            <a:off x="390399" y="818531"/>
            <a:ext cx="1778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09/08/21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2" name="Google Shape;55;p13">
            <a:extLst>
              <a:ext uri="{FF2B5EF4-FFF2-40B4-BE49-F238E27FC236}">
                <a16:creationId xmlns:a16="http://schemas.microsoft.com/office/drawing/2014/main" id="{D83078A4-30EF-46A5-B24C-52BD7DE124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5648" y="571096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945907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24D6-6563-4D02-9387-A183B5A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330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bk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pg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no -34 Letter-I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7142D-DE7C-49AF-8C65-24337CF43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44" y="647273"/>
            <a:ext cx="11593288" cy="59923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A6974-81C4-43C3-BC21-46D857FD61E6}"/>
              </a:ext>
            </a:extLst>
          </p:cNvPr>
          <p:cNvSpPr txBox="1"/>
          <p:nvPr/>
        </p:nvSpPr>
        <p:spPr>
          <a:xfrm rot="18093311">
            <a:off x="8914" y="83057"/>
            <a:ext cx="787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CW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75568-6856-4BF7-8DE1-4FAA79EE7205}"/>
              </a:ext>
            </a:extLst>
          </p:cNvPr>
          <p:cNvSpPr txBox="1"/>
          <p:nvPr/>
        </p:nvSpPr>
        <p:spPr>
          <a:xfrm rot="19268475">
            <a:off x="-158654" y="367144"/>
            <a:ext cx="1536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09/08/21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706EACAB-1F62-43D6-B94E-EEB2AA8598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3679" y="5809556"/>
            <a:ext cx="1356738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79408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09/08/21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5704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I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376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bk 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 34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09918" y="3212980"/>
            <a:ext cx="588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NO-33 -LETTER   </a:t>
            </a:r>
            <a:r>
              <a:rPr lang="en-US" sz="2400" b="1" dirty="0">
                <a:solidFill>
                  <a:schemeClr val="bg1"/>
                </a:solidFill>
              </a:rPr>
              <a:t>I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101</Words>
  <Application>Microsoft Office PowerPoint</Application>
  <PresentationFormat>Widescreen</PresentationFormat>
  <Paragraphs>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TELL THE PHONETIC SOUND OF THE GIVEN  LETTER</vt:lpstr>
      <vt:lpstr>IDENTIFICATION OF LETTER I</vt:lpstr>
      <vt:lpstr>Identification  of letter I</vt:lpstr>
      <vt:lpstr>PHONETIC  SONG ON LETTER I</vt:lpstr>
      <vt:lpstr>Picture related to letter -I</vt:lpstr>
      <vt:lpstr>BK PG NO -33</vt:lpstr>
      <vt:lpstr>In bk pg no -34 Letter-I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138</cp:revision>
  <dcterms:created xsi:type="dcterms:W3CDTF">2020-05-19T18:02:17Z</dcterms:created>
  <dcterms:modified xsi:type="dcterms:W3CDTF">2021-08-09T03:19:53Z</dcterms:modified>
</cp:coreProperties>
</file>