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5"/>
  </p:notesMasterIdLst>
  <p:sldIdLst>
    <p:sldId id="269" r:id="rId2"/>
    <p:sldId id="326" r:id="rId3"/>
    <p:sldId id="344" r:id="rId4"/>
    <p:sldId id="345" r:id="rId5"/>
    <p:sldId id="350" r:id="rId6"/>
    <p:sldId id="351" r:id="rId7"/>
    <p:sldId id="353" r:id="rId8"/>
    <p:sldId id="342" r:id="rId9"/>
    <p:sldId id="355" r:id="rId10"/>
    <p:sldId id="354" r:id="rId11"/>
    <p:sldId id="348" r:id="rId12"/>
    <p:sldId id="28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1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11/7/2021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NAIL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9563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`10/11/21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197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421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phonetic sound of letter-M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5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10.11.2021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550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   : BK PG NO-50.51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0016" y="3854951"/>
            <a:ext cx="5668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SUBTOPIC: LETTER   N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>
            <a:extLst>
              <a:ext uri="{FF2B5EF4-FFF2-40B4-BE49-F238E27FC236}">
                <a16:creationId xmlns:a16="http://schemas.microsoft.com/office/drawing/2014/main" id="{BDF7D04E-891A-4D8C-A042-856280CF9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6240016" cy="573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D91B-72E1-4C97-9010-CC3FCE14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16632"/>
            <a:ext cx="11360800" cy="417184"/>
          </a:xfrm>
        </p:spPr>
        <p:txBody>
          <a:bodyPr/>
          <a:lstStyle/>
          <a:p>
            <a:r>
              <a:rPr lang="en-US" dirty="0" err="1"/>
              <a:t>Trce</a:t>
            </a:r>
            <a:r>
              <a:rPr lang="en-US" dirty="0"/>
              <a:t> and write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068ED-5B85-4C90-837A-2A063ECF8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692696"/>
            <a:ext cx="11089232" cy="6165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5FDADF-5C8A-4C4C-B253-5968CD5E81EC}"/>
              </a:ext>
            </a:extLst>
          </p:cNvPr>
          <p:cNvSpPr txBox="1"/>
          <p:nvPr/>
        </p:nvSpPr>
        <p:spPr>
          <a:xfrm rot="19078137">
            <a:off x="1063086" y="855915"/>
            <a:ext cx="742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CW</a:t>
            </a:r>
            <a:endParaRPr lang="en-I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36B0B-5542-4452-8541-730B5D76F6BF}"/>
              </a:ext>
            </a:extLst>
          </p:cNvPr>
          <p:cNvSpPr txBox="1"/>
          <p:nvPr/>
        </p:nvSpPr>
        <p:spPr>
          <a:xfrm rot="18890459">
            <a:off x="956637" y="1161865"/>
            <a:ext cx="1566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10/11/21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7424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5FA3-B5E7-47AC-BD68-0D5CA063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1360800" cy="432048"/>
          </a:xfrm>
        </p:spPr>
        <p:txBody>
          <a:bodyPr/>
          <a:lstStyle/>
          <a:p>
            <a:r>
              <a:rPr lang="en-US" dirty="0"/>
              <a:t>Identify and circle letter-N</a:t>
            </a:r>
            <a:endParaRPr lang="en-I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F2CC2F-CD25-402D-AAC0-11434D5D487F}"/>
              </a:ext>
            </a:extLst>
          </p:cNvPr>
          <p:cNvSpPr/>
          <p:nvPr/>
        </p:nvSpPr>
        <p:spPr>
          <a:xfrm>
            <a:off x="2855640" y="1640588"/>
            <a:ext cx="5694838" cy="46085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A53D6-0BDE-4E78-A197-ACD0B693E85C}"/>
              </a:ext>
            </a:extLst>
          </p:cNvPr>
          <p:cNvSpPr txBox="1"/>
          <p:nvPr/>
        </p:nvSpPr>
        <p:spPr>
          <a:xfrm>
            <a:off x="4151784" y="2348880"/>
            <a:ext cx="792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  F </a:t>
            </a:r>
            <a:endParaRPr lang="en-IN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40D39-7417-4B8B-ADB4-B8798C88ECFC}"/>
              </a:ext>
            </a:extLst>
          </p:cNvPr>
          <p:cNvSpPr txBox="1"/>
          <p:nvPr/>
        </p:nvSpPr>
        <p:spPr>
          <a:xfrm>
            <a:off x="4935192" y="2334932"/>
            <a:ext cx="189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    H </a:t>
            </a:r>
            <a:endParaRPr lang="en-IN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FE550B-5D48-4BC0-B204-B5C4BA794B07}"/>
              </a:ext>
            </a:extLst>
          </p:cNvPr>
          <p:cNvSpPr txBox="1"/>
          <p:nvPr/>
        </p:nvSpPr>
        <p:spPr>
          <a:xfrm>
            <a:off x="5062548" y="3360112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T </a:t>
            </a:r>
            <a:endParaRPr lang="en-IN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73435F-3A76-4602-AFC9-6549A606CB06}"/>
              </a:ext>
            </a:extLst>
          </p:cNvPr>
          <p:cNvSpPr txBox="1"/>
          <p:nvPr/>
        </p:nvSpPr>
        <p:spPr>
          <a:xfrm>
            <a:off x="7346404" y="2307221"/>
            <a:ext cx="67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A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9EBB38-9118-4072-BC0E-AFB16CD36805}"/>
              </a:ext>
            </a:extLst>
          </p:cNvPr>
          <p:cNvSpPr txBox="1"/>
          <p:nvPr/>
        </p:nvSpPr>
        <p:spPr>
          <a:xfrm>
            <a:off x="3334480" y="2471991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M </a:t>
            </a:r>
            <a:endParaRPr lang="en-IN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A42EC4-591E-4F4E-BDAC-C95BF6130F39}"/>
              </a:ext>
            </a:extLst>
          </p:cNvPr>
          <p:cNvSpPr txBox="1"/>
          <p:nvPr/>
        </p:nvSpPr>
        <p:spPr>
          <a:xfrm>
            <a:off x="3049172" y="3478069"/>
            <a:ext cx="189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   H </a:t>
            </a:r>
            <a:endParaRPr lang="en-IN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98C03-6A55-41DF-A570-6C7CCFD6404A}"/>
              </a:ext>
            </a:extLst>
          </p:cNvPr>
          <p:cNvSpPr txBox="1"/>
          <p:nvPr/>
        </p:nvSpPr>
        <p:spPr>
          <a:xfrm>
            <a:off x="4291147" y="3407531"/>
            <a:ext cx="67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N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808188-4BCC-4BD7-96A3-98661F930292}"/>
              </a:ext>
            </a:extLst>
          </p:cNvPr>
          <p:cNvSpPr txBox="1"/>
          <p:nvPr/>
        </p:nvSpPr>
        <p:spPr>
          <a:xfrm>
            <a:off x="6243792" y="2396488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N </a:t>
            </a:r>
            <a:endParaRPr lang="en-IN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767188-7693-435A-9A2F-35E113DCC531}"/>
              </a:ext>
            </a:extLst>
          </p:cNvPr>
          <p:cNvSpPr txBox="1"/>
          <p:nvPr/>
        </p:nvSpPr>
        <p:spPr>
          <a:xfrm>
            <a:off x="6433848" y="3237001"/>
            <a:ext cx="792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  N </a:t>
            </a:r>
            <a:endParaRPr lang="en-I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CCC9D0-E0D3-4125-B75C-EECEB9CD3376}"/>
              </a:ext>
            </a:extLst>
          </p:cNvPr>
          <p:cNvSpPr txBox="1"/>
          <p:nvPr/>
        </p:nvSpPr>
        <p:spPr>
          <a:xfrm>
            <a:off x="7155481" y="3291963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M </a:t>
            </a:r>
            <a:endParaRPr lang="en-IN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48AE1E-5C5F-406D-905F-EFDF899D5BC1}"/>
              </a:ext>
            </a:extLst>
          </p:cNvPr>
          <p:cNvSpPr txBox="1"/>
          <p:nvPr/>
        </p:nvSpPr>
        <p:spPr>
          <a:xfrm>
            <a:off x="3334480" y="4489113"/>
            <a:ext cx="792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  K </a:t>
            </a:r>
            <a:endParaRPr lang="en-IN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E95694-1AEF-4485-A158-F908C2709844}"/>
              </a:ext>
            </a:extLst>
          </p:cNvPr>
          <p:cNvSpPr txBox="1"/>
          <p:nvPr/>
        </p:nvSpPr>
        <p:spPr>
          <a:xfrm>
            <a:off x="4075123" y="4489113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M </a:t>
            </a:r>
            <a:endParaRPr lang="en-IN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FFCC3D-3BB5-425B-90F2-8F7235028AEF}"/>
              </a:ext>
            </a:extLst>
          </p:cNvPr>
          <p:cNvSpPr txBox="1"/>
          <p:nvPr/>
        </p:nvSpPr>
        <p:spPr>
          <a:xfrm>
            <a:off x="5110319" y="4366002"/>
            <a:ext cx="189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    N </a:t>
            </a:r>
            <a:endParaRPr lang="en-IN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05AC60-2D66-4D4C-B0DB-6F1CE6352B93}"/>
              </a:ext>
            </a:extLst>
          </p:cNvPr>
          <p:cNvSpPr txBox="1"/>
          <p:nvPr/>
        </p:nvSpPr>
        <p:spPr>
          <a:xfrm>
            <a:off x="6306254" y="4373209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H </a:t>
            </a:r>
            <a:endParaRPr lang="en-IN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3B09A5-B31D-4930-87AD-BC0C2013962E}"/>
              </a:ext>
            </a:extLst>
          </p:cNvPr>
          <p:cNvSpPr txBox="1"/>
          <p:nvPr/>
        </p:nvSpPr>
        <p:spPr>
          <a:xfrm>
            <a:off x="7570976" y="4288498"/>
            <a:ext cx="67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N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40AAA-4CE6-43CC-9D39-0CA8F142A742}"/>
              </a:ext>
            </a:extLst>
          </p:cNvPr>
          <p:cNvSpPr txBox="1"/>
          <p:nvPr/>
        </p:nvSpPr>
        <p:spPr>
          <a:xfrm>
            <a:off x="7381478" y="5108134"/>
            <a:ext cx="67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A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E58C92-F3A7-4E53-ABD1-ED3FEAE59EAB}"/>
              </a:ext>
            </a:extLst>
          </p:cNvPr>
          <p:cNvSpPr txBox="1"/>
          <p:nvPr/>
        </p:nvSpPr>
        <p:spPr>
          <a:xfrm>
            <a:off x="3959936" y="5365847"/>
            <a:ext cx="11026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 N </a:t>
            </a:r>
            <a:endParaRPr lang="en-IN" sz="3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4457EE-1C9E-408F-A805-25E19EBE94F0}"/>
              </a:ext>
            </a:extLst>
          </p:cNvPr>
          <p:cNvSpPr txBox="1"/>
          <p:nvPr/>
        </p:nvSpPr>
        <p:spPr>
          <a:xfrm>
            <a:off x="5217810" y="5337609"/>
            <a:ext cx="1894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     E </a:t>
            </a:r>
            <a:endParaRPr lang="en-IN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32DE94-11F8-4990-BECE-97358D3B6B7F}"/>
              </a:ext>
            </a:extLst>
          </p:cNvPr>
          <p:cNvSpPr txBox="1"/>
          <p:nvPr/>
        </p:nvSpPr>
        <p:spPr>
          <a:xfrm rot="18677623">
            <a:off x="232565" y="181847"/>
            <a:ext cx="670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HW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881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3" y="928670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11/11/21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507" y="2078105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19736" y="2071670"/>
            <a:ext cx="5639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bk </a:t>
            </a:r>
            <a:r>
              <a:rPr lang="en-US" sz="2800" dirty="0" err="1">
                <a:solidFill>
                  <a:schemeClr val="bg1"/>
                </a:solidFill>
              </a:rPr>
              <a:t>pg</a:t>
            </a:r>
            <a:r>
              <a:rPr lang="en-US" sz="2800" dirty="0">
                <a:solidFill>
                  <a:schemeClr val="bg1"/>
                </a:solidFill>
              </a:rPr>
              <a:t> no 50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2D26D-2B9F-4B5C-BD91-96D76C6AE552}"/>
              </a:ext>
            </a:extLst>
          </p:cNvPr>
          <p:cNvSpPr txBox="1"/>
          <p:nvPr/>
        </p:nvSpPr>
        <p:spPr>
          <a:xfrm>
            <a:off x="3340507" y="2780060"/>
            <a:ext cx="6189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2.Practice phonetic sound of letter-N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2918-5EEF-4B84-B514-3BAD5907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169" y="4062721"/>
            <a:ext cx="3323824" cy="2625795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A7FB1CB-381F-4878-89CA-DD582099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234" y="1140988"/>
            <a:ext cx="2564719" cy="203339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A51622-56B9-4FAD-873E-BF910DE6F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4306" y="4549969"/>
            <a:ext cx="3133355" cy="2033393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D02E071-34A8-4B56-B19C-B504EFF59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128" y="1499327"/>
            <a:ext cx="2448272" cy="192967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8901530-4169-4769-AA50-6A632FD09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216" y="4557675"/>
            <a:ext cx="1910646" cy="2033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1133F5-E2E0-4314-B0E3-7BC326130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751" y="1028523"/>
            <a:ext cx="214312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316192-927B-4094-B88E-53DE3C81EC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968" y="4358922"/>
            <a:ext cx="2012106" cy="20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1947-09D6-444C-A82E-9F9C3C9F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 OF LETTER M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E5278-B3BB-4BB5-ADF2-8E76F03DC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132856"/>
            <a:ext cx="4392488" cy="338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7CCB0-1337-45E1-9040-585156D7C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370" y="1916832"/>
            <a:ext cx="439248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D776-AE60-44E4-8A83-97B3A36F6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related to letter-M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33F43-0A17-4761-8526-ECF9AB585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1285578"/>
            <a:ext cx="1943100" cy="1617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70AF58-7173-443C-ADEB-5B4D658FF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498" y="982351"/>
            <a:ext cx="1943100" cy="1949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54CF2A-EBD1-476B-9589-691AA94EC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3789041"/>
            <a:ext cx="1943100" cy="2086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CCAB9E-E418-43BA-BFB0-081F9BD4C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296" y="3960807"/>
            <a:ext cx="2619375" cy="1914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6B2DA-AE5A-4DD3-9972-79497C485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1980374"/>
            <a:ext cx="4392488" cy="375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15B5-9760-4D70-B3EA-CC6C5FEC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given pictures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5275-D02F-4CD3-8DAA-D257001F3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908720"/>
            <a:ext cx="2750096" cy="3024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E099DF-6F6F-47EB-9338-6DC966435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52696"/>
            <a:ext cx="2952328" cy="3424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6B37D0-AC1F-41DE-BC94-3D7887544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4695393"/>
            <a:ext cx="3312368" cy="1865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EB465A-3313-47F0-AFA1-142A7537F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164" y="4306656"/>
            <a:ext cx="2124236" cy="20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A8E7-AC52-412D-9612-DDF2219D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FBF4A-FA96-476B-A5A2-0EB1FF42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50" y="1196752"/>
            <a:ext cx="3456384" cy="4968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4ECE7E-524E-46B1-BB3E-5F3B6DC6E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1844824"/>
            <a:ext cx="4576142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2BFF-2694-44A9-96A9-D34FBABF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8367"/>
            <a:ext cx="10972800" cy="402321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  related to letter-N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C4278-BB07-4FFC-8D7C-5CABA9F24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952" y="1089985"/>
            <a:ext cx="2750096" cy="2194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FD214A-EF55-4471-A5C3-E79B7ECD1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968" y="853329"/>
            <a:ext cx="2750096" cy="2623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CC3C99-B759-46CC-851A-38FDF33C7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098" y="4300730"/>
            <a:ext cx="2647950" cy="1946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7A6602-2B63-4C3A-9512-58A27434C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2384" y="4422904"/>
            <a:ext cx="2466975" cy="155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94ADA0-92E5-4155-AD2B-B8AD15CC54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936" y="1279073"/>
            <a:ext cx="3456384" cy="49685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93785A-92EE-44B3-8710-FF8C38BE64F4}"/>
              </a:ext>
            </a:extLst>
          </p:cNvPr>
          <p:cNvSpPr txBox="1"/>
          <p:nvPr/>
        </p:nvSpPr>
        <p:spPr>
          <a:xfrm>
            <a:off x="5457161" y="3429000"/>
            <a:ext cx="1379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NURSE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6D12D-2700-47CF-A35D-4A3419CFF603}"/>
              </a:ext>
            </a:extLst>
          </p:cNvPr>
          <p:cNvSpPr txBox="1"/>
          <p:nvPr/>
        </p:nvSpPr>
        <p:spPr>
          <a:xfrm>
            <a:off x="10056440" y="3392469"/>
            <a:ext cx="955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NEST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51D18D-74D7-4001-ABA6-AAD8D1B35AF6}"/>
              </a:ext>
            </a:extLst>
          </p:cNvPr>
          <p:cNvSpPr txBox="1"/>
          <p:nvPr/>
        </p:nvSpPr>
        <p:spPr>
          <a:xfrm>
            <a:off x="5775787" y="6247625"/>
            <a:ext cx="742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NET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CE1CBA-D7F1-4880-8E1A-DFD9068787D0}"/>
              </a:ext>
            </a:extLst>
          </p:cNvPr>
          <p:cNvSpPr txBox="1"/>
          <p:nvPr/>
        </p:nvSpPr>
        <p:spPr>
          <a:xfrm>
            <a:off x="10570942" y="6168984"/>
            <a:ext cx="881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NAIL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2451"/>
            <a:ext cx="11360800" cy="577149"/>
          </a:xfrm>
        </p:spPr>
        <p:txBody>
          <a:bodyPr/>
          <a:lstStyle/>
          <a:p>
            <a:endParaRPr lang="en-IN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7" y="953940"/>
            <a:ext cx="10325145" cy="5567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3781" y="5742778"/>
            <a:ext cx="1234200" cy="7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3431704" y="3140968"/>
            <a:ext cx="6674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4400" dirty="0"/>
              <a:t>Letter N in  book </a:t>
            </a:r>
            <a:r>
              <a:rPr lang="en-US" sz="4400" dirty="0" err="1"/>
              <a:t>pg</a:t>
            </a:r>
            <a:r>
              <a:rPr lang="en-US" sz="4400" dirty="0"/>
              <a:t> no-51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4E30-8CC2-4496-BE7E-67DD9D91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0"/>
            <a:ext cx="11360800" cy="56120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A21EB-78AD-42DD-B7E3-852DFF756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764704"/>
            <a:ext cx="113608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4155</TotalTime>
  <Words>126</Words>
  <Application>Microsoft Office PowerPoint</Application>
  <PresentationFormat>Widescreen</PresentationFormat>
  <Paragraphs>52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IDENTIFICATION OF LETTER M</vt:lpstr>
      <vt:lpstr>Picture related to letter-M</vt:lpstr>
      <vt:lpstr>Identify the given pictures</vt:lpstr>
      <vt:lpstr>PowerPoint Presentation</vt:lpstr>
      <vt:lpstr>Picture  related to letter-N</vt:lpstr>
      <vt:lpstr>PowerPoint Presentation</vt:lpstr>
      <vt:lpstr>PowerPoint Presentation</vt:lpstr>
      <vt:lpstr>Trce and write</vt:lpstr>
      <vt:lpstr>Identify and circle letter-N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179</cp:revision>
  <dcterms:created xsi:type="dcterms:W3CDTF">2020-05-19T18:02:17Z</dcterms:created>
  <dcterms:modified xsi:type="dcterms:W3CDTF">2021-11-07T16:55:20Z</dcterms:modified>
</cp:coreProperties>
</file>