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notesMasterIdLst>
    <p:notesMasterId r:id="rId9"/>
  </p:notesMasterIdLst>
  <p:sldIdLst>
    <p:sldId id="269" r:id="rId2"/>
    <p:sldId id="326" r:id="rId3"/>
    <p:sldId id="342" r:id="rId4"/>
    <p:sldId id="346" r:id="rId5"/>
    <p:sldId id="344" r:id="rId6"/>
    <p:sldId id="281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era.raj04@outlook.com" initials="m" lastIdx="1" clrIdx="0">
    <p:extLst>
      <p:ext uri="{19B8F6BF-5375-455C-9EA6-DF929625EA0E}">
        <p15:presenceInfo xmlns:p15="http://schemas.microsoft.com/office/powerpoint/2012/main" userId="dc44cf2d2cec038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0" autoAdjust="0"/>
    <p:restoredTop sz="94660"/>
  </p:normalViewPr>
  <p:slideViewPr>
    <p:cSldViewPr>
      <p:cViewPr varScale="1">
        <p:scale>
          <a:sx n="80" d="100"/>
          <a:sy n="80" d="100"/>
        </p:scale>
        <p:origin x="330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2EBE4D-A29F-4FF1-BD38-B757CC864882}" type="datetimeFigureOut">
              <a:rPr lang="en-US" smtClean="0"/>
              <a:pPr/>
              <a:t>9/13/2021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E7C16-A84C-4FE6-980D-F0EBA065B59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 dirty="0"/>
              <a:t>Note book work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44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E7C16-A84C-4FE6-980D-F0EBA065B598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3707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14/09/21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E7C16-A84C-4FE6-980D-F0EBA065B598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7468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E7C16-A84C-4FE6-980D-F0EBA065B598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6561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5715016"/>
            <a:ext cx="12192000" cy="1285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53718" y="21429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321259" y="1416688"/>
            <a:ext cx="27440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CLASS : NURSERY</a:t>
            </a:r>
          </a:p>
        </p:txBody>
      </p:sp>
      <p:sp>
        <p:nvSpPr>
          <p:cNvPr id="7" name="Rectangle 6"/>
          <p:cNvSpPr/>
          <p:nvPr/>
        </p:nvSpPr>
        <p:spPr>
          <a:xfrm>
            <a:off x="6384032" y="1978209"/>
            <a:ext cx="31890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DATE :     15.09.2021</a:t>
            </a:r>
            <a:endParaRPr lang="en-IN" sz="2800" dirty="0"/>
          </a:p>
        </p:txBody>
      </p:sp>
      <p:sp>
        <p:nvSpPr>
          <p:cNvPr id="8" name="Rectangle 7"/>
          <p:cNvSpPr/>
          <p:nvPr/>
        </p:nvSpPr>
        <p:spPr>
          <a:xfrm>
            <a:off x="6398767" y="2590978"/>
            <a:ext cx="33575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sz="2800" b="1" dirty="0"/>
              <a:t>SUBJECT : ENGLISH</a:t>
            </a:r>
            <a:endParaRPr lang="en-IN" sz="2800" dirty="0"/>
          </a:p>
        </p:txBody>
      </p:sp>
      <p:sp>
        <p:nvSpPr>
          <p:cNvPr id="9" name="Rectangle 8"/>
          <p:cNvSpPr/>
          <p:nvPr/>
        </p:nvSpPr>
        <p:spPr>
          <a:xfrm>
            <a:off x="6398766" y="3226748"/>
            <a:ext cx="44497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TOPIC-    :ALPHABETS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240016" y="3854951"/>
            <a:ext cx="612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SUBTOPIC:REVISION-3 IN NOTE BK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Picture 10" descr="Nursery-350.jpg">
            <a:extLst>
              <a:ext uri="{FF2B5EF4-FFF2-40B4-BE49-F238E27FC236}">
                <a16:creationId xmlns:a16="http://schemas.microsoft.com/office/drawing/2014/main" id="{BDF7D04E-891A-4D8C-A042-856280CF9A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14290"/>
            <a:ext cx="6240016" cy="57349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42918-5EEF-4B84-B514-3BAD5907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418058"/>
          </a:xfrm>
        </p:spPr>
        <p:txBody>
          <a:bodyPr>
            <a:normAutofit fontScale="90000"/>
          </a:bodyPr>
          <a:lstStyle/>
          <a:p>
            <a:r>
              <a:rPr lang="en-US" dirty="0"/>
              <a:t>READING</a:t>
            </a:r>
            <a:endParaRPr lang="en-IN" dirty="0"/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064EDC2F-23DE-410D-841C-DA7595F8B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9880" y="1250574"/>
            <a:ext cx="3323824" cy="2625795"/>
          </a:xfrm>
          <a:prstGeom prst="rect">
            <a:avLst/>
          </a:prstGeom>
        </p:spPr>
      </p:pic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FA7FB1CB-381F-4878-89CA-DD58209950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830" y="1644830"/>
            <a:ext cx="2564719" cy="2033392"/>
          </a:xfrm>
          <a:prstGeom prst="rect">
            <a:avLst/>
          </a:prstGeo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A51622-56B9-4FAD-873E-BF910DE6FC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8687" y="1629625"/>
            <a:ext cx="3133355" cy="2033393"/>
          </a:xfrm>
          <a:prstGeom prst="rect">
            <a:avLst/>
          </a:prstGeo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CD02E071-34A8-4B56-B19C-B504EFF593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6032" y="1499327"/>
            <a:ext cx="2448272" cy="1929673"/>
          </a:xfrm>
          <a:prstGeom prst="rect">
            <a:avLst/>
          </a:prstGeo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48901530-4169-4769-AA50-6A632FD099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68" y="4278683"/>
            <a:ext cx="1910646" cy="203339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1133F5-E2E0-4314-B0E3-7BC326130CC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8936" y="4278683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716AE8-3D76-431E-B4D6-6EFC0A144AB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68687" y="4262846"/>
            <a:ext cx="2815281" cy="20650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AD64A72-D475-4415-9110-96029D54B69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882065" y="4121325"/>
            <a:ext cx="20859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4925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65A4-35A3-4057-A283-04ABB5B1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2451"/>
            <a:ext cx="11360800" cy="577149"/>
          </a:xfrm>
        </p:spPr>
        <p:txBody>
          <a:bodyPr/>
          <a:lstStyle/>
          <a:p>
            <a:endParaRPr lang="en-IN"/>
          </a:p>
        </p:txBody>
      </p:sp>
      <p:pic>
        <p:nvPicPr>
          <p:cNvPr id="3" name="Content Placeholder 3" descr="WRITING.jpg">
            <a:extLst>
              <a:ext uri="{FF2B5EF4-FFF2-40B4-BE49-F238E27FC236}">
                <a16:creationId xmlns:a16="http://schemas.microsoft.com/office/drawing/2014/main" id="{B5B7240B-63A6-43AF-B391-9DB6E5AE9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837" y="953940"/>
            <a:ext cx="10325145" cy="55673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Google Shape;76;p16">
            <a:extLst>
              <a:ext uri="{FF2B5EF4-FFF2-40B4-BE49-F238E27FC236}">
                <a16:creationId xmlns:a16="http://schemas.microsoft.com/office/drawing/2014/main" id="{7F004D49-851C-4734-B54F-15305292090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93781" y="5742778"/>
            <a:ext cx="1234200" cy="7785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3A550C-2904-43CE-84F6-4807BB17DCE7}"/>
              </a:ext>
            </a:extLst>
          </p:cNvPr>
          <p:cNvSpPr txBox="1"/>
          <p:nvPr/>
        </p:nvSpPr>
        <p:spPr>
          <a:xfrm>
            <a:off x="3719736" y="3044279"/>
            <a:ext cx="609834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58750" indent="0">
              <a:buNone/>
            </a:pPr>
            <a:r>
              <a:rPr lang="en-US" sz="4400" dirty="0"/>
              <a:t>Note book work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2670428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0CDE4-BE4F-4E8B-81F3-1A412871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274042"/>
          </a:xfrm>
        </p:spPr>
        <p:txBody>
          <a:bodyPr>
            <a:normAutofit fontScale="90000"/>
          </a:bodyPr>
          <a:lstStyle/>
          <a:p>
            <a:r>
              <a:rPr lang="en-US" dirty="0"/>
              <a:t>Revision-3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AAA53-BD79-4FB3-A27B-2A1447A6B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92696"/>
            <a:ext cx="10972800" cy="616530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1. Write the initial letter of the given picture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62E116-3D6D-44BE-AFC7-0D604FE439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262" y="1533092"/>
            <a:ext cx="1991544" cy="7200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2DC24C-1B3A-4C11-ADA4-FE8FC72E76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0050" y="2666390"/>
            <a:ext cx="1267968" cy="126796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A5D7F94-600B-4120-BADF-A879EE589F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0383" y="4428622"/>
            <a:ext cx="1364736" cy="8347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DE36699-5F6F-41E9-86CD-DE79BDCEF3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23592" y="5517232"/>
            <a:ext cx="1050429" cy="1296144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6FDEAEC-F48C-433B-AD49-288DE59704F4}"/>
              </a:ext>
            </a:extLst>
          </p:cNvPr>
          <p:cNvSpPr/>
          <p:nvPr/>
        </p:nvSpPr>
        <p:spPr>
          <a:xfrm>
            <a:off x="6715472" y="1711931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43A6F92-8AA1-4BEE-A54F-E123F58371BF}"/>
              </a:ext>
            </a:extLst>
          </p:cNvPr>
          <p:cNvSpPr/>
          <p:nvPr/>
        </p:nvSpPr>
        <p:spPr>
          <a:xfrm>
            <a:off x="6743546" y="3012342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AE13232-9A9B-4CB6-AF21-7DD119EEB8B4}"/>
              </a:ext>
            </a:extLst>
          </p:cNvPr>
          <p:cNvSpPr/>
          <p:nvPr/>
        </p:nvSpPr>
        <p:spPr>
          <a:xfrm>
            <a:off x="6788460" y="4557974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noFill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6AAD02C2-A5C6-4E85-A0EF-8D453F8396D4}"/>
              </a:ext>
            </a:extLst>
          </p:cNvPr>
          <p:cNvSpPr/>
          <p:nvPr/>
        </p:nvSpPr>
        <p:spPr>
          <a:xfrm>
            <a:off x="6860376" y="6165304"/>
            <a:ext cx="136815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D3886BD-EFCF-4A31-9860-5CA1ABFC035C}"/>
              </a:ext>
            </a:extLst>
          </p:cNvPr>
          <p:cNvSpPr txBox="1"/>
          <p:nvPr/>
        </p:nvSpPr>
        <p:spPr>
          <a:xfrm>
            <a:off x="7300373" y="1657910"/>
            <a:ext cx="4270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F</a:t>
            </a:r>
            <a:endParaRPr lang="en-IN" sz="3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1DA326B-5D0F-4076-9CA4-57353A22ADE9}"/>
              </a:ext>
            </a:extLst>
          </p:cNvPr>
          <p:cNvSpPr txBox="1"/>
          <p:nvPr/>
        </p:nvSpPr>
        <p:spPr>
          <a:xfrm>
            <a:off x="7259024" y="2894096"/>
            <a:ext cx="4270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A</a:t>
            </a:r>
            <a:endParaRPr lang="en-IN" sz="36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98C902D-51A6-4C35-887E-89D351C6123D}"/>
              </a:ext>
            </a:extLst>
          </p:cNvPr>
          <p:cNvSpPr txBox="1"/>
          <p:nvPr/>
        </p:nvSpPr>
        <p:spPr>
          <a:xfrm>
            <a:off x="7322305" y="4487707"/>
            <a:ext cx="4270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H</a:t>
            </a:r>
            <a:endParaRPr lang="en-IN" sz="36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EDE074-6474-4CC2-8799-883C149542DE}"/>
              </a:ext>
            </a:extLst>
          </p:cNvPr>
          <p:cNvSpPr txBox="1"/>
          <p:nvPr/>
        </p:nvSpPr>
        <p:spPr>
          <a:xfrm>
            <a:off x="7513885" y="6095581"/>
            <a:ext cx="4270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/>
              <a:t>I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11062764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1B112-0C25-4C87-B10B-DC8D7CF1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11360800" cy="360040"/>
          </a:xfrm>
        </p:spPr>
        <p:txBody>
          <a:bodyPr/>
          <a:lstStyle/>
          <a:p>
            <a:r>
              <a:rPr lang="en-US" sz="2800" dirty="0"/>
              <a:t>Say and write</a:t>
            </a:r>
            <a:endParaRPr lang="en-IN" sz="2800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EFEB915-4B2E-4767-AB2E-BE939CFFC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780231"/>
              </p:ext>
            </p:extLst>
          </p:nvPr>
        </p:nvGraphicFramePr>
        <p:xfrm>
          <a:off x="2032000" y="719666"/>
          <a:ext cx="8128000" cy="602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543844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1250845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9547775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67985806"/>
                    </a:ext>
                  </a:extLst>
                </a:gridCol>
              </a:tblGrid>
              <a:tr h="12043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484691"/>
                  </a:ext>
                </a:extLst>
              </a:tr>
              <a:tr h="12043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154017"/>
                  </a:ext>
                </a:extLst>
              </a:tr>
              <a:tr h="12043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83018"/>
                  </a:ext>
                </a:extLst>
              </a:tr>
              <a:tr h="12043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662084"/>
                  </a:ext>
                </a:extLst>
              </a:tr>
              <a:tr h="12043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7805249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6304E182-FD18-4B6C-8217-A8258C6EA619}"/>
              </a:ext>
            </a:extLst>
          </p:cNvPr>
          <p:cNvSpPr txBox="1"/>
          <p:nvPr/>
        </p:nvSpPr>
        <p:spPr>
          <a:xfrm rot="18751253">
            <a:off x="-62131" y="197254"/>
            <a:ext cx="9419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HW</a:t>
            </a:r>
            <a:endParaRPr lang="en-IN" sz="24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8941F33-64C1-4C14-9665-95EADFFD1B87}"/>
              </a:ext>
            </a:extLst>
          </p:cNvPr>
          <p:cNvSpPr txBox="1"/>
          <p:nvPr/>
        </p:nvSpPr>
        <p:spPr>
          <a:xfrm rot="18805728">
            <a:off x="-87098" y="528925"/>
            <a:ext cx="15068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15/09/21</a:t>
            </a:r>
            <a:endParaRPr lang="en-IN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0AD1E8-0367-443B-8358-4781BA5D1C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2033" y="695108"/>
            <a:ext cx="1683271" cy="11521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9167CD-4CE5-4878-A210-442BE01B85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616" y="719666"/>
            <a:ext cx="814388" cy="11275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15A686E-D5F1-49F5-B9CB-2BEECF6784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65341" y="931208"/>
            <a:ext cx="1075184" cy="8444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F121FEA-2E31-4003-9A1D-128EA83A0B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9634" y="931208"/>
            <a:ext cx="940076" cy="91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7910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" name="Picture 2" descr="BOAR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3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 rot="19383541">
            <a:off x="1638013" y="928670"/>
            <a:ext cx="1354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15/09/21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81620" y="928670"/>
            <a:ext cx="1877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ASSIGNMENT</a:t>
            </a: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40507" y="2078105"/>
            <a:ext cx="40822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1.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8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739470" y="5715016"/>
            <a:ext cx="1170475" cy="92867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F7DE5E1-BAEE-42F6-ADA4-D092F613A81B}"/>
              </a:ext>
            </a:extLst>
          </p:cNvPr>
          <p:cNvSpPr txBox="1"/>
          <p:nvPr/>
        </p:nvSpPr>
        <p:spPr>
          <a:xfrm>
            <a:off x="3719736" y="2071670"/>
            <a:ext cx="56396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PRACTICE THE REVISION WORK</a:t>
            </a:r>
            <a:endParaRPr lang="en-IN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95472" y="2714620"/>
            <a:ext cx="8191536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IN" sz="44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</a:p>
          <a:p>
            <a:pPr marL="457200" lvl="0" algn="ctr">
              <a:lnSpc>
                <a:spcPct val="115000"/>
              </a:lnSpc>
              <a:buClr>
                <a:srgbClr val="000000"/>
              </a:buClr>
              <a:buSzPts val="4000"/>
            </a:pPr>
            <a:r>
              <a:rPr lang="en-IN" sz="40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</a:p>
        </p:txBody>
      </p:sp>
      <p:pic>
        <p:nvPicPr>
          <p:cNvPr id="7" name="Google Shape;5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739470" y="5715016"/>
            <a:ext cx="1170475" cy="9286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3609</TotalTime>
  <Words>64</Words>
  <Application>Microsoft Office PowerPoint</Application>
  <PresentationFormat>Widescreen</PresentationFormat>
  <Paragraphs>28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READING</vt:lpstr>
      <vt:lpstr>PowerPoint Presentation</vt:lpstr>
      <vt:lpstr>Revision-3</vt:lpstr>
      <vt:lpstr>Say and write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YOU ALL TO NURSERY CLASS</dc:title>
  <dc:creator>918093291748</dc:creator>
  <cp:lastModifiedBy>meera.raj04@outlook.com</cp:lastModifiedBy>
  <cp:revision>172</cp:revision>
  <dcterms:created xsi:type="dcterms:W3CDTF">2020-05-19T18:02:17Z</dcterms:created>
  <dcterms:modified xsi:type="dcterms:W3CDTF">2021-09-13T17:54:49Z</dcterms:modified>
</cp:coreProperties>
</file>