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4"/>
  </p:notesMasterIdLst>
  <p:sldIdLst>
    <p:sldId id="269" r:id="rId2"/>
    <p:sldId id="290" r:id="rId3"/>
    <p:sldId id="294" r:id="rId4"/>
    <p:sldId id="299" r:id="rId5"/>
    <p:sldId id="300" r:id="rId6"/>
    <p:sldId id="302" r:id="rId7"/>
    <p:sldId id="303" r:id="rId8"/>
    <p:sldId id="304" r:id="rId9"/>
    <p:sldId id="305" r:id="rId10"/>
    <p:sldId id="306" r:id="rId11"/>
    <p:sldId id="28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1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0" autoAdjust="0"/>
    <p:restoredTop sz="94660"/>
  </p:normalViewPr>
  <p:slideViewPr>
    <p:cSldViewPr>
      <p:cViewPr varScale="1">
        <p:scale>
          <a:sx n="80" d="100"/>
          <a:sy n="80" d="100"/>
        </p:scale>
        <p:origin x="330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8/24/2021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5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HORSE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357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18/08/21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6959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24/08/21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5113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12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 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934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24.08.2021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6" y="3226748"/>
            <a:ext cx="4449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TOPIC-BK PG NO-31,32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23772" y="3893119"/>
            <a:ext cx="518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SUB-TOPIC-LETTER   H  (In </a:t>
            </a:r>
            <a:r>
              <a:rPr lang="en-US" sz="2800" b="1" dirty="0" err="1"/>
              <a:t>nt</a:t>
            </a:r>
            <a:r>
              <a:rPr lang="en-US" sz="2800" b="1" dirty="0"/>
              <a:t> bk)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>
            <a:extLst>
              <a:ext uri="{FF2B5EF4-FFF2-40B4-BE49-F238E27FC236}">
                <a16:creationId xmlns:a16="http://schemas.microsoft.com/office/drawing/2014/main" id="{BDF7D04E-891A-4D8C-A042-856280CF9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6240016" cy="5734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C6E59-D614-44EE-9957-CFEC1445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592" y="441558"/>
            <a:ext cx="9230816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Say and write(In note bk)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FB0C8-5E9B-4138-85DD-DDB58D880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55278"/>
            <a:ext cx="10972800" cy="5746649"/>
          </a:xfrm>
        </p:spPr>
        <p:txBody>
          <a:bodyPr/>
          <a:lstStyle/>
          <a:p>
            <a:pPr marL="0" indent="0">
              <a:buNone/>
            </a:pPr>
            <a:endParaRPr lang="en-IN" sz="800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72A7F999-ED6B-483F-A9BC-644587D8F9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368984"/>
              </p:ext>
            </p:extLst>
          </p:nvPr>
        </p:nvGraphicFramePr>
        <p:xfrm>
          <a:off x="2351584" y="1052734"/>
          <a:ext cx="8280920" cy="5363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val="4021224759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158910474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616361812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3779961401"/>
                    </a:ext>
                  </a:extLst>
                </a:gridCol>
              </a:tblGrid>
              <a:tr h="134092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410154"/>
                  </a:ext>
                </a:extLst>
              </a:tr>
              <a:tr h="134092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850044"/>
                  </a:ext>
                </a:extLst>
              </a:tr>
              <a:tr h="1340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106546"/>
                  </a:ext>
                </a:extLst>
              </a:tr>
              <a:tr h="134092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/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115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78C0A93-1997-4214-B16E-C89BAEE08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1268760"/>
            <a:ext cx="1071563" cy="1052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015027-F4E6-4F34-AB61-3941863F3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318" y="1284603"/>
            <a:ext cx="1071563" cy="1052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08D36A-8FC2-4E9C-BE46-33FDF11A6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052" y="1268760"/>
            <a:ext cx="1071563" cy="1052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003E3-F0E9-462C-9313-A11834716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618" y="1284603"/>
            <a:ext cx="1071563" cy="10527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F59E04-A8D3-4FA5-9159-36BC5509EF9D}"/>
              </a:ext>
            </a:extLst>
          </p:cNvPr>
          <p:cNvSpPr txBox="1"/>
          <p:nvPr/>
        </p:nvSpPr>
        <p:spPr>
          <a:xfrm rot="19222802">
            <a:off x="53392" y="118548"/>
            <a:ext cx="816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HW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0183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4" y="108220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24/08/21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7042" y="1643050"/>
            <a:ext cx="575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sound  of  letter  H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918" y="2571744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768698" y="2571744"/>
            <a:ext cx="5639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Complete the work given in note bk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691DF-91DC-4A0A-9265-E9C6CCD3D34B}"/>
              </a:ext>
            </a:extLst>
          </p:cNvPr>
          <p:cNvSpPr txBox="1"/>
          <p:nvPr/>
        </p:nvSpPr>
        <p:spPr>
          <a:xfrm>
            <a:off x="3341813" y="3304717"/>
            <a:ext cx="6530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.PRACTICE TO READ BK  PG NO-31 -LETTER   </a:t>
            </a:r>
            <a:r>
              <a:rPr lang="en-US" sz="2400" b="1" dirty="0">
                <a:solidFill>
                  <a:schemeClr val="bg1"/>
                </a:solidFill>
              </a:rPr>
              <a:t>H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9B43-3E56-41F5-A1EB-A1EB83DD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Recapitulation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letter i.png">
            <a:extLst>
              <a:ext uri="{FF2B5EF4-FFF2-40B4-BE49-F238E27FC236}">
                <a16:creationId xmlns:a16="http://schemas.microsoft.com/office/drawing/2014/main" id="{064EDC2F-23DE-410D-841C-DA7595F8B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736" y="1091237"/>
            <a:ext cx="4183892" cy="492922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C8E9D29-A489-4547-A389-DDB61036F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69650" y="1683640"/>
            <a:ext cx="3024336" cy="374441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EE7673-0B8E-4932-A3F8-B62281554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917" y="1891081"/>
            <a:ext cx="4104456" cy="3329535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8C7448C-2763-472E-871B-FFD9ED1EA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304" y="1891080"/>
            <a:ext cx="3247788" cy="332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3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06FC-C953-45F9-9DA3-E23187D5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Pictures related to letter-E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088370-8873-47E9-8853-0341D7045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808" y="1052736"/>
            <a:ext cx="2962275" cy="20162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A669F-B9D4-4300-BA48-8E21DD77D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317" y="713708"/>
            <a:ext cx="2962275" cy="2694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D540FC-AA1C-4CBF-8529-0D4C8B59F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203" y="4431374"/>
            <a:ext cx="1798320" cy="1798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7B8820-A33A-446E-9F27-E010E4131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890" y="3678267"/>
            <a:ext cx="2533650" cy="2808312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B153599-ED3A-4C72-AD5D-E2700CB31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326" y="2111399"/>
            <a:ext cx="4104456" cy="33295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91C5CF-2959-45C2-87E1-7178D41054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5756" y="3211850"/>
            <a:ext cx="998984" cy="9989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256AEC-D583-4634-93B3-38C14C0B87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4074" y="5730202"/>
            <a:ext cx="998984" cy="998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BA7A6A-89BE-49AE-A51C-3340A0A0E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746" y="5828322"/>
            <a:ext cx="998984" cy="998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DE55FB-7A99-48F1-8DAB-F1EF9102A7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859" y="2785492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3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F9A1-3E06-408F-B118-F1CA0227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432048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763504-E97D-4E4A-98B7-D23FE6284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16" y="1484784"/>
            <a:ext cx="2857500" cy="2667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136AC1-6089-471A-97E9-9FD04A4AD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1340768"/>
            <a:ext cx="3457575" cy="2667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6C45C1-5C8C-4997-98D9-91716608B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1363742"/>
            <a:ext cx="3048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D2B66E-A52A-4BA5-9912-45E089F7D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640" y="3948191"/>
            <a:ext cx="2857500" cy="29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9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3DCA-4C1D-4657-8E9F-7F04E12D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360040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C00EFF-2669-460F-99BF-97EDCDB03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1484784"/>
            <a:ext cx="5112568" cy="45888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B190AD-AEDE-4BA3-A814-9F758E97F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310" y="1340768"/>
            <a:ext cx="423422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75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7239-7505-4554-976E-EC2752B4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Pictures related to letter-h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14B85EC-6445-460F-9BEA-B54398FD5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335" y="1316070"/>
            <a:ext cx="4032449" cy="424847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EB910-EE46-480B-9690-DAB0C605E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8" y="1272624"/>
            <a:ext cx="3240360" cy="2167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72B367-7DD2-45CF-A647-1F313F166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295" y="1272624"/>
            <a:ext cx="2819781" cy="20002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8A7F1E-1BDA-4137-960B-E6589F1C6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856" y="4136557"/>
            <a:ext cx="2736304" cy="2167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D66492-FC9B-4DB6-80C8-8D4576E82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6427" y="3861048"/>
            <a:ext cx="2533650" cy="2314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56590E-0DEC-41A2-B0A8-4F86922FAB8B}"/>
              </a:ext>
            </a:extLst>
          </p:cNvPr>
          <p:cNvSpPr txBox="1"/>
          <p:nvPr/>
        </p:nvSpPr>
        <p:spPr>
          <a:xfrm>
            <a:off x="5464164" y="2844225"/>
            <a:ext cx="1047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HAT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17E95-B872-49CD-ABEE-8EEDB284F57C}"/>
              </a:ext>
            </a:extLst>
          </p:cNvPr>
          <p:cNvSpPr txBox="1"/>
          <p:nvPr/>
        </p:nvSpPr>
        <p:spPr>
          <a:xfrm>
            <a:off x="9768408" y="3000352"/>
            <a:ext cx="1524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HOUSE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624270-10C2-4FE1-88B5-4D35F1806047}"/>
              </a:ext>
            </a:extLst>
          </p:cNvPr>
          <p:cNvSpPr txBox="1"/>
          <p:nvPr/>
        </p:nvSpPr>
        <p:spPr>
          <a:xfrm>
            <a:off x="5807968" y="6175719"/>
            <a:ext cx="974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HEN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2635C-62B7-4322-92D3-47987E71BCCF}"/>
              </a:ext>
            </a:extLst>
          </p:cNvPr>
          <p:cNvSpPr txBox="1"/>
          <p:nvPr/>
        </p:nvSpPr>
        <p:spPr>
          <a:xfrm>
            <a:off x="10170185" y="6152832"/>
            <a:ext cx="1334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HORSE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39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C79A-8167-4046-8E32-BCF287374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dirty="0"/>
              <a:t>BK PG NO-31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41F783-E5EC-41D6-97F6-4B89FA5CC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1424" y="764704"/>
            <a:ext cx="11161240" cy="626469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257681-D9F3-4E14-AE3F-B01C81FE9E0A}"/>
              </a:ext>
            </a:extLst>
          </p:cNvPr>
          <p:cNvSpPr txBox="1"/>
          <p:nvPr/>
        </p:nvSpPr>
        <p:spPr>
          <a:xfrm>
            <a:off x="5303912" y="1196752"/>
            <a:ext cx="2758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READ IT 5 TIMES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38102-1CD9-44E5-A9A0-0A42FA7CD46E}"/>
              </a:ext>
            </a:extLst>
          </p:cNvPr>
          <p:cNvSpPr txBox="1"/>
          <p:nvPr/>
        </p:nvSpPr>
        <p:spPr>
          <a:xfrm rot="18133981">
            <a:off x="-70407" y="43806"/>
            <a:ext cx="670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CW</a:t>
            </a:r>
            <a:endParaRPr lang="en-I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25492-5266-45F0-8DEE-F22C9B6D1CEF}"/>
              </a:ext>
            </a:extLst>
          </p:cNvPr>
          <p:cNvSpPr txBox="1"/>
          <p:nvPr/>
        </p:nvSpPr>
        <p:spPr>
          <a:xfrm rot="18698558">
            <a:off x="-241212" y="196547"/>
            <a:ext cx="17016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24/08/21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35450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BB4B5-8B08-463D-981C-4BA78614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H  stands for Hat</a:t>
            </a:r>
            <a:endParaRPr lang="en-I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CB4000A-14C0-4AA8-8EEF-A3A154BF7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115145"/>
              </p:ext>
            </p:extLst>
          </p:nvPr>
        </p:nvGraphicFramePr>
        <p:xfrm>
          <a:off x="1847528" y="1052736"/>
          <a:ext cx="8280920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val="4021224759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158910474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616361812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3779961401"/>
                    </a:ext>
                  </a:extLst>
                </a:gridCol>
              </a:tblGrid>
              <a:tr h="142215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410154"/>
                  </a:ext>
                </a:extLst>
              </a:tr>
              <a:tr h="142215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850044"/>
                  </a:ext>
                </a:extLst>
              </a:tr>
              <a:tr h="142215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106546"/>
                  </a:ext>
                </a:extLst>
              </a:tr>
              <a:tr h="142215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115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F34520E-7FD8-4AD2-8992-ECB586B21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2348880"/>
            <a:ext cx="4104456" cy="3744416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1DFD2CBE-20DF-4D05-829E-8E3121763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68" y="1172054"/>
            <a:ext cx="1440160" cy="11768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15EF71-DD9C-4E84-B68B-68DB1CC1D934}"/>
              </a:ext>
            </a:extLst>
          </p:cNvPr>
          <p:cNvSpPr txBox="1"/>
          <p:nvPr/>
        </p:nvSpPr>
        <p:spPr>
          <a:xfrm rot="18371688">
            <a:off x="26504" y="241099"/>
            <a:ext cx="831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3FAA5A-2E9C-441F-B7BE-715ED524BB37}"/>
              </a:ext>
            </a:extLst>
          </p:cNvPr>
          <p:cNvSpPr txBox="1"/>
          <p:nvPr/>
        </p:nvSpPr>
        <p:spPr>
          <a:xfrm rot="18298439">
            <a:off x="60032" y="531780"/>
            <a:ext cx="1167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24/08/21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72200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87EB-F7C0-4962-806C-896FDFAF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Trace and write  letter H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E0DF6-EC0C-4CAE-B2AF-E4C5784C8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510" y="756683"/>
            <a:ext cx="10304890" cy="5984684"/>
          </a:xfrm>
        </p:spPr>
        <p:txBody>
          <a:bodyPr/>
          <a:lstStyle/>
          <a:p>
            <a:endParaRPr lang="en-IN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37D218F8-ACAD-4122-A2D9-6E4FFAF70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164288"/>
              </p:ext>
            </p:extLst>
          </p:nvPr>
        </p:nvGraphicFramePr>
        <p:xfrm>
          <a:off x="1847528" y="908720"/>
          <a:ext cx="8280920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val="4021224759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158910474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2616361812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3779961401"/>
                    </a:ext>
                  </a:extLst>
                </a:gridCol>
              </a:tblGrid>
              <a:tr h="156617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410154"/>
                  </a:ext>
                </a:extLst>
              </a:tr>
              <a:tr h="142215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850044"/>
                  </a:ext>
                </a:extLst>
              </a:tr>
              <a:tr h="142215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106546"/>
                  </a:ext>
                </a:extLst>
              </a:tr>
              <a:tr h="1422158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115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DC0FBB2-527F-4254-81A0-7966E6D75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268760"/>
            <a:ext cx="864096" cy="1052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FA18CD-B77C-451B-A024-C8006D38B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182" y="1268760"/>
            <a:ext cx="864096" cy="1052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205469-7863-41EF-B373-5CEFD9A6C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016" y="1270194"/>
            <a:ext cx="864096" cy="1052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6932B1-5FDA-4BDF-85A0-AA08755F5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762" y="1322331"/>
            <a:ext cx="864096" cy="1052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26A7AB-215B-4632-A2FB-78FF6E14D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377" y="2637776"/>
            <a:ext cx="864096" cy="1052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727805-EADA-4D39-9F01-A8599BAE4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240" y="2662928"/>
            <a:ext cx="864096" cy="10527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E303A4-BEED-4419-8494-07BD17723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2671512"/>
            <a:ext cx="864096" cy="1052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F1505-5D6B-4C89-9330-4C49DFBCE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875" y="2676593"/>
            <a:ext cx="864096" cy="10527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151B4D-9CF1-455F-8D16-572FA796E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377" y="4049909"/>
            <a:ext cx="1071563" cy="10527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BA9D93-FA61-4FE0-A110-893224CD3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549" y="4082992"/>
            <a:ext cx="1071563" cy="1052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6690A1-C87E-445B-BBA6-8403C60D1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935" y="4082992"/>
            <a:ext cx="1071563" cy="10527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2F219F-DBCB-4E47-AE8D-F6474FD53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762" y="4092664"/>
            <a:ext cx="1071563" cy="10527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8AC210-4D20-4D2B-AF2E-4C1E7380C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600" y="5575212"/>
            <a:ext cx="1071563" cy="10527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3F044A-BE26-4762-BF51-0AACE2436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837" y="5535669"/>
            <a:ext cx="1071563" cy="10527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294B5C-C434-4085-A148-96B887087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240" y="5503056"/>
            <a:ext cx="1071563" cy="10527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D4DE79-F15C-4B44-831F-3A045BE18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282" y="5587806"/>
            <a:ext cx="1071563" cy="105273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00ADE36-B339-4467-9513-7126D0B070A7}"/>
              </a:ext>
            </a:extLst>
          </p:cNvPr>
          <p:cNvSpPr txBox="1"/>
          <p:nvPr/>
        </p:nvSpPr>
        <p:spPr>
          <a:xfrm rot="18298439">
            <a:off x="60032" y="531780"/>
            <a:ext cx="11679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24/08/21</a:t>
            </a:r>
            <a:endParaRPr lang="en-I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733928-0D04-467F-81E7-C522331F0D59}"/>
              </a:ext>
            </a:extLst>
          </p:cNvPr>
          <p:cNvSpPr txBox="1"/>
          <p:nvPr/>
        </p:nvSpPr>
        <p:spPr>
          <a:xfrm rot="18371688">
            <a:off x="26504" y="241099"/>
            <a:ext cx="831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737136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</TotalTime>
  <Words>114</Words>
  <Application>Microsoft Office PowerPoint</Application>
  <PresentationFormat>Widescreen</PresentationFormat>
  <Paragraphs>46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Recapitulation</vt:lpstr>
      <vt:lpstr>Pictures related to letter-E</vt:lpstr>
      <vt:lpstr>PowerPoint Presentation</vt:lpstr>
      <vt:lpstr>PowerPoint Presentation</vt:lpstr>
      <vt:lpstr>Pictures related to letter-h</vt:lpstr>
      <vt:lpstr>BK PG NO-31</vt:lpstr>
      <vt:lpstr>H  stands for Hat</vt:lpstr>
      <vt:lpstr>Trace and write  letter H</vt:lpstr>
      <vt:lpstr>Say and write(In note bk)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149</cp:revision>
  <dcterms:created xsi:type="dcterms:W3CDTF">2020-05-19T18:02:17Z</dcterms:created>
  <dcterms:modified xsi:type="dcterms:W3CDTF">2021-08-24T03:06:56Z</dcterms:modified>
</cp:coreProperties>
</file>