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91A0-D955-4ECA-AFF8-9B6FA1230EBA}" type="datetimeFigureOut">
              <a:rPr lang="en-US" smtClean="0"/>
              <a:t>12/5/2021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1E84-844C-4B35-ADD3-A0B339FADA9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7" Type="http://schemas.openxmlformats.org/officeDocument/2006/relationships/image" Target="../media/image1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4.jpeg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92896"/>
            <a:ext cx="55643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  CLASS-UKG</a:t>
            </a:r>
          </a:p>
          <a:p>
            <a:r>
              <a:rPr lang="en-US" sz="3600" b="1" dirty="0"/>
              <a:t>        SUBJECT-STORY</a:t>
            </a:r>
          </a:p>
          <a:p>
            <a:r>
              <a:rPr lang="en-US" sz="3600" b="1" dirty="0"/>
              <a:t>        TOPIC-BETTER  ALONE</a:t>
            </a:r>
          </a:p>
          <a:p>
            <a:r>
              <a:rPr lang="en-US" sz="3600" b="1" dirty="0"/>
              <a:t>                                (ENGLISH)</a:t>
            </a:r>
            <a:endParaRPr lang="en-IN" sz="3600" b="1" dirty="0"/>
          </a:p>
        </p:txBody>
      </p:sp>
      <p:pic>
        <p:nvPicPr>
          <p:cNvPr id="3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92280" y="332656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E6C16076-2CAB-442F-9E53-7F528B22B03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IPRA\Pictures\story 1.PNG"/>
          <p:cNvPicPr>
            <a:picLocks noChangeAspect="1" noChangeArrowheads="1"/>
          </p:cNvPicPr>
          <p:nvPr/>
        </p:nvPicPr>
        <p:blipFill rotWithShape="1">
          <a:blip r:embed="rId2"/>
          <a:srcRect t="20846" r="2332" b="8988"/>
          <a:stretch/>
        </p:blipFill>
        <p:spPr bwMode="auto">
          <a:xfrm>
            <a:off x="136555" y="1770191"/>
            <a:ext cx="8721725" cy="3384432"/>
          </a:xfrm>
          <a:prstGeom prst="rect">
            <a:avLst/>
          </a:prstGeom>
          <a:noFill/>
        </p:spPr>
      </p:pic>
      <p:pic>
        <p:nvPicPr>
          <p:cNvPr id="4" name="Picture 3" descr="C:\Users\SIPRA\Downloads\pngsad boy.png"/>
          <p:cNvPicPr>
            <a:picLocks noChangeAspect="1" noChangeArrowheads="1"/>
          </p:cNvPicPr>
          <p:nvPr/>
        </p:nvPicPr>
        <p:blipFill>
          <a:blip r:embed="rId3"/>
          <a:srcRect l="25047" t="7673" r="27760" b="4091"/>
          <a:stretch>
            <a:fillRect/>
          </a:stretch>
        </p:blipFill>
        <p:spPr bwMode="auto">
          <a:xfrm>
            <a:off x="3309197" y="2411871"/>
            <a:ext cx="2428892" cy="4572008"/>
          </a:xfrm>
          <a:prstGeom prst="rect">
            <a:avLst/>
          </a:prstGeom>
          <a:noFill/>
        </p:spPr>
      </p:pic>
      <p:pic>
        <p:nvPicPr>
          <p:cNvPr id="5" name="Picture 4" descr="C:\Users\SIPRA\Pictures\sttoo.PNG"/>
          <p:cNvPicPr>
            <a:picLocks noChangeAspect="1" noChangeArrowheads="1"/>
          </p:cNvPicPr>
          <p:nvPr/>
        </p:nvPicPr>
        <p:blipFill>
          <a:blip r:embed="rId4"/>
          <a:srcRect l="4060" t="44141" r="8114" b="16801"/>
          <a:stretch>
            <a:fillRect/>
          </a:stretch>
        </p:blipFill>
        <p:spPr bwMode="auto">
          <a:xfrm>
            <a:off x="201749" y="285740"/>
            <a:ext cx="6602499" cy="1571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</p:pic>
      <p:sp>
        <p:nvSpPr>
          <p:cNvPr id="6" name="Rounded Rectangle 5"/>
          <p:cNvSpPr/>
          <p:nvPr/>
        </p:nvSpPr>
        <p:spPr>
          <a:xfrm>
            <a:off x="5629535" y="5482993"/>
            <a:ext cx="3415027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 son </a:t>
            </a:r>
            <a:r>
              <a:rPr lang="en-US" sz="3200" b="1" cap="none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felt  very sad</a:t>
            </a:r>
          </a:p>
        </p:txBody>
      </p:sp>
      <p:pic>
        <p:nvPicPr>
          <p:cNvPr id="7" name="Picture 6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285720" y="4929198"/>
            <a:ext cx="746642" cy="642942"/>
          </a:xfrm>
          <a:prstGeom prst="ellipse">
            <a:avLst/>
          </a:prstGeom>
          <a:noFill/>
        </p:spPr>
      </p:pic>
      <p:pic>
        <p:nvPicPr>
          <p:cNvPr id="8" name="Picture 7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500034" y="4357694"/>
            <a:ext cx="746642" cy="642942"/>
          </a:xfrm>
          <a:prstGeom prst="ellipse">
            <a:avLst/>
          </a:prstGeom>
          <a:noFill/>
        </p:spPr>
      </p:pic>
      <p:pic>
        <p:nvPicPr>
          <p:cNvPr id="9" name="Picture 8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1142976" y="4643446"/>
            <a:ext cx="746642" cy="642942"/>
          </a:xfrm>
          <a:prstGeom prst="ellipse">
            <a:avLst/>
          </a:prstGeom>
          <a:noFill/>
        </p:spPr>
      </p:pic>
      <p:pic>
        <p:nvPicPr>
          <p:cNvPr id="10" name="Picture 9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1000100" y="3929066"/>
            <a:ext cx="746642" cy="642942"/>
          </a:xfrm>
          <a:prstGeom prst="ellipse">
            <a:avLst/>
          </a:prstGeom>
          <a:noFill/>
        </p:spPr>
      </p:pic>
      <p:pic>
        <p:nvPicPr>
          <p:cNvPr id="11" name="Picture 10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1571604" y="4143380"/>
            <a:ext cx="746642" cy="642942"/>
          </a:xfrm>
          <a:prstGeom prst="ellipse">
            <a:avLst/>
          </a:prstGeom>
          <a:noFill/>
        </p:spPr>
      </p:pic>
      <p:pic>
        <p:nvPicPr>
          <p:cNvPr id="12" name="Picture 11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357158" y="3786190"/>
            <a:ext cx="746642" cy="642942"/>
          </a:xfrm>
          <a:prstGeom prst="ellipse">
            <a:avLst/>
          </a:prstGeom>
          <a:noFill/>
        </p:spPr>
      </p:pic>
      <p:pic>
        <p:nvPicPr>
          <p:cNvPr id="13" name="Picture 12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214282" y="4214818"/>
            <a:ext cx="746642" cy="642942"/>
          </a:xfrm>
          <a:prstGeom prst="ellipse">
            <a:avLst/>
          </a:prstGeom>
          <a:noFill/>
        </p:spPr>
      </p:pic>
      <p:pic>
        <p:nvPicPr>
          <p:cNvPr id="14" name="Picture 13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857224" y="5000636"/>
            <a:ext cx="746642" cy="642942"/>
          </a:xfrm>
          <a:prstGeom prst="ellipse">
            <a:avLst/>
          </a:prstGeom>
          <a:noFill/>
        </p:spPr>
      </p:pic>
      <p:pic>
        <p:nvPicPr>
          <p:cNvPr id="15" name="Picture 14" descr="C:\Users\SIPRA\Downloads\rotten apple 1.jpg"/>
          <p:cNvPicPr>
            <a:picLocks noChangeAspect="1" noChangeArrowheads="1"/>
          </p:cNvPicPr>
          <p:nvPr/>
        </p:nvPicPr>
        <p:blipFill>
          <a:blip r:embed="rId5" cstate="print"/>
          <a:srcRect l="33333" t="33807" r="36667" b="39772"/>
          <a:stretch>
            <a:fillRect/>
          </a:stretch>
        </p:blipFill>
        <p:spPr bwMode="auto">
          <a:xfrm>
            <a:off x="1428728" y="5000636"/>
            <a:ext cx="746642" cy="642942"/>
          </a:xfrm>
          <a:prstGeom prst="ellipse">
            <a:avLst/>
          </a:prstGeom>
          <a:noFill/>
        </p:spPr>
      </p:pic>
      <p:pic>
        <p:nvPicPr>
          <p:cNvPr id="16" name="Picture 2" descr="Bad Company - Short Stories for Kids in English">
            <a:extLst>
              <a:ext uri="{FF2B5EF4-FFF2-40B4-BE49-F238E27FC236}">
                <a16:creationId xmlns:a16="http://schemas.microsoft.com/office/drawing/2014/main" id="{6CDED769-DEE4-4165-880A-BC9A352F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2" y="5128058"/>
            <a:ext cx="35420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55;p13">
            <a:extLst>
              <a:ext uri="{FF2B5EF4-FFF2-40B4-BE49-F238E27FC236}">
                <a16:creationId xmlns:a16="http://schemas.microsoft.com/office/drawing/2014/main" id="{DCB0BACC-22E6-41C9-A45B-D4837A3FB4D3}"/>
              </a:ext>
            </a:extLst>
          </p:cNvPr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6948264" y="430870"/>
            <a:ext cx="1821180" cy="99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76256" y="239201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Pictures\story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44" y="1388986"/>
            <a:ext cx="8624283" cy="3522345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206344" y="5112898"/>
            <a:ext cx="8707755" cy="16016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In the same way one bad friend  could spoil all others.</a:t>
            </a:r>
            <a:endParaRPr lang="en-US" sz="4400" b="1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Picture 4" descr="C:\Users\SIPRA\Downloads\rotten apple 1.jpg"/>
          <p:cNvPicPr>
            <a:picLocks noChangeAspect="1" noChangeArrowheads="1"/>
          </p:cNvPicPr>
          <p:nvPr/>
        </p:nvPicPr>
        <p:blipFill>
          <a:blip r:embed="rId4" cstate="print"/>
          <a:srcRect l="33333" t="33807" r="36667" b="39772"/>
          <a:stretch>
            <a:fillRect/>
          </a:stretch>
        </p:blipFill>
        <p:spPr bwMode="auto">
          <a:xfrm rot="20596336">
            <a:off x="605070" y="1596717"/>
            <a:ext cx="1377305" cy="142876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732240" y="144520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Pictures\boy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36" y="1196752"/>
            <a:ext cx="8737600" cy="5533429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39261" y="144520"/>
            <a:ext cx="5813484" cy="23495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The boy gave up bad company and became good again.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4400" b="1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Picture 3" descr="C:\Users\SONY\Downloads\148-1488212_royalty-free-boy-clip-art-clip-art-scho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1560" y="2251921"/>
            <a:ext cx="2379697" cy="422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94489" y="283188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Downloads\png b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" y="1643051"/>
            <a:ext cx="8212455" cy="4786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SIPRA\Downloads\png 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753930"/>
            <a:ext cx="3168352" cy="29562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99792" y="1643051"/>
            <a:ext cx="5715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none" spc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Better alone than in bad company.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endParaRPr lang="en-US" sz="4000" b="1" cap="none" spc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014" y="444015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none" spc="5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MORAL OF THE STORY 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76256" y="188640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SONY\Downloads\IMG_20201103_161330.jpg"/>
          <p:cNvPicPr>
            <a:picLocks noChangeAspect="1" noChangeArrowheads="1"/>
          </p:cNvPicPr>
          <p:nvPr/>
        </p:nvPicPr>
        <p:blipFill>
          <a:blip r:embed="rId3" cstate="print"/>
          <a:srcRect l="6380" t="8008" r="7465"/>
          <a:stretch>
            <a:fillRect/>
          </a:stretch>
        </p:blipFill>
        <p:spPr bwMode="auto">
          <a:xfrm>
            <a:off x="714348" y="357166"/>
            <a:ext cx="5214974" cy="60007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IPRA\Downloads\png rich man.jpg"/>
          <p:cNvPicPr>
            <a:picLocks noChangeAspect="1" noChangeArrowheads="1"/>
          </p:cNvPicPr>
          <p:nvPr/>
        </p:nvPicPr>
        <p:blipFill>
          <a:blip r:embed="rId2"/>
          <a:srcRect l="9523" r="12180"/>
          <a:stretch>
            <a:fillRect/>
          </a:stretch>
        </p:blipFill>
        <p:spPr bwMode="auto">
          <a:xfrm>
            <a:off x="357158" y="1000108"/>
            <a:ext cx="3929090" cy="5492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965662" y="100217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IPRA\Downloads\png son.png"/>
          <p:cNvPicPr>
            <a:picLocks noChangeAspect="1" noChangeArrowheads="1"/>
          </p:cNvPicPr>
          <p:nvPr/>
        </p:nvPicPr>
        <p:blipFill>
          <a:blip r:embed="rId4"/>
          <a:srcRect l="10605" r="6061" b="2083"/>
          <a:stretch>
            <a:fillRect/>
          </a:stretch>
        </p:blipFill>
        <p:spPr bwMode="auto">
          <a:xfrm flipH="1">
            <a:off x="4581872" y="2213637"/>
            <a:ext cx="3748726" cy="4430073"/>
          </a:xfrm>
          <a:prstGeom prst="rect">
            <a:avLst/>
          </a:prstGeom>
          <a:ln w="190500" cap="sq">
            <a:noFill/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214414" y="214290"/>
            <a:ext cx="6929486" cy="14465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50800"/>
              </a:rPr>
              <a:t>A rich man had </a:t>
            </a:r>
          </a:p>
          <a:p>
            <a:pPr algn="ctr"/>
            <a:r>
              <a:rPr lang="en-US" sz="4400" b="1" dirty="0">
                <a:ln w="50800"/>
              </a:rPr>
              <a:t>             only one son</a:t>
            </a:r>
            <a:endParaRPr lang="en-US" sz="4400" b="1" cap="none" spc="0" dirty="0">
              <a:ln w="50800"/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69640" y="87846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IPRA\Pictures\st2.PNG"/>
          <p:cNvPicPr>
            <a:picLocks noChangeAspect="1" noChangeArrowheads="1"/>
          </p:cNvPicPr>
          <p:nvPr/>
        </p:nvPicPr>
        <p:blipFill>
          <a:blip r:embed="rId3"/>
          <a:srcRect l="14209" t="40406" r="21027" b="13225"/>
          <a:stretch>
            <a:fillRect/>
          </a:stretch>
        </p:blipFill>
        <p:spPr bwMode="auto">
          <a:xfrm>
            <a:off x="175221" y="1255184"/>
            <a:ext cx="8729345" cy="5539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7035" y="1606138"/>
            <a:ext cx="8425743" cy="2349579"/>
          </a:xfrm>
          <a:prstGeom prst="roundRect">
            <a:avLst/>
          </a:prstGeom>
          <a:solidFill>
            <a:srgbClr val="FFC000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boy fell in to </a:t>
            </a:r>
            <a:r>
              <a:rPr lang="en-US" sz="6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6600" b="1" cap="none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bad</a:t>
            </a:r>
          </a:p>
        </p:txBody>
      </p:sp>
      <p:pic>
        <p:nvPicPr>
          <p:cNvPr id="9" name="Picture 8" descr="C:\Users\SIPRA\Pictures\bad company.PNG"/>
          <p:cNvPicPr>
            <a:picLocks noChangeAspect="1" noChangeArrowheads="1"/>
          </p:cNvPicPr>
          <p:nvPr/>
        </p:nvPicPr>
        <p:blipFill>
          <a:blip r:embed="rId4"/>
          <a:srcRect l="57134" t="6913" r="6352" b="4953"/>
          <a:stretch>
            <a:fillRect/>
          </a:stretch>
        </p:blipFill>
        <p:spPr bwMode="auto">
          <a:xfrm>
            <a:off x="5647001" y="2348880"/>
            <a:ext cx="3043819" cy="40719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9" descr="C:\Users\SIPRA\Downloads\png son.png"/>
          <p:cNvPicPr>
            <a:picLocks noChangeAspect="1" noChangeArrowheads="1"/>
          </p:cNvPicPr>
          <p:nvPr/>
        </p:nvPicPr>
        <p:blipFill>
          <a:blip r:embed="rId5"/>
          <a:srcRect l="8889" r="8283" b="3529"/>
          <a:stretch>
            <a:fillRect/>
          </a:stretch>
        </p:blipFill>
        <p:spPr bwMode="auto">
          <a:xfrm>
            <a:off x="285720" y="2780928"/>
            <a:ext cx="1575608" cy="386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IPRA\Pictures\b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41" y="548680"/>
            <a:ext cx="8743315" cy="61206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C:\Users\SIPRA\Downloads\png rich 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3417" y="1680605"/>
            <a:ext cx="1758351" cy="4572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8549" y="5323304"/>
            <a:ext cx="6229926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developed many bad habits.</a:t>
            </a:r>
          </a:p>
        </p:txBody>
      </p:sp>
      <p:pic>
        <p:nvPicPr>
          <p:cNvPr id="5" name="Picture 4" descr="C:\Users\SIPRA\Downloads\png son.png"/>
          <p:cNvPicPr>
            <a:picLocks noChangeAspect="1" noChangeArrowheads="1"/>
          </p:cNvPicPr>
          <p:nvPr/>
        </p:nvPicPr>
        <p:blipFill>
          <a:blip r:embed="rId4"/>
          <a:srcRect l="11538" b="5393"/>
          <a:stretch>
            <a:fillRect/>
          </a:stretch>
        </p:blipFill>
        <p:spPr bwMode="auto">
          <a:xfrm flipH="1">
            <a:off x="6062581" y="2204864"/>
            <a:ext cx="1928826" cy="4214842"/>
          </a:xfrm>
          <a:prstGeom prst="rect">
            <a:avLst/>
          </a:prstGeom>
          <a:noFill/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D49E87AB-0D24-40E8-AC35-E4184D67D7EE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048938" y="200539"/>
            <a:ext cx="1821180" cy="99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15206" y="80253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Pictures\stor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652335"/>
            <a:ext cx="8715435" cy="4977258"/>
          </a:xfrm>
          <a:prstGeom prst="rect">
            <a:avLst/>
          </a:prstGeom>
          <a:ln w="76200">
            <a:solidFill>
              <a:schemeClr val="tx1"/>
            </a:solidFill>
          </a:ln>
          <a:effectLst/>
        </p:spPr>
      </p:pic>
      <p:pic>
        <p:nvPicPr>
          <p:cNvPr id="4" name="Picture 3" descr="C:\Users\SIPRA\Downloads\png son.png"/>
          <p:cNvPicPr>
            <a:picLocks noChangeAspect="1" noChangeArrowheads="1"/>
          </p:cNvPicPr>
          <p:nvPr/>
        </p:nvPicPr>
        <p:blipFill>
          <a:blip r:embed="rId4"/>
          <a:srcRect l="8889" r="6666" b="3529"/>
          <a:stretch>
            <a:fillRect/>
          </a:stretch>
        </p:blipFill>
        <p:spPr bwMode="auto">
          <a:xfrm>
            <a:off x="639623" y="1271962"/>
            <a:ext cx="1931159" cy="51037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228407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man was much worried   about the habits of his son.</a:t>
            </a:r>
            <a:endParaRPr lang="en-IN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7907" y="163158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 tried his best to mend his habits. But he could not succeed.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IPRA\Downloads\back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0" y="836712"/>
            <a:ext cx="8742999" cy="599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020272" y="266494"/>
            <a:ext cx="1821180" cy="9975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41069" y="1933213"/>
            <a:ext cx="5000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One day he thought of a plan to teach his son a lesson.</a:t>
            </a:r>
            <a:endParaRPr lang="en-US" sz="4800" b="1" dirty="0"/>
          </a:p>
        </p:txBody>
      </p:sp>
      <p:pic>
        <p:nvPicPr>
          <p:cNvPr id="8" name="Picture 7" descr="C:\Users\SIPRA\Downloads\png rich man.jpg"/>
          <p:cNvPicPr>
            <a:picLocks noChangeAspect="1" noChangeArrowheads="1"/>
          </p:cNvPicPr>
          <p:nvPr/>
        </p:nvPicPr>
        <p:blipFill>
          <a:blip r:embed="rId4"/>
          <a:srcRect l="9523" r="12180"/>
          <a:stretch>
            <a:fillRect/>
          </a:stretch>
        </p:blipFill>
        <p:spPr bwMode="auto">
          <a:xfrm>
            <a:off x="1187624" y="1772816"/>
            <a:ext cx="2558658" cy="3576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72330" y="5643578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Downloads\fruits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9"/>
            <a:ext cx="6572296" cy="35719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SIPRA\Pictures\png frut.PNG"/>
          <p:cNvPicPr>
            <a:picLocks noChangeAspect="1" noChangeArrowheads="1"/>
          </p:cNvPicPr>
          <p:nvPr/>
        </p:nvPicPr>
        <p:blipFill>
          <a:blip r:embed="rId4"/>
          <a:srcRect t="4307" b="3225"/>
          <a:stretch>
            <a:fillRect/>
          </a:stretch>
        </p:blipFill>
        <p:spPr bwMode="auto">
          <a:xfrm>
            <a:off x="6786578" y="214290"/>
            <a:ext cx="2152363" cy="540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SIPRA\Pictures\st8.PNG"/>
          <p:cNvPicPr>
            <a:picLocks noChangeAspect="1" noChangeArrowheads="1"/>
          </p:cNvPicPr>
          <p:nvPr/>
        </p:nvPicPr>
        <p:blipFill>
          <a:blip r:embed="rId5"/>
          <a:srcRect l="3296" t="34623" r="9109" b="39750"/>
          <a:stretch>
            <a:fillRect/>
          </a:stretch>
        </p:blipFill>
        <p:spPr bwMode="auto">
          <a:xfrm>
            <a:off x="1785918" y="5500702"/>
            <a:ext cx="3571900" cy="1071570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He went to the market and purchased some fresh apples .</a:t>
            </a:r>
            <a:endParaRPr lang="en-IN" sz="4000" b="1" dirty="0"/>
          </a:p>
        </p:txBody>
      </p:sp>
      <p:pic>
        <p:nvPicPr>
          <p:cNvPr id="8" name="Picture 7" descr="C:\Users\SIPRA\Downloads\rotten apple 1.jpg"/>
          <p:cNvPicPr>
            <a:picLocks noChangeAspect="1" noChangeArrowheads="1"/>
          </p:cNvPicPr>
          <p:nvPr/>
        </p:nvPicPr>
        <p:blipFill>
          <a:blip r:embed="rId6"/>
          <a:srcRect l="33333" t="33807" r="36667" b="39772"/>
          <a:stretch>
            <a:fillRect/>
          </a:stretch>
        </p:blipFill>
        <p:spPr bwMode="auto">
          <a:xfrm>
            <a:off x="3250397" y="3933056"/>
            <a:ext cx="964593" cy="97144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149768" y="142852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Pictures\apples.PNG"/>
          <p:cNvPicPr>
            <a:picLocks noChangeAspect="1" noChangeArrowheads="1"/>
          </p:cNvPicPr>
          <p:nvPr/>
        </p:nvPicPr>
        <p:blipFill>
          <a:blip r:embed="rId3"/>
          <a:srcRect l="8269" t="26256" r="1946" b="4492"/>
          <a:stretch>
            <a:fillRect/>
          </a:stretch>
        </p:blipFill>
        <p:spPr bwMode="auto">
          <a:xfrm>
            <a:off x="1000100" y="2071678"/>
            <a:ext cx="5794688" cy="328612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" name="Picture 3" descr="C:\Users\SIPRA\Downloads\png rich s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240" y="1299233"/>
            <a:ext cx="2072005" cy="5415915"/>
          </a:xfrm>
          <a:prstGeom prst="rect">
            <a:avLst/>
          </a:prstGeom>
          <a:noFill/>
        </p:spPr>
      </p:pic>
      <p:pic>
        <p:nvPicPr>
          <p:cNvPr id="6" name="Picture 5" descr="C:\Users\SIPRA\Downloads\rotten apple 1.jpg"/>
          <p:cNvPicPr>
            <a:picLocks noChangeAspect="1" noChangeArrowheads="1"/>
          </p:cNvPicPr>
          <p:nvPr/>
        </p:nvPicPr>
        <p:blipFill>
          <a:blip r:embed="rId5"/>
          <a:srcRect l="33333" t="33807" r="36667" b="39772"/>
          <a:stretch>
            <a:fillRect/>
          </a:stretch>
        </p:blipFill>
        <p:spPr bwMode="auto">
          <a:xfrm>
            <a:off x="2143108" y="1928802"/>
            <a:ext cx="1609725" cy="1621155"/>
          </a:xfrm>
          <a:prstGeom prst="ellipse">
            <a:avLst/>
          </a:prstGeom>
          <a:noFill/>
        </p:spPr>
      </p:pic>
      <p:pic>
        <p:nvPicPr>
          <p:cNvPr id="7" name="Picture 6" descr="C:\Users\SIPRA\Pictures\st9.PNG"/>
          <p:cNvPicPr>
            <a:picLocks noChangeAspect="1" noChangeArrowheads="1"/>
          </p:cNvPicPr>
          <p:nvPr/>
        </p:nvPicPr>
        <p:blipFill>
          <a:blip r:embed="rId6"/>
          <a:srcRect l="10925" t="46753" r="10903" b="25649"/>
          <a:stretch>
            <a:fillRect/>
          </a:stretch>
        </p:blipFill>
        <p:spPr bwMode="auto">
          <a:xfrm>
            <a:off x="285720" y="142852"/>
            <a:ext cx="6643733" cy="1694402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C:\Users\SIPRA\Pictures\st10.PNG"/>
          <p:cNvPicPr>
            <a:picLocks noChangeAspect="1" noChangeArrowheads="1"/>
          </p:cNvPicPr>
          <p:nvPr/>
        </p:nvPicPr>
        <p:blipFill>
          <a:blip r:embed="rId7"/>
          <a:srcRect l="24918" t="47912" r="15051" b="35503"/>
          <a:stretch>
            <a:fillRect/>
          </a:stretch>
        </p:blipFill>
        <p:spPr bwMode="auto">
          <a:xfrm>
            <a:off x="238310" y="5278501"/>
            <a:ext cx="4435335" cy="134223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997078" y="214290"/>
            <a:ext cx="182118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IPRA\Pictures\story 1.PNG"/>
          <p:cNvPicPr>
            <a:picLocks noChangeAspect="1" noChangeArrowheads="1"/>
          </p:cNvPicPr>
          <p:nvPr/>
        </p:nvPicPr>
        <p:blipFill>
          <a:blip r:embed="rId3"/>
          <a:srcRect r="2479" b="7278"/>
          <a:stretch>
            <a:fillRect/>
          </a:stretch>
        </p:blipFill>
        <p:spPr bwMode="auto">
          <a:xfrm flipH="1">
            <a:off x="186679" y="214290"/>
            <a:ext cx="6143669" cy="6417204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339612" y="2869223"/>
            <a:ext cx="2729546" cy="334905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lIns="91440" tIns="45720" rIns="91440" bIns="4572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none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son</a:t>
            </a:r>
            <a:r>
              <a:rPr lang="en-US" sz="2800" b="1" cap="none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opened the</a:t>
            </a:r>
          </a:p>
          <a:p>
            <a:pPr algn="ctr"/>
            <a:r>
              <a:rPr lang="en-US" sz="2800" b="1" cap="none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almirah.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was surprised to note that all the apples had become rotten.</a:t>
            </a:r>
            <a:endParaRPr lang="en-US" sz="2800" b="1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6679" y="428491"/>
            <a:ext cx="6643734" cy="13280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5080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After some days father asked to</a:t>
            </a:r>
          </a:p>
          <a:p>
            <a:pPr algn="ctr"/>
            <a:r>
              <a:rPr lang="en-US" sz="3600" b="1" dirty="0">
                <a:ln w="5080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his son to bring  all the apples.</a:t>
            </a:r>
            <a:endParaRPr lang="en-US" sz="3600" b="1" cap="none" spc="0" dirty="0">
              <a:ln w="5080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12" descr="C:\Users\SIPRA\Downloads\rotten apple 1.jpg"/>
          <p:cNvPicPr>
            <a:picLocks noChangeAspect="1" noChangeArrowheads="1"/>
          </p:cNvPicPr>
          <p:nvPr/>
        </p:nvPicPr>
        <p:blipFill>
          <a:blip r:embed="rId4" cstate="print"/>
          <a:srcRect l="33333" t="33807" r="36667" b="39772"/>
          <a:stretch>
            <a:fillRect/>
          </a:stretch>
        </p:blipFill>
        <p:spPr bwMode="auto">
          <a:xfrm>
            <a:off x="5043457" y="4543748"/>
            <a:ext cx="746642" cy="642942"/>
          </a:xfrm>
          <a:prstGeom prst="ellipse">
            <a:avLst/>
          </a:prstGeom>
          <a:noFill/>
        </p:spPr>
      </p:pic>
      <p:pic>
        <p:nvPicPr>
          <p:cNvPr id="7" name="Picture 6" descr="C:\Users\SIPRA\Downloads\rotten apple 1.jpg"/>
          <p:cNvPicPr>
            <a:picLocks noChangeAspect="1" noChangeArrowheads="1"/>
          </p:cNvPicPr>
          <p:nvPr/>
        </p:nvPicPr>
        <p:blipFill>
          <a:blip r:embed="rId4" cstate="print"/>
          <a:srcRect l="33333" t="33807" r="36667" b="39772"/>
          <a:stretch>
            <a:fillRect/>
          </a:stretch>
        </p:blipFill>
        <p:spPr bwMode="auto">
          <a:xfrm>
            <a:off x="5129182" y="5000313"/>
            <a:ext cx="746642" cy="642942"/>
          </a:xfrm>
          <a:prstGeom prst="ellipse">
            <a:avLst/>
          </a:prstGeom>
          <a:noFill/>
        </p:spPr>
      </p:pic>
      <p:pic>
        <p:nvPicPr>
          <p:cNvPr id="8" name="Picture 7" descr="C:\Users\SIPRA\Downloads\rotten apple 1.jpg"/>
          <p:cNvPicPr>
            <a:picLocks noChangeAspect="1" noChangeArrowheads="1"/>
          </p:cNvPicPr>
          <p:nvPr/>
        </p:nvPicPr>
        <p:blipFill>
          <a:blip r:embed="rId4" cstate="print"/>
          <a:srcRect l="33333" t="33807" r="36667" b="39772"/>
          <a:stretch>
            <a:fillRect/>
          </a:stretch>
        </p:blipFill>
        <p:spPr bwMode="auto">
          <a:xfrm>
            <a:off x="5653853" y="4554543"/>
            <a:ext cx="746642" cy="642942"/>
          </a:xfrm>
          <a:prstGeom prst="ellipse">
            <a:avLst/>
          </a:prstGeom>
          <a:noFill/>
        </p:spPr>
      </p:pic>
      <p:pic>
        <p:nvPicPr>
          <p:cNvPr id="9" name="Picture 8" descr="C:\Users\SIPRA\Downloads\rotten apple 1.jpg"/>
          <p:cNvPicPr>
            <a:picLocks noChangeAspect="1" noChangeArrowheads="1"/>
          </p:cNvPicPr>
          <p:nvPr/>
        </p:nvPicPr>
        <p:blipFill>
          <a:blip r:embed="rId4" cstate="print"/>
          <a:srcRect l="33333" t="33807" r="36667" b="39772"/>
          <a:stretch>
            <a:fillRect/>
          </a:stretch>
        </p:blipFill>
        <p:spPr bwMode="auto">
          <a:xfrm>
            <a:off x="4586257" y="4752028"/>
            <a:ext cx="746642" cy="642942"/>
          </a:xfrm>
          <a:prstGeom prst="ellipse">
            <a:avLst/>
          </a:prstGeom>
          <a:noFill/>
        </p:spPr>
      </p:pic>
      <p:pic>
        <p:nvPicPr>
          <p:cNvPr id="10" name="Picture 9" descr="C:\Users\SIPRA\Downloads\rotten apple 1.jpg"/>
          <p:cNvPicPr>
            <a:picLocks noChangeAspect="1" noChangeArrowheads="1"/>
          </p:cNvPicPr>
          <p:nvPr/>
        </p:nvPicPr>
        <p:blipFill>
          <a:blip r:embed="rId4" cstate="print"/>
          <a:srcRect l="33333" t="33807" r="36667" b="39772"/>
          <a:stretch>
            <a:fillRect/>
          </a:stretch>
        </p:blipFill>
        <p:spPr bwMode="auto">
          <a:xfrm>
            <a:off x="4858000" y="3807618"/>
            <a:ext cx="746642" cy="642942"/>
          </a:xfrm>
          <a:prstGeom prst="ellipse">
            <a:avLst/>
          </a:prstGeom>
          <a:noFill/>
        </p:spPr>
      </p:pic>
      <p:pic>
        <p:nvPicPr>
          <p:cNvPr id="1026" name="Picture 2" descr="Bad Company - Short Stories for Kids in English">
            <a:extLst>
              <a:ext uri="{FF2B5EF4-FFF2-40B4-BE49-F238E27FC236}">
                <a16:creationId xmlns:a16="http://schemas.microsoft.com/office/drawing/2014/main" id="{457CE263-F64B-48F1-BBEC-94BC562F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0" y="5002843"/>
            <a:ext cx="240135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167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sipra.rath@odmegroup.org</cp:lastModifiedBy>
  <cp:revision>18</cp:revision>
  <dcterms:created xsi:type="dcterms:W3CDTF">2020-11-03T09:15:00Z</dcterms:created>
  <dcterms:modified xsi:type="dcterms:W3CDTF">2021-12-05T13:54:46Z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