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582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49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6910f9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6910f9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44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d6910f95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d6910f95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31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d6910f95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d6910f95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0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d6910f95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d6910f95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68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d6910f954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d6910f954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286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d6910f954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d6910f954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198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d6910f954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d6910f954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067492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d6910f954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d6910f954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9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gi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243575" y="1060775"/>
            <a:ext cx="7422300" cy="22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0000"/>
                </a:solidFill>
              </a:rPr>
              <a:t>WELCOME TO THE ONLINE CLASS</a:t>
            </a:r>
            <a:endParaRPr sz="32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0000"/>
                </a:solidFill>
              </a:rPr>
              <a:t>SUBJECT-HINDI RHYMES</a:t>
            </a:r>
            <a:endParaRPr sz="32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00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620775" y="3059300"/>
            <a:ext cx="6289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0000"/>
                </a:solidFill>
              </a:rPr>
              <a:t> TOPIC-</a:t>
            </a:r>
            <a:r>
              <a:rPr lang="en" sz="2800" b="1" dirty="0"/>
              <a:t>Hum hain nanhe veer sipahi</a:t>
            </a:r>
            <a:endParaRPr sz="2800" b="1" dirty="0"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0" y="0"/>
            <a:ext cx="1409051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900694" y="134875"/>
            <a:ext cx="71964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i-FI" sz="3200" b="1" dirty="0" smtClean="0">
                <a:solidFill>
                  <a:srgbClr val="FF0000"/>
                </a:solidFill>
              </a:rPr>
              <a:t>HUM HAIN NANHE VEER SIPAHI</a:t>
            </a:r>
            <a:endParaRPr lang="fi-FI" sz="3200" dirty="0">
              <a:solidFill>
                <a:srgbClr val="FF0000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125" y="4409325"/>
            <a:ext cx="1149875" cy="6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7 Indian Army Inspired Tactics To Teach Kids Self-Discipline Skil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6" r="2583" b="6555"/>
          <a:stretch/>
        </p:blipFill>
        <p:spPr bwMode="auto">
          <a:xfrm>
            <a:off x="1316331" y="1141627"/>
            <a:ext cx="5957306" cy="359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76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Hum hain  nanhe veer sipahi,nahi kisise darrte hai</a:t>
            </a:r>
            <a:endParaRPr sz="290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834" y="4531825"/>
            <a:ext cx="976166" cy="5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appy independence day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81" y="1454248"/>
            <a:ext cx="3957530" cy="282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దేశం🇮🇳 Images ✍️ INDIAN ARMY 👮 - ShareChat - భారతదేశం యొక్క స్వంత  స్వదేశీ సోషల్ నెట్‌వర్క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" y="1649973"/>
            <a:ext cx="2025513" cy="27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AKU FANCY DRESSES Our Helper/National Hero Indian Soldier Military Costume  -Green, 14-18 Years, for Boys &amp;amp; Girls Kids Costume Wear Price in India -  Buy KAKU FANCY DRESSES Our Helper/National Hero Indi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1" b="39844"/>
          <a:stretch/>
        </p:blipFill>
        <p:spPr bwMode="auto">
          <a:xfrm>
            <a:off x="2384764" y="1636946"/>
            <a:ext cx="1821476" cy="272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944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Aage badhna kaam humara ,aage badhte jaate hain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2575" y="4371375"/>
            <a:ext cx="1261425" cy="7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Indian Army Officers Training - Full Documentary animate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68" y="1412846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Jitna bhi ho kathin kaam ,hum kabhi nahi ghabrate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6148" y="4452825"/>
            <a:ext cx="1227852" cy="6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Best Indian Army Soldiers GIF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60" y="1131360"/>
            <a:ext cx="6286080" cy="35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413309" y="343088"/>
            <a:ext cx="4437000" cy="5727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Badha  chahe jo bhi aaye</a:t>
            </a:r>
            <a:endParaRPr dirty="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475" y="4568875"/>
            <a:ext cx="910301" cy="51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Army Men Cartoon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82" y="1016050"/>
            <a:ext cx="474345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1933450" y="445025"/>
            <a:ext cx="4053000" cy="5727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Aage badhte jaate hain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61" y="1326150"/>
            <a:ext cx="4114739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4550" y="4468825"/>
            <a:ext cx="1199450" cy="6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 descr="Top 30 Animated Indian Flag GIFs | Find the best GIF on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102" name="Picture 6" descr="Top 30 Animated Indian Flag GIFs | Find the best GIF on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57" y="1343363"/>
            <a:ext cx="3999115" cy="30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9898" y="4523800"/>
            <a:ext cx="1012477" cy="5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Jan Gan Man - Indian Army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42" y="108383"/>
            <a:ext cx="6391664" cy="4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ai Hind - Original Indian Short Video App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13" y="234796"/>
            <a:ext cx="1804852" cy="180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900" y="2804800"/>
            <a:ext cx="8936100" cy="20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8;p16">
            <a:hlinkClick r:id="rId4" action="ppaction://hlinksldjump"/>
          </p:cNvPr>
          <p:cNvSpPr txBox="1"/>
          <p:nvPr/>
        </p:nvSpPr>
        <p:spPr>
          <a:xfrm>
            <a:off x="349217" y="77998"/>
            <a:ext cx="8451300" cy="38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495285" algn="ctr">
              <a:lnSpc>
                <a:spcPct val="115000"/>
              </a:lnSpc>
              <a:buSzPts val="4000"/>
            </a:pPr>
            <a:r>
              <a:rPr lang="en-GB" sz="2400" b="1" dirty="0"/>
              <a:t>THANKING YOU</a:t>
            </a:r>
            <a:endParaRPr sz="2400" b="1" dirty="0"/>
          </a:p>
          <a:p>
            <a:pPr marL="495285" algn="ctr">
              <a:lnSpc>
                <a:spcPct val="115000"/>
              </a:lnSpc>
              <a:buSzPts val="4000"/>
            </a:pPr>
            <a:r>
              <a:rPr lang="en-GB" sz="2400" b="1" dirty="0">
                <a:solidFill>
                  <a:srgbClr val="FF0000"/>
                </a:solidFill>
              </a:rPr>
              <a:t>ODM EDUCATIONAL GROUP</a:t>
            </a:r>
            <a:endParaRPr sz="2400" b="1" dirty="0">
              <a:solidFill>
                <a:srgbClr val="FF0000"/>
              </a:solidFill>
            </a:endParaRPr>
          </a:p>
          <a:p>
            <a:pPr>
              <a:buSzPts val="1400"/>
            </a:pP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59</Words>
  <Application>Microsoft Office PowerPoint</Application>
  <PresentationFormat>On-screen Show (16:9)</PresentationFormat>
  <Paragraphs>15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PowerPoint Presentation</vt:lpstr>
      <vt:lpstr>HUM HAIN NANHE VEER SIPAHI</vt:lpstr>
      <vt:lpstr>Hum hain  nanhe veer sipahi,nahi kisise darrte hai</vt:lpstr>
      <vt:lpstr>Aage badhna kaam humara ,aage badhte jaate hain</vt:lpstr>
      <vt:lpstr>Jitna bhi ho kathin kaam ,hum kabhi nahi ghabrate</vt:lpstr>
      <vt:lpstr>Badha  chahe jo bhi aaye</vt:lpstr>
      <vt:lpstr>Aage badhte jaate hain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tvs</cp:lastModifiedBy>
  <cp:revision>5</cp:revision>
  <dcterms:modified xsi:type="dcterms:W3CDTF">2021-08-15T04:56:29Z</dcterms:modified>
</cp:coreProperties>
</file>