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4" r:id="rId5"/>
    <p:sldId id="271" r:id="rId6"/>
    <p:sldId id="265" r:id="rId7"/>
    <p:sldId id="257" r:id="rId8"/>
    <p:sldId id="258" r:id="rId9"/>
    <p:sldId id="259" r:id="rId10"/>
    <p:sldId id="260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7F45-4149-4B5F-A411-48A95522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821A8-A3E1-4242-BCB5-4DD956FFA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FF7F-80CB-4812-9B56-6D0ADFCA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19059-9D75-48F9-A7F4-24A35BEC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BADB-3B9A-4477-8587-7F76AEFA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4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4A6D-F394-49F9-9DC9-51A77265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91A6D-418F-4E60-825E-A1F331911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8D3A-A3DC-4A33-90DD-E27933E0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0808-2AFA-4CE1-9899-C89101D0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2EC20-C3CA-4A03-AF82-C906D529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02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89ABA-0295-4A28-AB42-1A203AEB5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9096A-5D97-46E9-8514-E9B88741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284B-35F1-47C4-9DAC-05F48D4D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C432C-F412-4234-89BA-DE5E1956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F0DCB-3317-432B-84E0-ECA42EB4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1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3F98-929A-4532-9DA4-79410510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37E7D-8100-48B6-8737-CD4C5E1E0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FA7C-B778-4C71-9B26-D330FD26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112A-9875-4C89-92F5-47E683A9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201B3-5B58-43BA-9ED9-D4C98D14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5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7250-038C-417D-B29A-2EADC048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0920A-E861-4BD9-8EBE-9E5AED110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C0BD-31E6-4A6C-81CA-C6617FA7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30B6-10FF-4C50-AEE1-DF7AF35C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E3638-0706-4D28-938F-8186DCB0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78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087C-6AB3-4D86-BAB7-CB69DFCA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D334-A475-4CB5-8170-332F2EC90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D70F-3027-4668-A13D-48A4554E7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9EDDB-2F8A-4F0E-9A9B-4DDD3FFD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D4D2-AB2C-4CCD-9DCD-EE5F39F9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A489F-3A0F-4ACE-B177-148038AC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41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6643-FE77-447E-83AA-3096AAF5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D95EE-5D89-432A-86DA-E15B4C09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0E098-3B4F-4B9E-888F-119DCAEEC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C1E69-BF46-476F-95CD-CEAB24870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FEEF0-40CA-4BD3-BC31-E0E9BF518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82CF4-A6A3-4981-A355-E47A4C02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EEF52-B627-4616-9238-633CF5B1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AEF012-F9B0-4B4C-AA77-80C4F8B6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9FB5-24AE-4D83-8341-5969BDAD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99DFA-8A22-4EB9-8EA0-16DEF8AB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E88BE-17F1-445F-A031-BA89B3E7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91461-B20D-403A-B289-8DCB0A9D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56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B2F93-07AC-474E-84D5-D8CC48C7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6E416-7B02-4113-8741-E98BDDCA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77D1A-BD4C-4267-A034-40BD09F7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2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FD0F-A7D5-4DC2-B245-A575644B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AE90-A2B4-4D7F-BCD5-8EB6C1ED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E08CC-BFC3-4F0D-B98F-3463BE7D0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0EA5B-42C7-4A9F-8333-19ACC942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7E69B-FB61-466A-B7A0-8CA1EF17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3758-CC94-4E94-8044-C33EB2CD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82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214B-A916-488A-AD4A-FFD0D099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A5674-4E7F-4E06-A1CB-710FC25AC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979C1-5C57-42C8-9D11-AD8DB59D1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3264D-CA18-41AA-9CB5-F046C41B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003F2-18DA-4F0E-BADD-50004676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2CBBF-883B-44F4-AF7E-9B9A1A51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21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66CDC-AC2F-416B-A3FB-37BBC298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921E4-8009-4E9F-A04D-2DD3FBA0B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7112C-AD83-44B8-AAAD-FA65E51B7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63DC-D40E-4612-9B47-92694FBD4134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B3FC-627E-4328-85C2-E3ECC3B0A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2245E-635E-4F42-8178-AF96031CC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AF35-D9B7-4CBD-9D7E-89D7B3E4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93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dW1Vn6cbT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FA40-EEA9-42D8-AF63-19637E73B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8383"/>
            <a:ext cx="9144000" cy="79181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n-lt"/>
              </a:rPr>
              <a:t>IS MATTER AROUND US PURE</a:t>
            </a:r>
            <a:endParaRPr lang="en-IN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128B8-0D92-483F-BC00-EF982C54F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1928191"/>
            <a:ext cx="9144000" cy="3253409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/>
              <a:t>CLASS-IX</a:t>
            </a:r>
          </a:p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SUBJECT-CHEMISTRY</a:t>
            </a:r>
          </a:p>
          <a:p>
            <a:r>
              <a:rPr lang="en-US" sz="4000" b="1" dirty="0"/>
              <a:t>CHAPTER-02</a:t>
            </a:r>
          </a:p>
          <a:p>
            <a:r>
              <a:rPr lang="en-US" sz="4000" b="1" dirty="0"/>
              <a:t>NEED FOR THE SEPARATION OF MIXTURES, TRADITIONAL METHODS OF SEPARATION</a:t>
            </a:r>
          </a:p>
          <a:p>
            <a:endParaRPr lang="en-US" sz="4000" b="1" dirty="0"/>
          </a:p>
          <a:p>
            <a:r>
              <a:rPr lang="en-US" sz="4000" b="1" dirty="0"/>
              <a:t>PERIOD-2</a:t>
            </a:r>
            <a:endParaRPr lang="en-IN" sz="4000" b="1" dirty="0"/>
          </a:p>
          <a:p>
            <a:pPr algn="l"/>
            <a:endParaRPr lang="en-US" sz="2400" b="1" dirty="0"/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7FF16D49-051C-45EF-A0CF-643B42FE53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29809"/>
            <a:ext cx="12192000" cy="19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60A1DAA-5818-4741-B9E0-31F448DF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79" y="251791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3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1E58-ED04-49C7-AA9D-105AB50E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229"/>
            <a:ext cx="10515600" cy="159833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+mn-lt"/>
              </a:rPr>
              <a:t>FILTRATION</a:t>
            </a:r>
            <a:endParaRPr lang="en-IN" sz="2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01F2-D65E-45E5-B46E-7E3E273A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2" y="1457739"/>
            <a:ext cx="8083826" cy="5164103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27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18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26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Filtration is a process by which insoluble solids can be removed from a liquid by using a filter paper.</a:t>
            </a:r>
          </a:p>
          <a:p>
            <a:pPr marL="0" indent="0">
              <a:buNone/>
            </a:pPr>
            <a:endParaRPr lang="en-IN" b="1" dirty="0">
              <a:solidFill>
                <a:srgbClr val="69696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filter paper is a special type of paper which has pores that are tiny enough to let only liquids pass through it. If you pass a solution through filter paper, any undissolved solid particles will get left behind on the paper whereas the liquid will filter through.</a:t>
            </a:r>
            <a:b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liquid that passes through is called the filtrate and the undissolved solid particles are called residue. </a:t>
            </a:r>
          </a:p>
          <a:p>
            <a:pPr marL="0" indent="0">
              <a:buNone/>
            </a:pPr>
            <a:b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Example: A mixture of chalk powder and water can be separated by this method.</a:t>
            </a:r>
            <a:b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IN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26AD69-9DCD-48CA-99FF-93A832AB5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7" y="2048498"/>
            <a:ext cx="3048828" cy="44862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B92419-7EF0-4E86-8824-E332AECD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727" y="236159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6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6E4B-D613-4C0F-9E75-6841E2BC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4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+mn-lt"/>
              </a:rPr>
              <a:t>EVAPORATION</a:t>
            </a:r>
            <a:endParaRPr lang="en-IN" sz="2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07A2-C434-4A8A-9703-E6910FE5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48" y="1683026"/>
            <a:ext cx="6278217" cy="4533694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Evaporation is the process of vaporizing the solvent to obtain the solute. Evaporation is used to separate a mixture containing a non-volatile, soluble solid from its volatile, liquid solvent.</a:t>
            </a:r>
            <a:br>
              <a:rPr lang="en-IN" sz="22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sz="22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can separate salt from a solution by evaporating the water from the solution.</a:t>
            </a:r>
            <a:endParaRPr lang="en-IN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BD8E3-BB97-4606-97E2-CFCD5C6B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90052"/>
            <a:ext cx="7497419" cy="1802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5D623-5E61-4681-BD28-BBED183D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2" y="1258958"/>
            <a:ext cx="4094922" cy="543339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2D805ED-287B-493C-808D-BCF99A6D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727" y="208722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7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ED3F-AC5A-4464-AC6D-1B20780B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300"/>
            <a:ext cx="10515600" cy="8509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+mn-lt"/>
              </a:rPr>
              <a:t>HOME ASSIGNMENT</a:t>
            </a:r>
            <a:endParaRPr lang="en-IN" sz="2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5E72-A140-4C5F-85F1-5C82A345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499"/>
            <a:ext cx="10515600" cy="34464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 Q5 to Q11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we separate saw dust, sand and iron fillings?</a:t>
            </a:r>
            <a:endParaRPr lang="en-IN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IN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we obtain clean water from muddy water?</a:t>
            </a:r>
            <a:endParaRPr lang="en-IN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0B2453-2BD9-4A27-AA15-D1C58E16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44" y="356360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95E0-01D7-472A-A6FF-8D185E00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1331"/>
            <a:ext cx="10515600" cy="147658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+mn-lt"/>
              </a:rPr>
              <a:t>THANKING YOU</a:t>
            </a:r>
            <a:endParaRPr lang="en-IN" sz="3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2392-2EB9-474F-AE2C-5C04378A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3000" b="1" dirty="0">
                <a:solidFill>
                  <a:srgbClr val="FF0000"/>
                </a:solidFill>
              </a:rPr>
              <a:t>ODM EDUCATIONAL GROUP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A05F27-BA0D-45A0-BFF7-A1B598C3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62" y="162340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1478"/>
            <a:ext cx="9657522" cy="4734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500" b="1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endParaRPr lang="en-IN" sz="2400" dirty="0"/>
          </a:p>
          <a:p>
            <a:pPr>
              <a:buNone/>
            </a:pPr>
            <a:r>
              <a:rPr lang="en-IN" sz="2200" b="1" dirty="0"/>
              <a:t>Students will be able to</a:t>
            </a:r>
            <a:endParaRPr lang="en-US" sz="2200" b="1" dirty="0"/>
          </a:p>
          <a:p>
            <a:pPr lvl="0"/>
            <a:r>
              <a:rPr lang="en-IN" sz="2200" b="1" dirty="0"/>
              <a:t>Understand the mixtures and the need to separate the mixtures.</a:t>
            </a:r>
            <a:endParaRPr lang="en-US" sz="2200" b="1" dirty="0"/>
          </a:p>
          <a:p>
            <a:pPr lvl="0"/>
            <a:r>
              <a:rPr lang="en-IN" sz="2200" b="1" dirty="0"/>
              <a:t>Familiarize  with various traditional methods of separation.</a:t>
            </a:r>
            <a:endParaRPr lang="en-US" sz="2200" b="1" dirty="0"/>
          </a:p>
          <a:p>
            <a:r>
              <a:rPr lang="en-IN" sz="2200" b="1" dirty="0"/>
              <a:t>Sensitize different types of examples from the daily life</a:t>
            </a:r>
            <a:endParaRPr lang="en-IN" sz="2400" b="1" dirty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7704" y="4674704"/>
            <a:ext cx="2209800" cy="1905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C909F5-89D2-4012-BD96-3CC9747C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583" y="278296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58957"/>
            <a:ext cx="8971722" cy="4867207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IN" sz="2400" dirty="0"/>
          </a:p>
          <a:p>
            <a:pPr lvl="0">
              <a:buNone/>
            </a:pPr>
            <a:r>
              <a:rPr lang="en-IN" sz="2500" b="1" dirty="0"/>
              <a:t>                                     </a:t>
            </a:r>
            <a:r>
              <a:rPr lang="en-IN" sz="2500" b="1" dirty="0">
                <a:solidFill>
                  <a:srgbClr val="FF0000"/>
                </a:solidFill>
              </a:rPr>
              <a:t>WARM UP QUESTION</a:t>
            </a:r>
          </a:p>
          <a:p>
            <a:pPr lvl="0">
              <a:buNone/>
            </a:pPr>
            <a:endParaRPr lang="en-US" sz="2200" b="1" dirty="0"/>
          </a:p>
          <a:p>
            <a:r>
              <a:rPr lang="en-US" sz="2400" dirty="0"/>
              <a:t> </a:t>
            </a:r>
            <a:r>
              <a:rPr lang="en-US" sz="2200" b="1" dirty="0"/>
              <a:t>Recapitulate the previous concept of the Classification of Matter.</a:t>
            </a:r>
          </a:p>
          <a:p>
            <a:r>
              <a:rPr lang="en-US" sz="2200" b="1" dirty="0"/>
              <a:t>Activate their minds with the pure and impure substances.</a:t>
            </a:r>
          </a:p>
          <a:p>
            <a:r>
              <a:rPr lang="en-US" sz="2200" b="1" dirty="0"/>
              <a:t>Ask them differentiate between compounds and mixtures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789729-9E66-40DF-A746-9BDCE537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701" y="40715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C072-85F0-4514-BE34-0BCC4003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n-lt"/>
              </a:rPr>
              <a:t>MIXTURE</a:t>
            </a:r>
            <a:endParaRPr lang="en-IN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065F-7B10-4956-94C8-7F0AC892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06725"/>
            <a:ext cx="9645568" cy="458615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 b="1" dirty="0">
                <a:solidFill>
                  <a:srgbClr val="FF0000"/>
                </a:solidFill>
                <a:effectLst/>
                <a:ea typeface="Roboto" panose="02000000000000000000" pitchFamily="2" charset="0"/>
              </a:rPr>
              <a:t>Mixture </a:t>
            </a:r>
            <a:endParaRPr lang="en-IN" sz="2200" b="1" dirty="0">
              <a:solidFill>
                <a:srgbClr val="FF0000"/>
              </a:solidFill>
              <a:effectLst/>
              <a:ea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</a:rPr>
              <a:t>Any impure substances that are made up of two or more materials combined in any ratio.</a:t>
            </a:r>
            <a:endParaRPr lang="en-IN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IN" sz="22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</a:rPr>
              <a:t>The components of a mixture can be separated easily by physical methods.</a:t>
            </a:r>
            <a:endParaRPr lang="en-IN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34440-B56E-43B8-AC1E-485AD7FCA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56" y="4333461"/>
            <a:ext cx="7673008" cy="215941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109CA06-5A52-46C4-80B3-60E2CAE9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701" y="365125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7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8885-9CFD-4453-BB01-DBE36460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+mn-lt"/>
              </a:rPr>
              <a:t>VIDEO TIME</a:t>
            </a:r>
            <a:endParaRPr lang="en-IN" sz="2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F141-07DF-43F6-8B09-6C19970F7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2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outu.be/d</a:t>
            </a:r>
            <a:r>
              <a:rPr lang="en-IN" sz="2200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https://y</a:t>
            </a:r>
            <a:r>
              <a:rPr lang="en-IN" sz="22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W1Vn6cbTRE</a:t>
            </a:r>
            <a:endParaRPr lang="en-IN" sz="2200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014DDF-7585-4268-A6DD-2B7D1F0B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14" y="23018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9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A75D-8807-4DAC-A8E4-FF75185B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46922"/>
            <a:ext cx="8596668" cy="88347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MIXTURES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B42-0137-4F8A-8329-6170E788C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8887"/>
            <a:ext cx="10515600" cy="3818076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FOR THE SEPARATION OF THE COMPONENTS OF MIXTURES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remove undesirable and harmful substances.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get useful substances.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To get completely pure substances for preparing other useful substances</a:t>
            </a:r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F7A6FE-3ABE-4A06-8DB3-9637F428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44" y="251791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F8D9-DCBB-44B1-906F-53447571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39"/>
            <a:ext cx="10515600" cy="53774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n-lt"/>
              </a:rPr>
              <a:t>TRADITIONAL METHODS OF SEPARATION</a:t>
            </a:r>
            <a:endParaRPr lang="en-IN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9F10-8063-4EB8-AA6B-EA3555C7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373"/>
            <a:ext cx="10515600" cy="3897589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Separation process: </a:t>
            </a:r>
            <a:endParaRPr lang="en-IN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solidFill>
                  <a:srgbClr val="696969"/>
                </a:solidFill>
                <a:effectLst/>
                <a:ea typeface="Times New Roman" panose="02020603050405020304" pitchFamily="18" charset="0"/>
              </a:rPr>
              <a:t> The process of separating the constituent substances of a mixture by physical methods, taking advantage of the differences in their physical properties is called separation process.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2000" b="1" dirty="0">
              <a:solidFill>
                <a:srgbClr val="696969"/>
              </a:solidFill>
              <a:ea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2000" b="1" dirty="0">
              <a:solidFill>
                <a:srgbClr val="696969"/>
              </a:solidFill>
              <a:effectLst/>
              <a:ea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696969"/>
                </a:solidFill>
                <a:ea typeface="Times New Roman" panose="02020603050405020304" pitchFamily="18" charset="0"/>
              </a:rPr>
              <a:t> Magnetic Separation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696969"/>
                </a:solidFill>
                <a:effectLst/>
                <a:ea typeface="Times New Roman" panose="02020603050405020304" pitchFamily="18" charset="0"/>
              </a:rPr>
              <a:t>Winnowing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696969"/>
                </a:solidFill>
                <a:ea typeface="Times New Roman" panose="02020603050405020304" pitchFamily="18" charset="0"/>
              </a:rPr>
              <a:t>Sieving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696969"/>
                </a:solidFill>
                <a:effectLst/>
                <a:ea typeface="Times New Roman" panose="02020603050405020304" pitchFamily="18" charset="0"/>
              </a:rPr>
              <a:t>Threshing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696969"/>
                </a:solidFill>
                <a:ea typeface="Times New Roman" panose="02020603050405020304" pitchFamily="18" charset="0"/>
              </a:rPr>
              <a:t>Filtration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rgbClr val="696969"/>
                </a:solidFill>
                <a:ea typeface="Times New Roman" panose="02020603050405020304" pitchFamily="18" charset="0"/>
              </a:rPr>
              <a:t>Evaporation</a:t>
            </a:r>
            <a:br>
              <a:rPr lang="en-IN" sz="18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sz="18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IN" sz="18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C71E85-AAD7-4279-B0D4-78FDC1A2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14" y="239576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4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DAA5-38C0-4BAE-B551-FBF55D9D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1332"/>
            <a:ext cx="10515600" cy="64935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+mn-lt"/>
              </a:rPr>
              <a:t>MAGNETIC SEPARATION</a:t>
            </a:r>
            <a:endParaRPr lang="en-IN" sz="2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B5364-34E3-4DEB-9704-C34D43E58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576"/>
            <a:ext cx="10515600" cy="4351338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Magnetic Separation: </a:t>
            </a:r>
            <a:endParaRPr lang="en-IN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This method is used when one of the components is magnetic.</a:t>
            </a:r>
            <a:br>
              <a:rPr lang="en-IN" sz="22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IN" sz="22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Example: The mixture of iron filings and sulphur powder can be separated by using magnets.</a:t>
            </a:r>
          </a:p>
          <a:p>
            <a:pPr marL="0" indent="0">
              <a:buNone/>
            </a:pPr>
            <a:endParaRPr lang="en-IN" sz="1800" b="1" dirty="0">
              <a:solidFill>
                <a:srgbClr val="69696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b="1" dirty="0">
              <a:solidFill>
                <a:srgbClr val="69696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IN" sz="18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IN" sz="18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E0044759-9730-42D5-80D0-5513D07E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97" y="3684103"/>
            <a:ext cx="8966465" cy="303143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5DFEBF0-C4A9-4FAB-9524-676B4138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61" y="149088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7E07-FCCA-454A-A9A6-A998F76F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1332"/>
            <a:ext cx="10515600" cy="64935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+mn-lt"/>
              </a:rPr>
              <a:t>WINNOWING, SIEVING AND THRESHING</a:t>
            </a:r>
            <a:endParaRPr lang="en-IN" sz="25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A603F3-B82B-4B40-8AEE-ED4F03025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112258"/>
              </p:ext>
            </p:extLst>
          </p:nvPr>
        </p:nvGraphicFramePr>
        <p:xfrm>
          <a:off x="838200" y="2252869"/>
          <a:ext cx="10757451" cy="4240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57451">
                  <a:extLst>
                    <a:ext uri="{9D8B030D-6E8A-4147-A177-3AD203B41FA5}">
                      <a16:colId xmlns:a16="http://schemas.microsoft.com/office/drawing/2014/main" val="508492218"/>
                    </a:ext>
                  </a:extLst>
                </a:gridCol>
              </a:tblGrid>
              <a:tr h="4240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b="1" dirty="0">
                          <a:solidFill>
                            <a:srgbClr val="FF0000"/>
                          </a:solidFill>
                          <a:effectLst/>
                        </a:rPr>
                        <a:t>Threshing: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>
                          <a:effectLst/>
                        </a:rPr>
                        <a:t>The process of separating grains from chaffs by biting on the ground.  </a:t>
                      </a:r>
                      <a:endParaRPr lang="en-IN" sz="22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>
                          <a:effectLst/>
                        </a:rPr>
                        <a:t>It can be done by a thresher.</a:t>
                      </a:r>
                      <a:endParaRPr lang="en-IN" sz="22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b="1" dirty="0">
                          <a:solidFill>
                            <a:srgbClr val="FF0000"/>
                          </a:solidFill>
                          <a:effectLst/>
                        </a:rPr>
                        <a:t>Winnowing: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>
                          <a:effectLst/>
                        </a:rPr>
                        <a:t>The method of separating the lighter chaff from the heavier grains by the help of air.</a:t>
                      </a:r>
                      <a:endParaRPr lang="en-IN" sz="22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200" b="1" dirty="0">
                          <a:solidFill>
                            <a:srgbClr val="FF0000"/>
                          </a:solidFill>
                          <a:effectLst/>
                        </a:rPr>
                        <a:t>Sieving: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>
                          <a:effectLst/>
                        </a:rPr>
                        <a:t>The method of separating solid-solid mixture by using a sieve.</a:t>
                      </a:r>
                      <a:endParaRPr lang="en-IN" sz="22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>
                          <a:effectLst/>
                        </a:rPr>
                        <a:t>Pebbles are removed from the sand to make fine by the method of sieving.</a:t>
                      </a:r>
                      <a:endParaRPr lang="en-IN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77489941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319E95CD-2011-46C5-960A-C1F53A29A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10" y="154473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4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522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IS MATTER AROUND US PURE</vt:lpstr>
      <vt:lpstr>PowerPoint Presentation</vt:lpstr>
      <vt:lpstr>PowerPoint Presentation</vt:lpstr>
      <vt:lpstr>MIXTURE</vt:lpstr>
      <vt:lpstr>VIDEO TIME</vt:lpstr>
      <vt:lpstr>SEPARATION OF MIXTURES</vt:lpstr>
      <vt:lpstr>TRADITIONAL METHODS OF SEPARATION</vt:lpstr>
      <vt:lpstr>MAGNETIC SEPARATION</vt:lpstr>
      <vt:lpstr>WINNOWING, SIEVING AND THRESHING</vt:lpstr>
      <vt:lpstr>FILTRATION</vt:lpstr>
      <vt:lpstr>EVAPORATION</vt:lpstr>
      <vt:lpstr>HOME ASSIGNMENT</vt:lpstr>
      <vt:lpstr>THANKING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MATTER AROUND US PURE</dc:title>
  <dc:creator>Pradeep Pati</dc:creator>
  <cp:lastModifiedBy>Pradeep Pati</cp:lastModifiedBy>
  <cp:revision>7</cp:revision>
  <dcterms:created xsi:type="dcterms:W3CDTF">2021-03-23T04:56:29Z</dcterms:created>
  <dcterms:modified xsi:type="dcterms:W3CDTF">2021-12-18T11:53:31Z</dcterms:modified>
</cp:coreProperties>
</file>