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66" r:id="rId2"/>
    <p:sldId id="367" r:id="rId3"/>
    <p:sldId id="264" r:id="rId4"/>
    <p:sldId id="265" r:id="rId5"/>
    <p:sldId id="308" r:id="rId6"/>
    <p:sldId id="309" r:id="rId7"/>
    <p:sldId id="350" r:id="rId8"/>
    <p:sldId id="310" r:id="rId9"/>
    <p:sldId id="311" r:id="rId10"/>
    <p:sldId id="351" r:id="rId11"/>
    <p:sldId id="267" r:id="rId12"/>
    <p:sldId id="363" r:id="rId13"/>
    <p:sldId id="299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8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C23EB-15C9-4644-A621-32E4DA6F3E0F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F6528E7-46DA-482A-9814-523FD2F9B846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CALCIUM</a:t>
          </a:r>
          <a:endParaRPr lang="en-IN" dirty="0"/>
        </a:p>
      </dgm:t>
    </dgm:pt>
    <dgm:pt modelId="{E43AED3D-DA45-4E92-841F-FD35EB99AB0A}" type="parTrans" cxnId="{BD9E6010-EAB9-43E8-BCB8-786F046216C6}">
      <dgm:prSet/>
      <dgm:spPr/>
      <dgm:t>
        <a:bodyPr/>
        <a:lstStyle/>
        <a:p>
          <a:endParaRPr lang="en-IN"/>
        </a:p>
      </dgm:t>
    </dgm:pt>
    <dgm:pt modelId="{4B926E4D-0832-4B9D-9EF7-69F3A9DEA53D}" type="sibTrans" cxnId="{BD9E6010-EAB9-43E8-BCB8-786F046216C6}">
      <dgm:prSet/>
      <dgm:spPr/>
      <dgm:t>
        <a:bodyPr/>
        <a:lstStyle/>
        <a:p>
          <a:endParaRPr lang="en-IN"/>
        </a:p>
      </dgm:t>
    </dgm:pt>
    <dgm:pt modelId="{8D991BCD-5623-4A82-8B00-D36472D4FEEE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milk, eggs, green leafy vegetables</a:t>
          </a:r>
          <a:endParaRPr lang="en-IN" dirty="0"/>
        </a:p>
      </dgm:t>
    </dgm:pt>
    <dgm:pt modelId="{84C0BF02-E229-4E6F-BE38-578BA5AC19E2}" type="parTrans" cxnId="{16B58FF2-07BD-4E17-A6C1-751C35345757}">
      <dgm:prSet/>
      <dgm:spPr/>
      <dgm:t>
        <a:bodyPr/>
        <a:lstStyle/>
        <a:p>
          <a:endParaRPr lang="en-IN"/>
        </a:p>
      </dgm:t>
    </dgm:pt>
    <dgm:pt modelId="{9635748F-8507-43BB-9042-618BACE6DB94}" type="sibTrans" cxnId="{16B58FF2-07BD-4E17-A6C1-751C35345757}">
      <dgm:prSet/>
      <dgm:spPr/>
      <dgm:t>
        <a:bodyPr/>
        <a:lstStyle/>
        <a:p>
          <a:endParaRPr lang="en-IN"/>
        </a:p>
      </dgm:t>
    </dgm:pt>
    <dgm:pt modelId="{BD468B91-5D0D-4B14-9E3D-7757C5211EB7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POTASSIUM</a:t>
          </a:r>
          <a:endParaRPr lang="en-IN" dirty="0"/>
        </a:p>
      </dgm:t>
    </dgm:pt>
    <dgm:pt modelId="{3CB2D2F1-3C5B-4D04-BDC4-4C8512D6AEEA}" type="parTrans" cxnId="{86D59950-5C4E-4EFA-B399-59EBC91B5AD7}">
      <dgm:prSet/>
      <dgm:spPr/>
      <dgm:t>
        <a:bodyPr/>
        <a:lstStyle/>
        <a:p>
          <a:endParaRPr lang="en-IN"/>
        </a:p>
      </dgm:t>
    </dgm:pt>
    <dgm:pt modelId="{5AB6F93B-9AE9-49FD-A171-AE6A014EDC40}" type="sibTrans" cxnId="{86D59950-5C4E-4EFA-B399-59EBC91B5AD7}">
      <dgm:prSet/>
      <dgm:spPr/>
      <dgm:t>
        <a:bodyPr/>
        <a:lstStyle/>
        <a:p>
          <a:endParaRPr lang="en-IN"/>
        </a:p>
      </dgm:t>
    </dgm:pt>
    <dgm:pt modelId="{FBDF9064-44A2-4E69-901B-987FBCFD607F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banana, tomatoes, green leafy vegetables</a:t>
          </a:r>
          <a:endParaRPr lang="en-IN" dirty="0"/>
        </a:p>
      </dgm:t>
    </dgm:pt>
    <dgm:pt modelId="{CABEB3B6-04D6-44C5-B055-754E29ACF66C}" type="parTrans" cxnId="{DA5FEC85-F5F0-4AA0-821B-FB60F9EE1B21}">
      <dgm:prSet/>
      <dgm:spPr/>
      <dgm:t>
        <a:bodyPr/>
        <a:lstStyle/>
        <a:p>
          <a:endParaRPr lang="en-IN"/>
        </a:p>
      </dgm:t>
    </dgm:pt>
    <dgm:pt modelId="{D24B044F-ACCB-4402-98D8-CDEEBC58212B}" type="sibTrans" cxnId="{DA5FEC85-F5F0-4AA0-821B-FB60F9EE1B21}">
      <dgm:prSet/>
      <dgm:spPr/>
      <dgm:t>
        <a:bodyPr/>
        <a:lstStyle/>
        <a:p>
          <a:endParaRPr lang="en-IN"/>
        </a:p>
      </dgm:t>
    </dgm:pt>
    <dgm:pt modelId="{8B1646F6-E100-43BE-9F99-477FB438ED35}" type="pres">
      <dgm:prSet presAssocID="{B02C23EB-15C9-4644-A621-32E4DA6F3E0F}" presName="Name0" presStyleCnt="0">
        <dgm:presLayoutVars>
          <dgm:dir/>
          <dgm:animLvl val="lvl"/>
          <dgm:resizeHandles val="exact"/>
        </dgm:presLayoutVars>
      </dgm:prSet>
      <dgm:spPr/>
    </dgm:pt>
    <dgm:pt modelId="{BC92FD24-26A5-4449-B45C-D22BD1FEFF17}" type="pres">
      <dgm:prSet presAssocID="{DF6528E7-46DA-482A-9814-523FD2F9B846}" presName="linNode" presStyleCnt="0"/>
      <dgm:spPr/>
    </dgm:pt>
    <dgm:pt modelId="{AF43586A-CB44-4B09-9E42-1F1BE9917360}" type="pres">
      <dgm:prSet presAssocID="{DF6528E7-46DA-482A-9814-523FD2F9B846}" presName="parTx" presStyleLbl="revTx" presStyleIdx="0" presStyleCnt="2">
        <dgm:presLayoutVars>
          <dgm:chMax val="1"/>
          <dgm:bulletEnabled val="1"/>
        </dgm:presLayoutVars>
      </dgm:prSet>
      <dgm:spPr/>
    </dgm:pt>
    <dgm:pt modelId="{12C2BD0C-FF24-446A-B390-3FE8C298D7FC}" type="pres">
      <dgm:prSet presAssocID="{DF6528E7-46DA-482A-9814-523FD2F9B846}" presName="bracket" presStyleLbl="parChTrans1D1" presStyleIdx="0" presStyleCnt="2"/>
      <dgm:spPr/>
    </dgm:pt>
    <dgm:pt modelId="{F4C1DDF3-717B-4382-A13C-05D324EEF3DB}" type="pres">
      <dgm:prSet presAssocID="{DF6528E7-46DA-482A-9814-523FD2F9B846}" presName="spH" presStyleCnt="0"/>
      <dgm:spPr/>
    </dgm:pt>
    <dgm:pt modelId="{4AEE9FE9-0AF0-4B42-A72A-553155A6E14D}" type="pres">
      <dgm:prSet presAssocID="{DF6528E7-46DA-482A-9814-523FD2F9B846}" presName="desTx" presStyleLbl="node1" presStyleIdx="0" presStyleCnt="2">
        <dgm:presLayoutVars>
          <dgm:bulletEnabled val="1"/>
        </dgm:presLayoutVars>
      </dgm:prSet>
      <dgm:spPr/>
    </dgm:pt>
    <dgm:pt modelId="{AA8880C8-D206-4B6F-80A3-9642E4102FB7}" type="pres">
      <dgm:prSet presAssocID="{4B926E4D-0832-4B9D-9EF7-69F3A9DEA53D}" presName="spV" presStyleCnt="0"/>
      <dgm:spPr/>
    </dgm:pt>
    <dgm:pt modelId="{4079CC2C-3963-4C29-899B-C208C943F0DF}" type="pres">
      <dgm:prSet presAssocID="{BD468B91-5D0D-4B14-9E3D-7757C5211EB7}" presName="linNode" presStyleCnt="0"/>
      <dgm:spPr/>
    </dgm:pt>
    <dgm:pt modelId="{434C06DC-4F1D-4A8C-851D-C4A2C5736D48}" type="pres">
      <dgm:prSet presAssocID="{BD468B91-5D0D-4B14-9E3D-7757C5211EB7}" presName="parTx" presStyleLbl="revTx" presStyleIdx="1" presStyleCnt="2">
        <dgm:presLayoutVars>
          <dgm:chMax val="1"/>
          <dgm:bulletEnabled val="1"/>
        </dgm:presLayoutVars>
      </dgm:prSet>
      <dgm:spPr/>
    </dgm:pt>
    <dgm:pt modelId="{AAEEA862-B5DC-4038-ABC4-AAD21138E7DA}" type="pres">
      <dgm:prSet presAssocID="{BD468B91-5D0D-4B14-9E3D-7757C5211EB7}" presName="bracket" presStyleLbl="parChTrans1D1" presStyleIdx="1" presStyleCnt="2"/>
      <dgm:spPr/>
    </dgm:pt>
    <dgm:pt modelId="{D63732A9-33E0-4BDF-B402-AE858F983FD6}" type="pres">
      <dgm:prSet presAssocID="{BD468B91-5D0D-4B14-9E3D-7757C5211EB7}" presName="spH" presStyleCnt="0"/>
      <dgm:spPr/>
    </dgm:pt>
    <dgm:pt modelId="{F53E12AA-6D08-4BD1-8DE4-01E0F171B062}" type="pres">
      <dgm:prSet presAssocID="{BD468B91-5D0D-4B14-9E3D-7757C5211EB7}" presName="desTx" presStyleLbl="node1" presStyleIdx="1" presStyleCnt="2">
        <dgm:presLayoutVars>
          <dgm:bulletEnabled val="1"/>
        </dgm:presLayoutVars>
      </dgm:prSet>
      <dgm:spPr/>
    </dgm:pt>
  </dgm:ptLst>
  <dgm:cxnLst>
    <dgm:cxn modelId="{BD9E6010-EAB9-43E8-BCB8-786F046216C6}" srcId="{B02C23EB-15C9-4644-A621-32E4DA6F3E0F}" destId="{DF6528E7-46DA-482A-9814-523FD2F9B846}" srcOrd="0" destOrd="0" parTransId="{E43AED3D-DA45-4E92-841F-FD35EB99AB0A}" sibTransId="{4B926E4D-0832-4B9D-9EF7-69F3A9DEA53D}"/>
    <dgm:cxn modelId="{86D59950-5C4E-4EFA-B399-59EBC91B5AD7}" srcId="{B02C23EB-15C9-4644-A621-32E4DA6F3E0F}" destId="{BD468B91-5D0D-4B14-9E3D-7757C5211EB7}" srcOrd="1" destOrd="0" parTransId="{3CB2D2F1-3C5B-4D04-BDC4-4C8512D6AEEA}" sibTransId="{5AB6F93B-9AE9-49FD-A171-AE6A014EDC40}"/>
    <dgm:cxn modelId="{46F41E81-96D5-4DD3-9D99-83DB5A32A8A2}" type="presOf" srcId="{BD468B91-5D0D-4B14-9E3D-7757C5211EB7}" destId="{434C06DC-4F1D-4A8C-851D-C4A2C5736D48}" srcOrd="0" destOrd="0" presId="urn:diagrams.loki3.com/BracketList"/>
    <dgm:cxn modelId="{DA5FEC85-F5F0-4AA0-821B-FB60F9EE1B21}" srcId="{BD468B91-5D0D-4B14-9E3D-7757C5211EB7}" destId="{FBDF9064-44A2-4E69-901B-987FBCFD607F}" srcOrd="0" destOrd="0" parTransId="{CABEB3B6-04D6-44C5-B055-754E29ACF66C}" sibTransId="{D24B044F-ACCB-4402-98D8-CDEEBC58212B}"/>
    <dgm:cxn modelId="{7D6BDCC5-E070-4B24-A953-16E4146F4D61}" type="presOf" srcId="{8D991BCD-5623-4A82-8B00-D36472D4FEEE}" destId="{4AEE9FE9-0AF0-4B42-A72A-553155A6E14D}" srcOrd="0" destOrd="0" presId="urn:diagrams.loki3.com/BracketList"/>
    <dgm:cxn modelId="{E6F00FCE-ED54-40B0-809F-DB777E5C0002}" type="presOf" srcId="{DF6528E7-46DA-482A-9814-523FD2F9B846}" destId="{AF43586A-CB44-4B09-9E42-1F1BE9917360}" srcOrd="0" destOrd="0" presId="urn:diagrams.loki3.com/BracketList"/>
    <dgm:cxn modelId="{C35913F2-517A-4746-85DC-E1F6CB69AFB0}" type="presOf" srcId="{B02C23EB-15C9-4644-A621-32E4DA6F3E0F}" destId="{8B1646F6-E100-43BE-9F99-477FB438ED35}" srcOrd="0" destOrd="0" presId="urn:diagrams.loki3.com/BracketList"/>
    <dgm:cxn modelId="{16B58FF2-07BD-4E17-A6C1-751C35345757}" srcId="{DF6528E7-46DA-482A-9814-523FD2F9B846}" destId="{8D991BCD-5623-4A82-8B00-D36472D4FEEE}" srcOrd="0" destOrd="0" parTransId="{84C0BF02-E229-4E6F-BE38-578BA5AC19E2}" sibTransId="{9635748F-8507-43BB-9042-618BACE6DB94}"/>
    <dgm:cxn modelId="{5BB00AF3-2158-48DA-AC9A-BC182F34A7C8}" type="presOf" srcId="{FBDF9064-44A2-4E69-901B-987FBCFD607F}" destId="{F53E12AA-6D08-4BD1-8DE4-01E0F171B062}" srcOrd="0" destOrd="0" presId="urn:diagrams.loki3.com/BracketList"/>
    <dgm:cxn modelId="{07B6D4CC-8B95-4DC1-A974-D0A40E5F6BD7}" type="presParOf" srcId="{8B1646F6-E100-43BE-9F99-477FB438ED35}" destId="{BC92FD24-26A5-4449-B45C-D22BD1FEFF17}" srcOrd="0" destOrd="0" presId="urn:diagrams.loki3.com/BracketList"/>
    <dgm:cxn modelId="{4BFCD6CE-EAB3-4ED4-BB31-D3CB5027185E}" type="presParOf" srcId="{BC92FD24-26A5-4449-B45C-D22BD1FEFF17}" destId="{AF43586A-CB44-4B09-9E42-1F1BE9917360}" srcOrd="0" destOrd="0" presId="urn:diagrams.loki3.com/BracketList"/>
    <dgm:cxn modelId="{FC3A1755-BD64-4E73-A326-2AA09463D432}" type="presParOf" srcId="{BC92FD24-26A5-4449-B45C-D22BD1FEFF17}" destId="{12C2BD0C-FF24-446A-B390-3FE8C298D7FC}" srcOrd="1" destOrd="0" presId="urn:diagrams.loki3.com/BracketList"/>
    <dgm:cxn modelId="{406300AF-1056-4D4C-8573-6CB0091BCE31}" type="presParOf" srcId="{BC92FD24-26A5-4449-B45C-D22BD1FEFF17}" destId="{F4C1DDF3-717B-4382-A13C-05D324EEF3DB}" srcOrd="2" destOrd="0" presId="urn:diagrams.loki3.com/BracketList"/>
    <dgm:cxn modelId="{1480EE1F-403A-4390-A2AD-56BD5372D809}" type="presParOf" srcId="{BC92FD24-26A5-4449-B45C-D22BD1FEFF17}" destId="{4AEE9FE9-0AF0-4B42-A72A-553155A6E14D}" srcOrd="3" destOrd="0" presId="urn:diagrams.loki3.com/BracketList"/>
    <dgm:cxn modelId="{4A84D4D0-2FEF-4531-B440-796817DFBAFC}" type="presParOf" srcId="{8B1646F6-E100-43BE-9F99-477FB438ED35}" destId="{AA8880C8-D206-4B6F-80A3-9642E4102FB7}" srcOrd="1" destOrd="0" presId="urn:diagrams.loki3.com/BracketList"/>
    <dgm:cxn modelId="{7F03210E-A812-45C0-AC11-EA160D52D46D}" type="presParOf" srcId="{8B1646F6-E100-43BE-9F99-477FB438ED35}" destId="{4079CC2C-3963-4C29-899B-C208C943F0DF}" srcOrd="2" destOrd="0" presId="urn:diagrams.loki3.com/BracketList"/>
    <dgm:cxn modelId="{3678F347-EEBA-4F00-92A5-F6037B6581C2}" type="presParOf" srcId="{4079CC2C-3963-4C29-899B-C208C943F0DF}" destId="{434C06DC-4F1D-4A8C-851D-C4A2C5736D48}" srcOrd="0" destOrd="0" presId="urn:diagrams.loki3.com/BracketList"/>
    <dgm:cxn modelId="{9DC47E2F-EE85-4595-82F4-388164B79F70}" type="presParOf" srcId="{4079CC2C-3963-4C29-899B-C208C943F0DF}" destId="{AAEEA862-B5DC-4038-ABC4-AAD21138E7DA}" srcOrd="1" destOrd="0" presId="urn:diagrams.loki3.com/BracketList"/>
    <dgm:cxn modelId="{FF55BE0A-394E-4CE2-936F-529FF746D5E9}" type="presParOf" srcId="{4079CC2C-3963-4C29-899B-C208C943F0DF}" destId="{D63732A9-33E0-4BDF-B402-AE858F983FD6}" srcOrd="2" destOrd="0" presId="urn:diagrams.loki3.com/BracketList"/>
    <dgm:cxn modelId="{9D8D8CEB-9A92-4872-8985-95393B3F5C90}" type="presParOf" srcId="{4079CC2C-3963-4C29-899B-C208C943F0DF}" destId="{F53E12AA-6D08-4BD1-8DE4-01E0F171B062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2C23EB-15C9-4644-A621-32E4DA6F3E0F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F6528E7-46DA-482A-9814-523FD2F9B846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SODIUM</a:t>
          </a:r>
          <a:endParaRPr lang="en-IN" dirty="0"/>
        </a:p>
      </dgm:t>
    </dgm:pt>
    <dgm:pt modelId="{E43AED3D-DA45-4E92-841F-FD35EB99AB0A}" type="parTrans" cxnId="{BD9E6010-EAB9-43E8-BCB8-786F046216C6}">
      <dgm:prSet/>
      <dgm:spPr/>
      <dgm:t>
        <a:bodyPr/>
        <a:lstStyle/>
        <a:p>
          <a:endParaRPr lang="en-IN"/>
        </a:p>
      </dgm:t>
    </dgm:pt>
    <dgm:pt modelId="{4B926E4D-0832-4B9D-9EF7-69F3A9DEA53D}" type="sibTrans" cxnId="{BD9E6010-EAB9-43E8-BCB8-786F046216C6}">
      <dgm:prSet/>
      <dgm:spPr/>
      <dgm:t>
        <a:bodyPr/>
        <a:lstStyle/>
        <a:p>
          <a:endParaRPr lang="en-IN"/>
        </a:p>
      </dgm:t>
    </dgm:pt>
    <dgm:pt modelId="{8D991BCD-5623-4A82-8B00-D36472D4FEEE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salt, pickles, butter</a:t>
          </a:r>
          <a:endParaRPr lang="en-IN" dirty="0"/>
        </a:p>
      </dgm:t>
    </dgm:pt>
    <dgm:pt modelId="{84C0BF02-E229-4E6F-BE38-578BA5AC19E2}" type="parTrans" cxnId="{16B58FF2-07BD-4E17-A6C1-751C35345757}">
      <dgm:prSet/>
      <dgm:spPr/>
      <dgm:t>
        <a:bodyPr/>
        <a:lstStyle/>
        <a:p>
          <a:endParaRPr lang="en-IN"/>
        </a:p>
      </dgm:t>
    </dgm:pt>
    <dgm:pt modelId="{9635748F-8507-43BB-9042-618BACE6DB94}" type="sibTrans" cxnId="{16B58FF2-07BD-4E17-A6C1-751C35345757}">
      <dgm:prSet/>
      <dgm:spPr/>
      <dgm:t>
        <a:bodyPr/>
        <a:lstStyle/>
        <a:p>
          <a:endParaRPr lang="en-IN"/>
        </a:p>
      </dgm:t>
    </dgm:pt>
    <dgm:pt modelId="{BD468B91-5D0D-4B14-9E3D-7757C5211EB7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MAGNESIUM</a:t>
          </a:r>
          <a:endParaRPr lang="en-IN" dirty="0"/>
        </a:p>
      </dgm:t>
    </dgm:pt>
    <dgm:pt modelId="{3CB2D2F1-3C5B-4D04-BDC4-4C8512D6AEEA}" type="parTrans" cxnId="{86D59950-5C4E-4EFA-B399-59EBC91B5AD7}">
      <dgm:prSet/>
      <dgm:spPr/>
      <dgm:t>
        <a:bodyPr/>
        <a:lstStyle/>
        <a:p>
          <a:endParaRPr lang="en-IN"/>
        </a:p>
      </dgm:t>
    </dgm:pt>
    <dgm:pt modelId="{5AB6F93B-9AE9-49FD-A171-AE6A014EDC40}" type="sibTrans" cxnId="{86D59950-5C4E-4EFA-B399-59EBC91B5AD7}">
      <dgm:prSet/>
      <dgm:spPr/>
      <dgm:t>
        <a:bodyPr/>
        <a:lstStyle/>
        <a:p>
          <a:endParaRPr lang="en-IN"/>
        </a:p>
      </dgm:t>
    </dgm:pt>
    <dgm:pt modelId="{FBDF9064-44A2-4E69-901B-987FBCFD607F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meat, brown rice, whole grains</a:t>
          </a:r>
          <a:endParaRPr lang="en-IN" dirty="0"/>
        </a:p>
      </dgm:t>
    </dgm:pt>
    <dgm:pt modelId="{CABEB3B6-04D6-44C5-B055-754E29ACF66C}" type="parTrans" cxnId="{DA5FEC85-F5F0-4AA0-821B-FB60F9EE1B21}">
      <dgm:prSet/>
      <dgm:spPr/>
      <dgm:t>
        <a:bodyPr/>
        <a:lstStyle/>
        <a:p>
          <a:endParaRPr lang="en-IN"/>
        </a:p>
      </dgm:t>
    </dgm:pt>
    <dgm:pt modelId="{D24B044F-ACCB-4402-98D8-CDEEBC58212B}" type="sibTrans" cxnId="{DA5FEC85-F5F0-4AA0-821B-FB60F9EE1B21}">
      <dgm:prSet/>
      <dgm:spPr/>
      <dgm:t>
        <a:bodyPr/>
        <a:lstStyle/>
        <a:p>
          <a:endParaRPr lang="en-IN"/>
        </a:p>
      </dgm:t>
    </dgm:pt>
    <dgm:pt modelId="{8B1646F6-E100-43BE-9F99-477FB438ED35}" type="pres">
      <dgm:prSet presAssocID="{B02C23EB-15C9-4644-A621-32E4DA6F3E0F}" presName="Name0" presStyleCnt="0">
        <dgm:presLayoutVars>
          <dgm:dir/>
          <dgm:animLvl val="lvl"/>
          <dgm:resizeHandles val="exact"/>
        </dgm:presLayoutVars>
      </dgm:prSet>
      <dgm:spPr/>
    </dgm:pt>
    <dgm:pt modelId="{BC92FD24-26A5-4449-B45C-D22BD1FEFF17}" type="pres">
      <dgm:prSet presAssocID="{DF6528E7-46DA-482A-9814-523FD2F9B846}" presName="linNode" presStyleCnt="0"/>
      <dgm:spPr/>
    </dgm:pt>
    <dgm:pt modelId="{AF43586A-CB44-4B09-9E42-1F1BE9917360}" type="pres">
      <dgm:prSet presAssocID="{DF6528E7-46DA-482A-9814-523FD2F9B846}" presName="parTx" presStyleLbl="revTx" presStyleIdx="0" presStyleCnt="2">
        <dgm:presLayoutVars>
          <dgm:chMax val="1"/>
          <dgm:bulletEnabled val="1"/>
        </dgm:presLayoutVars>
      </dgm:prSet>
      <dgm:spPr/>
    </dgm:pt>
    <dgm:pt modelId="{12C2BD0C-FF24-446A-B390-3FE8C298D7FC}" type="pres">
      <dgm:prSet presAssocID="{DF6528E7-46DA-482A-9814-523FD2F9B846}" presName="bracket" presStyleLbl="parChTrans1D1" presStyleIdx="0" presStyleCnt="2"/>
      <dgm:spPr/>
    </dgm:pt>
    <dgm:pt modelId="{F4C1DDF3-717B-4382-A13C-05D324EEF3DB}" type="pres">
      <dgm:prSet presAssocID="{DF6528E7-46DA-482A-9814-523FD2F9B846}" presName="spH" presStyleCnt="0"/>
      <dgm:spPr/>
    </dgm:pt>
    <dgm:pt modelId="{4AEE9FE9-0AF0-4B42-A72A-553155A6E14D}" type="pres">
      <dgm:prSet presAssocID="{DF6528E7-46DA-482A-9814-523FD2F9B846}" presName="desTx" presStyleLbl="node1" presStyleIdx="0" presStyleCnt="2" custLinFactNeighborX="2443" custLinFactNeighborY="3599">
        <dgm:presLayoutVars>
          <dgm:bulletEnabled val="1"/>
        </dgm:presLayoutVars>
      </dgm:prSet>
      <dgm:spPr/>
    </dgm:pt>
    <dgm:pt modelId="{AA8880C8-D206-4B6F-80A3-9642E4102FB7}" type="pres">
      <dgm:prSet presAssocID="{4B926E4D-0832-4B9D-9EF7-69F3A9DEA53D}" presName="spV" presStyleCnt="0"/>
      <dgm:spPr/>
    </dgm:pt>
    <dgm:pt modelId="{4079CC2C-3963-4C29-899B-C208C943F0DF}" type="pres">
      <dgm:prSet presAssocID="{BD468B91-5D0D-4B14-9E3D-7757C5211EB7}" presName="linNode" presStyleCnt="0"/>
      <dgm:spPr/>
    </dgm:pt>
    <dgm:pt modelId="{434C06DC-4F1D-4A8C-851D-C4A2C5736D48}" type="pres">
      <dgm:prSet presAssocID="{BD468B91-5D0D-4B14-9E3D-7757C5211EB7}" presName="parTx" presStyleLbl="revTx" presStyleIdx="1" presStyleCnt="2">
        <dgm:presLayoutVars>
          <dgm:chMax val="1"/>
          <dgm:bulletEnabled val="1"/>
        </dgm:presLayoutVars>
      </dgm:prSet>
      <dgm:spPr/>
    </dgm:pt>
    <dgm:pt modelId="{AAEEA862-B5DC-4038-ABC4-AAD21138E7DA}" type="pres">
      <dgm:prSet presAssocID="{BD468B91-5D0D-4B14-9E3D-7757C5211EB7}" presName="bracket" presStyleLbl="parChTrans1D1" presStyleIdx="1" presStyleCnt="2"/>
      <dgm:spPr/>
    </dgm:pt>
    <dgm:pt modelId="{D63732A9-33E0-4BDF-B402-AE858F983FD6}" type="pres">
      <dgm:prSet presAssocID="{BD468B91-5D0D-4B14-9E3D-7757C5211EB7}" presName="spH" presStyleCnt="0"/>
      <dgm:spPr/>
    </dgm:pt>
    <dgm:pt modelId="{F53E12AA-6D08-4BD1-8DE4-01E0F171B062}" type="pres">
      <dgm:prSet presAssocID="{BD468B91-5D0D-4B14-9E3D-7757C5211EB7}" presName="desTx" presStyleLbl="node1" presStyleIdx="1" presStyleCnt="2">
        <dgm:presLayoutVars>
          <dgm:bulletEnabled val="1"/>
        </dgm:presLayoutVars>
      </dgm:prSet>
      <dgm:spPr/>
    </dgm:pt>
  </dgm:ptLst>
  <dgm:cxnLst>
    <dgm:cxn modelId="{BD9E6010-EAB9-43E8-BCB8-786F046216C6}" srcId="{B02C23EB-15C9-4644-A621-32E4DA6F3E0F}" destId="{DF6528E7-46DA-482A-9814-523FD2F9B846}" srcOrd="0" destOrd="0" parTransId="{E43AED3D-DA45-4E92-841F-FD35EB99AB0A}" sibTransId="{4B926E4D-0832-4B9D-9EF7-69F3A9DEA53D}"/>
    <dgm:cxn modelId="{86D59950-5C4E-4EFA-B399-59EBC91B5AD7}" srcId="{B02C23EB-15C9-4644-A621-32E4DA6F3E0F}" destId="{BD468B91-5D0D-4B14-9E3D-7757C5211EB7}" srcOrd="1" destOrd="0" parTransId="{3CB2D2F1-3C5B-4D04-BDC4-4C8512D6AEEA}" sibTransId="{5AB6F93B-9AE9-49FD-A171-AE6A014EDC40}"/>
    <dgm:cxn modelId="{46F41E81-96D5-4DD3-9D99-83DB5A32A8A2}" type="presOf" srcId="{BD468B91-5D0D-4B14-9E3D-7757C5211EB7}" destId="{434C06DC-4F1D-4A8C-851D-C4A2C5736D48}" srcOrd="0" destOrd="0" presId="urn:diagrams.loki3.com/BracketList"/>
    <dgm:cxn modelId="{DA5FEC85-F5F0-4AA0-821B-FB60F9EE1B21}" srcId="{BD468B91-5D0D-4B14-9E3D-7757C5211EB7}" destId="{FBDF9064-44A2-4E69-901B-987FBCFD607F}" srcOrd="0" destOrd="0" parTransId="{CABEB3B6-04D6-44C5-B055-754E29ACF66C}" sibTransId="{D24B044F-ACCB-4402-98D8-CDEEBC58212B}"/>
    <dgm:cxn modelId="{7D6BDCC5-E070-4B24-A953-16E4146F4D61}" type="presOf" srcId="{8D991BCD-5623-4A82-8B00-D36472D4FEEE}" destId="{4AEE9FE9-0AF0-4B42-A72A-553155A6E14D}" srcOrd="0" destOrd="0" presId="urn:diagrams.loki3.com/BracketList"/>
    <dgm:cxn modelId="{E6F00FCE-ED54-40B0-809F-DB777E5C0002}" type="presOf" srcId="{DF6528E7-46DA-482A-9814-523FD2F9B846}" destId="{AF43586A-CB44-4B09-9E42-1F1BE9917360}" srcOrd="0" destOrd="0" presId="urn:diagrams.loki3.com/BracketList"/>
    <dgm:cxn modelId="{C35913F2-517A-4746-85DC-E1F6CB69AFB0}" type="presOf" srcId="{B02C23EB-15C9-4644-A621-32E4DA6F3E0F}" destId="{8B1646F6-E100-43BE-9F99-477FB438ED35}" srcOrd="0" destOrd="0" presId="urn:diagrams.loki3.com/BracketList"/>
    <dgm:cxn modelId="{16B58FF2-07BD-4E17-A6C1-751C35345757}" srcId="{DF6528E7-46DA-482A-9814-523FD2F9B846}" destId="{8D991BCD-5623-4A82-8B00-D36472D4FEEE}" srcOrd="0" destOrd="0" parTransId="{84C0BF02-E229-4E6F-BE38-578BA5AC19E2}" sibTransId="{9635748F-8507-43BB-9042-618BACE6DB94}"/>
    <dgm:cxn modelId="{5BB00AF3-2158-48DA-AC9A-BC182F34A7C8}" type="presOf" srcId="{FBDF9064-44A2-4E69-901B-987FBCFD607F}" destId="{F53E12AA-6D08-4BD1-8DE4-01E0F171B062}" srcOrd="0" destOrd="0" presId="urn:diagrams.loki3.com/BracketList"/>
    <dgm:cxn modelId="{07B6D4CC-8B95-4DC1-A974-D0A40E5F6BD7}" type="presParOf" srcId="{8B1646F6-E100-43BE-9F99-477FB438ED35}" destId="{BC92FD24-26A5-4449-B45C-D22BD1FEFF17}" srcOrd="0" destOrd="0" presId="urn:diagrams.loki3.com/BracketList"/>
    <dgm:cxn modelId="{4BFCD6CE-EAB3-4ED4-BB31-D3CB5027185E}" type="presParOf" srcId="{BC92FD24-26A5-4449-B45C-D22BD1FEFF17}" destId="{AF43586A-CB44-4B09-9E42-1F1BE9917360}" srcOrd="0" destOrd="0" presId="urn:diagrams.loki3.com/BracketList"/>
    <dgm:cxn modelId="{FC3A1755-BD64-4E73-A326-2AA09463D432}" type="presParOf" srcId="{BC92FD24-26A5-4449-B45C-D22BD1FEFF17}" destId="{12C2BD0C-FF24-446A-B390-3FE8C298D7FC}" srcOrd="1" destOrd="0" presId="urn:diagrams.loki3.com/BracketList"/>
    <dgm:cxn modelId="{406300AF-1056-4D4C-8573-6CB0091BCE31}" type="presParOf" srcId="{BC92FD24-26A5-4449-B45C-D22BD1FEFF17}" destId="{F4C1DDF3-717B-4382-A13C-05D324EEF3DB}" srcOrd="2" destOrd="0" presId="urn:diagrams.loki3.com/BracketList"/>
    <dgm:cxn modelId="{1480EE1F-403A-4390-A2AD-56BD5372D809}" type="presParOf" srcId="{BC92FD24-26A5-4449-B45C-D22BD1FEFF17}" destId="{4AEE9FE9-0AF0-4B42-A72A-553155A6E14D}" srcOrd="3" destOrd="0" presId="urn:diagrams.loki3.com/BracketList"/>
    <dgm:cxn modelId="{4A84D4D0-2FEF-4531-B440-796817DFBAFC}" type="presParOf" srcId="{8B1646F6-E100-43BE-9F99-477FB438ED35}" destId="{AA8880C8-D206-4B6F-80A3-9642E4102FB7}" srcOrd="1" destOrd="0" presId="urn:diagrams.loki3.com/BracketList"/>
    <dgm:cxn modelId="{7F03210E-A812-45C0-AC11-EA160D52D46D}" type="presParOf" srcId="{8B1646F6-E100-43BE-9F99-477FB438ED35}" destId="{4079CC2C-3963-4C29-899B-C208C943F0DF}" srcOrd="2" destOrd="0" presId="urn:diagrams.loki3.com/BracketList"/>
    <dgm:cxn modelId="{3678F347-EEBA-4F00-92A5-F6037B6581C2}" type="presParOf" srcId="{4079CC2C-3963-4C29-899B-C208C943F0DF}" destId="{434C06DC-4F1D-4A8C-851D-C4A2C5736D48}" srcOrd="0" destOrd="0" presId="urn:diagrams.loki3.com/BracketList"/>
    <dgm:cxn modelId="{9DC47E2F-EE85-4595-82F4-388164B79F70}" type="presParOf" srcId="{4079CC2C-3963-4C29-899B-C208C943F0DF}" destId="{AAEEA862-B5DC-4038-ABC4-AAD21138E7DA}" srcOrd="1" destOrd="0" presId="urn:diagrams.loki3.com/BracketList"/>
    <dgm:cxn modelId="{FF55BE0A-394E-4CE2-936F-529FF746D5E9}" type="presParOf" srcId="{4079CC2C-3963-4C29-899B-C208C943F0DF}" destId="{D63732A9-33E0-4BDF-B402-AE858F983FD6}" srcOrd="2" destOrd="0" presId="urn:diagrams.loki3.com/BracketList"/>
    <dgm:cxn modelId="{9D8D8CEB-9A92-4872-8985-95393B3F5C90}" type="presParOf" srcId="{4079CC2C-3963-4C29-899B-C208C943F0DF}" destId="{F53E12AA-6D08-4BD1-8DE4-01E0F171B062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2C23EB-15C9-4644-A621-32E4DA6F3E0F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F6528E7-46DA-482A-9814-523FD2F9B846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PHOSPHORUS</a:t>
          </a:r>
          <a:endParaRPr lang="en-IN" sz="2400" dirty="0"/>
        </a:p>
      </dgm:t>
    </dgm:pt>
    <dgm:pt modelId="{E43AED3D-DA45-4E92-841F-FD35EB99AB0A}" type="parTrans" cxnId="{BD9E6010-EAB9-43E8-BCB8-786F046216C6}">
      <dgm:prSet/>
      <dgm:spPr/>
      <dgm:t>
        <a:bodyPr/>
        <a:lstStyle/>
        <a:p>
          <a:endParaRPr lang="en-IN"/>
        </a:p>
      </dgm:t>
    </dgm:pt>
    <dgm:pt modelId="{4B926E4D-0832-4B9D-9EF7-69F3A9DEA53D}" type="sibTrans" cxnId="{BD9E6010-EAB9-43E8-BCB8-786F046216C6}">
      <dgm:prSet/>
      <dgm:spPr/>
      <dgm:t>
        <a:bodyPr/>
        <a:lstStyle/>
        <a:p>
          <a:endParaRPr lang="en-IN"/>
        </a:p>
      </dgm:t>
    </dgm:pt>
    <dgm:pt modelId="{8D991BCD-5623-4A82-8B00-D36472D4FEEE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egg, fish, milk, unpolished rice</a:t>
          </a:r>
          <a:endParaRPr lang="en-IN" dirty="0"/>
        </a:p>
      </dgm:t>
    </dgm:pt>
    <dgm:pt modelId="{84C0BF02-E229-4E6F-BE38-578BA5AC19E2}" type="parTrans" cxnId="{16B58FF2-07BD-4E17-A6C1-751C35345757}">
      <dgm:prSet/>
      <dgm:spPr/>
      <dgm:t>
        <a:bodyPr/>
        <a:lstStyle/>
        <a:p>
          <a:endParaRPr lang="en-IN"/>
        </a:p>
      </dgm:t>
    </dgm:pt>
    <dgm:pt modelId="{9635748F-8507-43BB-9042-618BACE6DB94}" type="sibTrans" cxnId="{16B58FF2-07BD-4E17-A6C1-751C35345757}">
      <dgm:prSet/>
      <dgm:spPr/>
      <dgm:t>
        <a:bodyPr/>
        <a:lstStyle/>
        <a:p>
          <a:endParaRPr lang="en-IN"/>
        </a:p>
      </dgm:t>
    </dgm:pt>
    <dgm:pt modelId="{8B1646F6-E100-43BE-9F99-477FB438ED35}" type="pres">
      <dgm:prSet presAssocID="{B02C23EB-15C9-4644-A621-32E4DA6F3E0F}" presName="Name0" presStyleCnt="0">
        <dgm:presLayoutVars>
          <dgm:dir/>
          <dgm:animLvl val="lvl"/>
          <dgm:resizeHandles val="exact"/>
        </dgm:presLayoutVars>
      </dgm:prSet>
      <dgm:spPr/>
    </dgm:pt>
    <dgm:pt modelId="{BC92FD24-26A5-4449-B45C-D22BD1FEFF17}" type="pres">
      <dgm:prSet presAssocID="{DF6528E7-46DA-482A-9814-523FD2F9B846}" presName="linNode" presStyleCnt="0"/>
      <dgm:spPr/>
    </dgm:pt>
    <dgm:pt modelId="{AF43586A-CB44-4B09-9E42-1F1BE9917360}" type="pres">
      <dgm:prSet presAssocID="{DF6528E7-46DA-482A-9814-523FD2F9B846}" presName="parTx" presStyleLbl="revTx" presStyleIdx="0" presStyleCnt="1">
        <dgm:presLayoutVars>
          <dgm:chMax val="1"/>
          <dgm:bulletEnabled val="1"/>
        </dgm:presLayoutVars>
      </dgm:prSet>
      <dgm:spPr/>
    </dgm:pt>
    <dgm:pt modelId="{12C2BD0C-FF24-446A-B390-3FE8C298D7FC}" type="pres">
      <dgm:prSet presAssocID="{DF6528E7-46DA-482A-9814-523FD2F9B846}" presName="bracket" presStyleLbl="parChTrans1D1" presStyleIdx="0" presStyleCnt="1"/>
      <dgm:spPr/>
    </dgm:pt>
    <dgm:pt modelId="{F4C1DDF3-717B-4382-A13C-05D324EEF3DB}" type="pres">
      <dgm:prSet presAssocID="{DF6528E7-46DA-482A-9814-523FD2F9B846}" presName="spH" presStyleCnt="0"/>
      <dgm:spPr/>
    </dgm:pt>
    <dgm:pt modelId="{4AEE9FE9-0AF0-4B42-A72A-553155A6E14D}" type="pres">
      <dgm:prSet presAssocID="{DF6528E7-46DA-482A-9814-523FD2F9B846}" presName="desTx" presStyleLbl="node1" presStyleIdx="0" presStyleCnt="1">
        <dgm:presLayoutVars>
          <dgm:bulletEnabled val="1"/>
        </dgm:presLayoutVars>
      </dgm:prSet>
      <dgm:spPr/>
    </dgm:pt>
  </dgm:ptLst>
  <dgm:cxnLst>
    <dgm:cxn modelId="{BD9E6010-EAB9-43E8-BCB8-786F046216C6}" srcId="{B02C23EB-15C9-4644-A621-32E4DA6F3E0F}" destId="{DF6528E7-46DA-482A-9814-523FD2F9B846}" srcOrd="0" destOrd="0" parTransId="{E43AED3D-DA45-4E92-841F-FD35EB99AB0A}" sibTransId="{4B926E4D-0832-4B9D-9EF7-69F3A9DEA53D}"/>
    <dgm:cxn modelId="{7D6BDCC5-E070-4B24-A953-16E4146F4D61}" type="presOf" srcId="{8D991BCD-5623-4A82-8B00-D36472D4FEEE}" destId="{4AEE9FE9-0AF0-4B42-A72A-553155A6E14D}" srcOrd="0" destOrd="0" presId="urn:diagrams.loki3.com/BracketList"/>
    <dgm:cxn modelId="{E6F00FCE-ED54-40B0-809F-DB777E5C0002}" type="presOf" srcId="{DF6528E7-46DA-482A-9814-523FD2F9B846}" destId="{AF43586A-CB44-4B09-9E42-1F1BE9917360}" srcOrd="0" destOrd="0" presId="urn:diagrams.loki3.com/BracketList"/>
    <dgm:cxn modelId="{C35913F2-517A-4746-85DC-E1F6CB69AFB0}" type="presOf" srcId="{B02C23EB-15C9-4644-A621-32E4DA6F3E0F}" destId="{8B1646F6-E100-43BE-9F99-477FB438ED35}" srcOrd="0" destOrd="0" presId="urn:diagrams.loki3.com/BracketList"/>
    <dgm:cxn modelId="{16B58FF2-07BD-4E17-A6C1-751C35345757}" srcId="{DF6528E7-46DA-482A-9814-523FD2F9B846}" destId="{8D991BCD-5623-4A82-8B00-D36472D4FEEE}" srcOrd="0" destOrd="0" parTransId="{84C0BF02-E229-4E6F-BE38-578BA5AC19E2}" sibTransId="{9635748F-8507-43BB-9042-618BACE6DB94}"/>
    <dgm:cxn modelId="{07B6D4CC-8B95-4DC1-A974-D0A40E5F6BD7}" type="presParOf" srcId="{8B1646F6-E100-43BE-9F99-477FB438ED35}" destId="{BC92FD24-26A5-4449-B45C-D22BD1FEFF17}" srcOrd="0" destOrd="0" presId="urn:diagrams.loki3.com/BracketList"/>
    <dgm:cxn modelId="{4BFCD6CE-EAB3-4ED4-BB31-D3CB5027185E}" type="presParOf" srcId="{BC92FD24-26A5-4449-B45C-D22BD1FEFF17}" destId="{AF43586A-CB44-4B09-9E42-1F1BE9917360}" srcOrd="0" destOrd="0" presId="urn:diagrams.loki3.com/BracketList"/>
    <dgm:cxn modelId="{FC3A1755-BD64-4E73-A326-2AA09463D432}" type="presParOf" srcId="{BC92FD24-26A5-4449-B45C-D22BD1FEFF17}" destId="{12C2BD0C-FF24-446A-B390-3FE8C298D7FC}" srcOrd="1" destOrd="0" presId="urn:diagrams.loki3.com/BracketList"/>
    <dgm:cxn modelId="{406300AF-1056-4D4C-8573-6CB0091BCE31}" type="presParOf" srcId="{BC92FD24-26A5-4449-B45C-D22BD1FEFF17}" destId="{F4C1DDF3-717B-4382-A13C-05D324EEF3DB}" srcOrd="2" destOrd="0" presId="urn:diagrams.loki3.com/BracketList"/>
    <dgm:cxn modelId="{1480EE1F-403A-4390-A2AD-56BD5372D809}" type="presParOf" srcId="{BC92FD24-26A5-4449-B45C-D22BD1FEFF17}" destId="{4AEE9FE9-0AF0-4B42-A72A-553155A6E14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075B5E-C916-4A6A-AD84-EED7665AFB2C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742D07B-77C1-4425-8F8E-5F5285627F3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IODINE</a:t>
          </a:r>
          <a:endParaRPr lang="en-IN" dirty="0"/>
        </a:p>
      </dgm:t>
    </dgm:pt>
    <dgm:pt modelId="{4C6E1C6A-AA65-4B09-9D75-FC79D560631C}" type="parTrans" cxnId="{0FEE520A-66A5-42BF-8AB9-A7B9C4467918}">
      <dgm:prSet/>
      <dgm:spPr/>
      <dgm:t>
        <a:bodyPr/>
        <a:lstStyle/>
        <a:p>
          <a:endParaRPr lang="en-IN"/>
        </a:p>
      </dgm:t>
    </dgm:pt>
    <dgm:pt modelId="{7FF67F54-2AB6-4F2D-923C-29A499701F97}" type="sibTrans" cxnId="{0FEE520A-66A5-42BF-8AB9-A7B9C4467918}">
      <dgm:prSet/>
      <dgm:spPr/>
      <dgm:t>
        <a:bodyPr/>
        <a:lstStyle/>
        <a:p>
          <a:endParaRPr lang="en-IN"/>
        </a:p>
      </dgm:t>
    </dgm:pt>
    <dgm:pt modelId="{E908160D-53C2-41A5-9552-5CB747569961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salt, fish, and sea food</a:t>
          </a:r>
          <a:endParaRPr lang="en-IN" dirty="0">
            <a:solidFill>
              <a:schemeClr val="bg1"/>
            </a:solidFill>
          </a:endParaRPr>
        </a:p>
      </dgm:t>
    </dgm:pt>
    <dgm:pt modelId="{C55E4762-229E-4BDE-85D7-73157826E082}" type="parTrans" cxnId="{AE3D5F12-CDC3-412E-9459-58AFC700F52C}">
      <dgm:prSet/>
      <dgm:spPr/>
      <dgm:t>
        <a:bodyPr/>
        <a:lstStyle/>
        <a:p>
          <a:endParaRPr lang="en-IN"/>
        </a:p>
      </dgm:t>
    </dgm:pt>
    <dgm:pt modelId="{54747558-E043-4021-9ED3-F07C13C42ADA}" type="sibTrans" cxnId="{AE3D5F12-CDC3-412E-9459-58AFC700F52C}">
      <dgm:prSet/>
      <dgm:spPr/>
      <dgm:t>
        <a:bodyPr/>
        <a:lstStyle/>
        <a:p>
          <a:endParaRPr lang="en-IN"/>
        </a:p>
      </dgm:t>
    </dgm:pt>
    <dgm:pt modelId="{1D837BFA-3BD0-4967-941A-A7CF12D830E1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IRON</a:t>
          </a:r>
          <a:endParaRPr lang="en-IN" dirty="0"/>
        </a:p>
      </dgm:t>
    </dgm:pt>
    <dgm:pt modelId="{0E7BECD7-5261-4FAB-8C77-29449FF96C9B}" type="parTrans" cxnId="{8B80D3A7-04F7-45EB-A19B-8E13F6C7FF6B}">
      <dgm:prSet/>
      <dgm:spPr/>
      <dgm:t>
        <a:bodyPr/>
        <a:lstStyle/>
        <a:p>
          <a:endParaRPr lang="en-IN"/>
        </a:p>
      </dgm:t>
    </dgm:pt>
    <dgm:pt modelId="{92C057C7-EC15-4BC4-B52A-655C9AB31763}" type="sibTrans" cxnId="{8B80D3A7-04F7-45EB-A19B-8E13F6C7FF6B}">
      <dgm:prSet/>
      <dgm:spPr/>
      <dgm:t>
        <a:bodyPr/>
        <a:lstStyle/>
        <a:p>
          <a:endParaRPr lang="en-IN"/>
        </a:p>
      </dgm:t>
    </dgm:pt>
    <dgm:pt modelId="{8BCCC325-A16F-482E-9DD4-F7C2D59A5F06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meat, egg, dry fruits, banana</a:t>
          </a:r>
          <a:endParaRPr lang="en-IN" dirty="0">
            <a:solidFill>
              <a:schemeClr val="bg1"/>
            </a:solidFill>
          </a:endParaRPr>
        </a:p>
      </dgm:t>
    </dgm:pt>
    <dgm:pt modelId="{A2FA6202-5146-4910-B330-F8AE3DF8325D}" type="parTrans" cxnId="{BF244DF4-DF5E-45FA-8E73-BF54B6570E65}">
      <dgm:prSet/>
      <dgm:spPr/>
      <dgm:t>
        <a:bodyPr/>
        <a:lstStyle/>
        <a:p>
          <a:endParaRPr lang="en-IN"/>
        </a:p>
      </dgm:t>
    </dgm:pt>
    <dgm:pt modelId="{404BEAEB-77CC-434C-A3C9-02DF29306F59}" type="sibTrans" cxnId="{BF244DF4-DF5E-45FA-8E73-BF54B6570E65}">
      <dgm:prSet/>
      <dgm:spPr/>
      <dgm:t>
        <a:bodyPr/>
        <a:lstStyle/>
        <a:p>
          <a:endParaRPr lang="en-IN"/>
        </a:p>
      </dgm:t>
    </dgm:pt>
    <dgm:pt modelId="{9986EA31-4A51-4953-A0EB-356DD3A54ADE}" type="pres">
      <dgm:prSet presAssocID="{39075B5E-C916-4A6A-AD84-EED7665AFB2C}" presName="Name0" presStyleCnt="0">
        <dgm:presLayoutVars>
          <dgm:dir/>
          <dgm:animLvl val="lvl"/>
          <dgm:resizeHandles val="exact"/>
        </dgm:presLayoutVars>
      </dgm:prSet>
      <dgm:spPr/>
    </dgm:pt>
    <dgm:pt modelId="{6D90F788-C384-4D4A-9886-4D3A127EBE18}" type="pres">
      <dgm:prSet presAssocID="{C742D07B-77C1-4425-8F8E-5F5285627F3C}" presName="linNode" presStyleCnt="0"/>
      <dgm:spPr/>
    </dgm:pt>
    <dgm:pt modelId="{CCB22FF5-F948-4B11-8212-CCE8ADD32148}" type="pres">
      <dgm:prSet presAssocID="{C742D07B-77C1-4425-8F8E-5F5285627F3C}" presName="parTx" presStyleLbl="revTx" presStyleIdx="0" presStyleCnt="2">
        <dgm:presLayoutVars>
          <dgm:chMax val="1"/>
          <dgm:bulletEnabled val="1"/>
        </dgm:presLayoutVars>
      </dgm:prSet>
      <dgm:spPr/>
    </dgm:pt>
    <dgm:pt modelId="{97A9C1E2-F72A-4F9C-84B1-169B99099DED}" type="pres">
      <dgm:prSet presAssocID="{C742D07B-77C1-4425-8F8E-5F5285627F3C}" presName="bracket" presStyleLbl="parChTrans1D1" presStyleIdx="0" presStyleCnt="2"/>
      <dgm:spPr/>
    </dgm:pt>
    <dgm:pt modelId="{DE61D906-D806-48AD-8F11-ED9DCA8FBB84}" type="pres">
      <dgm:prSet presAssocID="{C742D07B-77C1-4425-8F8E-5F5285627F3C}" presName="spH" presStyleCnt="0"/>
      <dgm:spPr/>
    </dgm:pt>
    <dgm:pt modelId="{87977F2C-143A-468A-9583-70188148D320}" type="pres">
      <dgm:prSet presAssocID="{C742D07B-77C1-4425-8F8E-5F5285627F3C}" presName="desTx" presStyleLbl="node1" presStyleIdx="0" presStyleCnt="2">
        <dgm:presLayoutVars>
          <dgm:bulletEnabled val="1"/>
        </dgm:presLayoutVars>
      </dgm:prSet>
      <dgm:spPr/>
    </dgm:pt>
    <dgm:pt modelId="{B905AC03-9C4A-439B-89AF-3786772DCEE9}" type="pres">
      <dgm:prSet presAssocID="{7FF67F54-2AB6-4F2D-923C-29A499701F97}" presName="spV" presStyleCnt="0"/>
      <dgm:spPr/>
    </dgm:pt>
    <dgm:pt modelId="{133A579F-4DE0-4659-BD94-A90633390BA7}" type="pres">
      <dgm:prSet presAssocID="{1D837BFA-3BD0-4967-941A-A7CF12D830E1}" presName="linNode" presStyleCnt="0"/>
      <dgm:spPr/>
    </dgm:pt>
    <dgm:pt modelId="{F9F27D68-FF8C-4D66-B926-53FC4CE35A73}" type="pres">
      <dgm:prSet presAssocID="{1D837BFA-3BD0-4967-941A-A7CF12D830E1}" presName="parTx" presStyleLbl="revTx" presStyleIdx="1" presStyleCnt="2">
        <dgm:presLayoutVars>
          <dgm:chMax val="1"/>
          <dgm:bulletEnabled val="1"/>
        </dgm:presLayoutVars>
      </dgm:prSet>
      <dgm:spPr/>
    </dgm:pt>
    <dgm:pt modelId="{92E77727-2F61-4656-9A6A-431AD6D97EF6}" type="pres">
      <dgm:prSet presAssocID="{1D837BFA-3BD0-4967-941A-A7CF12D830E1}" presName="bracket" presStyleLbl="parChTrans1D1" presStyleIdx="1" presStyleCnt="2"/>
      <dgm:spPr/>
    </dgm:pt>
    <dgm:pt modelId="{78F68A01-7F01-4924-A781-40FB2EF308A8}" type="pres">
      <dgm:prSet presAssocID="{1D837BFA-3BD0-4967-941A-A7CF12D830E1}" presName="spH" presStyleCnt="0"/>
      <dgm:spPr/>
    </dgm:pt>
    <dgm:pt modelId="{606A8983-696A-4F5B-B01A-063F0B21D8A1}" type="pres">
      <dgm:prSet presAssocID="{1D837BFA-3BD0-4967-941A-A7CF12D830E1}" presName="desTx" presStyleLbl="node1" presStyleIdx="1" presStyleCnt="2">
        <dgm:presLayoutVars>
          <dgm:bulletEnabled val="1"/>
        </dgm:presLayoutVars>
      </dgm:prSet>
      <dgm:spPr/>
    </dgm:pt>
  </dgm:ptLst>
  <dgm:cxnLst>
    <dgm:cxn modelId="{0FEE520A-66A5-42BF-8AB9-A7B9C4467918}" srcId="{39075B5E-C916-4A6A-AD84-EED7665AFB2C}" destId="{C742D07B-77C1-4425-8F8E-5F5285627F3C}" srcOrd="0" destOrd="0" parTransId="{4C6E1C6A-AA65-4B09-9D75-FC79D560631C}" sibTransId="{7FF67F54-2AB6-4F2D-923C-29A499701F97}"/>
    <dgm:cxn modelId="{AE3D5F12-CDC3-412E-9459-58AFC700F52C}" srcId="{C742D07B-77C1-4425-8F8E-5F5285627F3C}" destId="{E908160D-53C2-41A5-9552-5CB747569961}" srcOrd="0" destOrd="0" parTransId="{C55E4762-229E-4BDE-85D7-73157826E082}" sibTransId="{54747558-E043-4021-9ED3-F07C13C42ADA}"/>
    <dgm:cxn modelId="{B36AA940-6853-42D9-94A1-7706E939348C}" type="presOf" srcId="{1D837BFA-3BD0-4967-941A-A7CF12D830E1}" destId="{F9F27D68-FF8C-4D66-B926-53FC4CE35A73}" srcOrd="0" destOrd="0" presId="urn:diagrams.loki3.com/BracketList"/>
    <dgm:cxn modelId="{2AF4FA51-BD58-4D5F-A910-AB1782583913}" type="presOf" srcId="{C742D07B-77C1-4425-8F8E-5F5285627F3C}" destId="{CCB22FF5-F948-4B11-8212-CCE8ADD32148}" srcOrd="0" destOrd="0" presId="urn:diagrams.loki3.com/BracketList"/>
    <dgm:cxn modelId="{D052BA59-168B-4EE5-985E-4B60C6B8ABFF}" type="presOf" srcId="{8BCCC325-A16F-482E-9DD4-F7C2D59A5F06}" destId="{606A8983-696A-4F5B-B01A-063F0B21D8A1}" srcOrd="0" destOrd="0" presId="urn:diagrams.loki3.com/BracketList"/>
    <dgm:cxn modelId="{C746835A-98B9-4738-A54C-9398D124B430}" type="presOf" srcId="{E908160D-53C2-41A5-9552-5CB747569961}" destId="{87977F2C-143A-468A-9583-70188148D320}" srcOrd="0" destOrd="0" presId="urn:diagrams.loki3.com/BracketList"/>
    <dgm:cxn modelId="{8B80D3A7-04F7-45EB-A19B-8E13F6C7FF6B}" srcId="{39075B5E-C916-4A6A-AD84-EED7665AFB2C}" destId="{1D837BFA-3BD0-4967-941A-A7CF12D830E1}" srcOrd="1" destOrd="0" parTransId="{0E7BECD7-5261-4FAB-8C77-29449FF96C9B}" sibTransId="{92C057C7-EC15-4BC4-B52A-655C9AB31763}"/>
    <dgm:cxn modelId="{591937D4-AD4B-4542-8286-9A37467EC9EF}" type="presOf" srcId="{39075B5E-C916-4A6A-AD84-EED7665AFB2C}" destId="{9986EA31-4A51-4953-A0EB-356DD3A54ADE}" srcOrd="0" destOrd="0" presId="urn:diagrams.loki3.com/BracketList"/>
    <dgm:cxn modelId="{BF244DF4-DF5E-45FA-8E73-BF54B6570E65}" srcId="{1D837BFA-3BD0-4967-941A-A7CF12D830E1}" destId="{8BCCC325-A16F-482E-9DD4-F7C2D59A5F06}" srcOrd="0" destOrd="0" parTransId="{A2FA6202-5146-4910-B330-F8AE3DF8325D}" sibTransId="{404BEAEB-77CC-434C-A3C9-02DF29306F59}"/>
    <dgm:cxn modelId="{F83DD07E-94B3-40B7-A6B3-6BA2023AB6BD}" type="presParOf" srcId="{9986EA31-4A51-4953-A0EB-356DD3A54ADE}" destId="{6D90F788-C384-4D4A-9886-4D3A127EBE18}" srcOrd="0" destOrd="0" presId="urn:diagrams.loki3.com/BracketList"/>
    <dgm:cxn modelId="{36EB2FE7-DCAF-4C6B-B9FD-CA5247811CD5}" type="presParOf" srcId="{6D90F788-C384-4D4A-9886-4D3A127EBE18}" destId="{CCB22FF5-F948-4B11-8212-CCE8ADD32148}" srcOrd="0" destOrd="0" presId="urn:diagrams.loki3.com/BracketList"/>
    <dgm:cxn modelId="{84818126-C911-48F9-947A-720A34717861}" type="presParOf" srcId="{6D90F788-C384-4D4A-9886-4D3A127EBE18}" destId="{97A9C1E2-F72A-4F9C-84B1-169B99099DED}" srcOrd="1" destOrd="0" presId="urn:diagrams.loki3.com/BracketList"/>
    <dgm:cxn modelId="{0D155E33-3D7F-4583-9BFE-0DDC46581FD1}" type="presParOf" srcId="{6D90F788-C384-4D4A-9886-4D3A127EBE18}" destId="{DE61D906-D806-48AD-8F11-ED9DCA8FBB84}" srcOrd="2" destOrd="0" presId="urn:diagrams.loki3.com/BracketList"/>
    <dgm:cxn modelId="{FBB3DC93-275B-4378-95E4-CA26537EED20}" type="presParOf" srcId="{6D90F788-C384-4D4A-9886-4D3A127EBE18}" destId="{87977F2C-143A-468A-9583-70188148D320}" srcOrd="3" destOrd="0" presId="urn:diagrams.loki3.com/BracketList"/>
    <dgm:cxn modelId="{DEB4DD82-552A-43BD-9D30-6FE5F2AB9ABE}" type="presParOf" srcId="{9986EA31-4A51-4953-A0EB-356DD3A54ADE}" destId="{B905AC03-9C4A-439B-89AF-3786772DCEE9}" srcOrd="1" destOrd="0" presId="urn:diagrams.loki3.com/BracketList"/>
    <dgm:cxn modelId="{09F80A75-B8B6-4AA4-8770-234F9D3DC6D6}" type="presParOf" srcId="{9986EA31-4A51-4953-A0EB-356DD3A54ADE}" destId="{133A579F-4DE0-4659-BD94-A90633390BA7}" srcOrd="2" destOrd="0" presId="urn:diagrams.loki3.com/BracketList"/>
    <dgm:cxn modelId="{AAF7278A-9EDA-4E80-B446-71A2FE3CDBCF}" type="presParOf" srcId="{133A579F-4DE0-4659-BD94-A90633390BA7}" destId="{F9F27D68-FF8C-4D66-B926-53FC4CE35A73}" srcOrd="0" destOrd="0" presId="urn:diagrams.loki3.com/BracketList"/>
    <dgm:cxn modelId="{8B6AB43F-B91B-4F0E-8C9E-D77E901CD2DE}" type="presParOf" srcId="{133A579F-4DE0-4659-BD94-A90633390BA7}" destId="{92E77727-2F61-4656-9A6A-431AD6D97EF6}" srcOrd="1" destOrd="0" presId="urn:diagrams.loki3.com/BracketList"/>
    <dgm:cxn modelId="{E588284A-0DF5-491B-BCD4-CD22D9C896A0}" type="presParOf" srcId="{133A579F-4DE0-4659-BD94-A90633390BA7}" destId="{78F68A01-7F01-4924-A781-40FB2EF308A8}" srcOrd="2" destOrd="0" presId="urn:diagrams.loki3.com/BracketList"/>
    <dgm:cxn modelId="{DF6B2F42-E47F-4FAA-903F-375FEB9F9679}" type="presParOf" srcId="{133A579F-4DE0-4659-BD94-A90633390BA7}" destId="{606A8983-696A-4F5B-B01A-063F0B21D8A1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075B5E-C916-4A6A-AD84-EED7665AFB2C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742D07B-77C1-4425-8F8E-5F5285627F3C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CHROMIUM</a:t>
          </a:r>
          <a:endParaRPr lang="en-IN" dirty="0"/>
        </a:p>
      </dgm:t>
    </dgm:pt>
    <dgm:pt modelId="{4C6E1C6A-AA65-4B09-9D75-FC79D560631C}" type="parTrans" cxnId="{0FEE520A-66A5-42BF-8AB9-A7B9C4467918}">
      <dgm:prSet/>
      <dgm:spPr/>
      <dgm:t>
        <a:bodyPr/>
        <a:lstStyle/>
        <a:p>
          <a:endParaRPr lang="en-IN"/>
        </a:p>
      </dgm:t>
    </dgm:pt>
    <dgm:pt modelId="{7FF67F54-2AB6-4F2D-923C-29A499701F97}" type="sibTrans" cxnId="{0FEE520A-66A5-42BF-8AB9-A7B9C4467918}">
      <dgm:prSet/>
      <dgm:spPr/>
      <dgm:t>
        <a:bodyPr/>
        <a:lstStyle/>
        <a:p>
          <a:endParaRPr lang="en-IN"/>
        </a:p>
      </dgm:t>
    </dgm:pt>
    <dgm:pt modelId="{E908160D-53C2-41A5-9552-5CB747569961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soybean, carrot, tomato</a:t>
          </a:r>
          <a:endParaRPr lang="en-IN" dirty="0">
            <a:solidFill>
              <a:schemeClr val="bg1"/>
            </a:solidFill>
          </a:endParaRPr>
        </a:p>
      </dgm:t>
    </dgm:pt>
    <dgm:pt modelId="{C55E4762-229E-4BDE-85D7-73157826E082}" type="parTrans" cxnId="{AE3D5F12-CDC3-412E-9459-58AFC700F52C}">
      <dgm:prSet/>
      <dgm:spPr/>
      <dgm:t>
        <a:bodyPr/>
        <a:lstStyle/>
        <a:p>
          <a:endParaRPr lang="en-IN"/>
        </a:p>
      </dgm:t>
    </dgm:pt>
    <dgm:pt modelId="{54747558-E043-4021-9ED3-F07C13C42ADA}" type="sibTrans" cxnId="{AE3D5F12-CDC3-412E-9459-58AFC700F52C}">
      <dgm:prSet/>
      <dgm:spPr/>
      <dgm:t>
        <a:bodyPr/>
        <a:lstStyle/>
        <a:p>
          <a:endParaRPr lang="en-IN"/>
        </a:p>
      </dgm:t>
    </dgm:pt>
    <dgm:pt modelId="{1D837BFA-3BD0-4967-941A-A7CF12D830E1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COPPER</a:t>
          </a:r>
          <a:endParaRPr lang="en-IN" dirty="0"/>
        </a:p>
      </dgm:t>
    </dgm:pt>
    <dgm:pt modelId="{0E7BECD7-5261-4FAB-8C77-29449FF96C9B}" type="parTrans" cxnId="{8B80D3A7-04F7-45EB-A19B-8E13F6C7FF6B}">
      <dgm:prSet/>
      <dgm:spPr/>
      <dgm:t>
        <a:bodyPr/>
        <a:lstStyle/>
        <a:p>
          <a:endParaRPr lang="en-IN"/>
        </a:p>
      </dgm:t>
    </dgm:pt>
    <dgm:pt modelId="{92C057C7-EC15-4BC4-B52A-655C9AB31763}" type="sibTrans" cxnId="{8B80D3A7-04F7-45EB-A19B-8E13F6C7FF6B}">
      <dgm:prSet/>
      <dgm:spPr/>
      <dgm:t>
        <a:bodyPr/>
        <a:lstStyle/>
        <a:p>
          <a:endParaRPr lang="en-IN"/>
        </a:p>
      </dgm:t>
    </dgm:pt>
    <dgm:pt modelId="{8BCCC325-A16F-482E-9DD4-F7C2D59A5F06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egg, green leafy vegetables</a:t>
          </a:r>
          <a:endParaRPr lang="en-IN" dirty="0">
            <a:solidFill>
              <a:schemeClr val="bg1"/>
            </a:solidFill>
          </a:endParaRPr>
        </a:p>
      </dgm:t>
    </dgm:pt>
    <dgm:pt modelId="{A2FA6202-5146-4910-B330-F8AE3DF8325D}" type="parTrans" cxnId="{BF244DF4-DF5E-45FA-8E73-BF54B6570E65}">
      <dgm:prSet/>
      <dgm:spPr/>
      <dgm:t>
        <a:bodyPr/>
        <a:lstStyle/>
        <a:p>
          <a:endParaRPr lang="en-IN"/>
        </a:p>
      </dgm:t>
    </dgm:pt>
    <dgm:pt modelId="{404BEAEB-77CC-434C-A3C9-02DF29306F59}" type="sibTrans" cxnId="{BF244DF4-DF5E-45FA-8E73-BF54B6570E65}">
      <dgm:prSet/>
      <dgm:spPr/>
      <dgm:t>
        <a:bodyPr/>
        <a:lstStyle/>
        <a:p>
          <a:endParaRPr lang="en-IN"/>
        </a:p>
      </dgm:t>
    </dgm:pt>
    <dgm:pt modelId="{9986EA31-4A51-4953-A0EB-356DD3A54ADE}" type="pres">
      <dgm:prSet presAssocID="{39075B5E-C916-4A6A-AD84-EED7665AFB2C}" presName="Name0" presStyleCnt="0">
        <dgm:presLayoutVars>
          <dgm:dir/>
          <dgm:animLvl val="lvl"/>
          <dgm:resizeHandles val="exact"/>
        </dgm:presLayoutVars>
      </dgm:prSet>
      <dgm:spPr/>
    </dgm:pt>
    <dgm:pt modelId="{6D90F788-C384-4D4A-9886-4D3A127EBE18}" type="pres">
      <dgm:prSet presAssocID="{C742D07B-77C1-4425-8F8E-5F5285627F3C}" presName="linNode" presStyleCnt="0"/>
      <dgm:spPr/>
    </dgm:pt>
    <dgm:pt modelId="{CCB22FF5-F948-4B11-8212-CCE8ADD32148}" type="pres">
      <dgm:prSet presAssocID="{C742D07B-77C1-4425-8F8E-5F5285627F3C}" presName="parTx" presStyleLbl="revTx" presStyleIdx="0" presStyleCnt="2">
        <dgm:presLayoutVars>
          <dgm:chMax val="1"/>
          <dgm:bulletEnabled val="1"/>
        </dgm:presLayoutVars>
      </dgm:prSet>
      <dgm:spPr/>
    </dgm:pt>
    <dgm:pt modelId="{97A9C1E2-F72A-4F9C-84B1-169B99099DED}" type="pres">
      <dgm:prSet presAssocID="{C742D07B-77C1-4425-8F8E-5F5285627F3C}" presName="bracket" presStyleLbl="parChTrans1D1" presStyleIdx="0" presStyleCnt="2"/>
      <dgm:spPr/>
    </dgm:pt>
    <dgm:pt modelId="{DE61D906-D806-48AD-8F11-ED9DCA8FBB84}" type="pres">
      <dgm:prSet presAssocID="{C742D07B-77C1-4425-8F8E-5F5285627F3C}" presName="spH" presStyleCnt="0"/>
      <dgm:spPr/>
    </dgm:pt>
    <dgm:pt modelId="{87977F2C-143A-468A-9583-70188148D320}" type="pres">
      <dgm:prSet presAssocID="{C742D07B-77C1-4425-8F8E-5F5285627F3C}" presName="desTx" presStyleLbl="node1" presStyleIdx="0" presStyleCnt="2">
        <dgm:presLayoutVars>
          <dgm:bulletEnabled val="1"/>
        </dgm:presLayoutVars>
      </dgm:prSet>
      <dgm:spPr/>
    </dgm:pt>
    <dgm:pt modelId="{B905AC03-9C4A-439B-89AF-3786772DCEE9}" type="pres">
      <dgm:prSet presAssocID="{7FF67F54-2AB6-4F2D-923C-29A499701F97}" presName="spV" presStyleCnt="0"/>
      <dgm:spPr/>
    </dgm:pt>
    <dgm:pt modelId="{133A579F-4DE0-4659-BD94-A90633390BA7}" type="pres">
      <dgm:prSet presAssocID="{1D837BFA-3BD0-4967-941A-A7CF12D830E1}" presName="linNode" presStyleCnt="0"/>
      <dgm:spPr/>
    </dgm:pt>
    <dgm:pt modelId="{F9F27D68-FF8C-4D66-B926-53FC4CE35A73}" type="pres">
      <dgm:prSet presAssocID="{1D837BFA-3BD0-4967-941A-A7CF12D830E1}" presName="parTx" presStyleLbl="revTx" presStyleIdx="1" presStyleCnt="2">
        <dgm:presLayoutVars>
          <dgm:chMax val="1"/>
          <dgm:bulletEnabled val="1"/>
        </dgm:presLayoutVars>
      </dgm:prSet>
      <dgm:spPr/>
    </dgm:pt>
    <dgm:pt modelId="{92E77727-2F61-4656-9A6A-431AD6D97EF6}" type="pres">
      <dgm:prSet presAssocID="{1D837BFA-3BD0-4967-941A-A7CF12D830E1}" presName="bracket" presStyleLbl="parChTrans1D1" presStyleIdx="1" presStyleCnt="2"/>
      <dgm:spPr/>
    </dgm:pt>
    <dgm:pt modelId="{78F68A01-7F01-4924-A781-40FB2EF308A8}" type="pres">
      <dgm:prSet presAssocID="{1D837BFA-3BD0-4967-941A-A7CF12D830E1}" presName="spH" presStyleCnt="0"/>
      <dgm:spPr/>
    </dgm:pt>
    <dgm:pt modelId="{606A8983-696A-4F5B-B01A-063F0B21D8A1}" type="pres">
      <dgm:prSet presAssocID="{1D837BFA-3BD0-4967-941A-A7CF12D830E1}" presName="desTx" presStyleLbl="node1" presStyleIdx="1" presStyleCnt="2">
        <dgm:presLayoutVars>
          <dgm:bulletEnabled val="1"/>
        </dgm:presLayoutVars>
      </dgm:prSet>
      <dgm:spPr/>
    </dgm:pt>
  </dgm:ptLst>
  <dgm:cxnLst>
    <dgm:cxn modelId="{0FEE520A-66A5-42BF-8AB9-A7B9C4467918}" srcId="{39075B5E-C916-4A6A-AD84-EED7665AFB2C}" destId="{C742D07B-77C1-4425-8F8E-5F5285627F3C}" srcOrd="0" destOrd="0" parTransId="{4C6E1C6A-AA65-4B09-9D75-FC79D560631C}" sibTransId="{7FF67F54-2AB6-4F2D-923C-29A499701F97}"/>
    <dgm:cxn modelId="{AE3D5F12-CDC3-412E-9459-58AFC700F52C}" srcId="{C742D07B-77C1-4425-8F8E-5F5285627F3C}" destId="{E908160D-53C2-41A5-9552-5CB747569961}" srcOrd="0" destOrd="0" parTransId="{C55E4762-229E-4BDE-85D7-73157826E082}" sibTransId="{54747558-E043-4021-9ED3-F07C13C42ADA}"/>
    <dgm:cxn modelId="{B36AA940-6853-42D9-94A1-7706E939348C}" type="presOf" srcId="{1D837BFA-3BD0-4967-941A-A7CF12D830E1}" destId="{F9F27D68-FF8C-4D66-B926-53FC4CE35A73}" srcOrd="0" destOrd="0" presId="urn:diagrams.loki3.com/BracketList"/>
    <dgm:cxn modelId="{2AF4FA51-BD58-4D5F-A910-AB1782583913}" type="presOf" srcId="{C742D07B-77C1-4425-8F8E-5F5285627F3C}" destId="{CCB22FF5-F948-4B11-8212-CCE8ADD32148}" srcOrd="0" destOrd="0" presId="urn:diagrams.loki3.com/BracketList"/>
    <dgm:cxn modelId="{D052BA59-168B-4EE5-985E-4B60C6B8ABFF}" type="presOf" srcId="{8BCCC325-A16F-482E-9DD4-F7C2D59A5F06}" destId="{606A8983-696A-4F5B-B01A-063F0B21D8A1}" srcOrd="0" destOrd="0" presId="urn:diagrams.loki3.com/BracketList"/>
    <dgm:cxn modelId="{C746835A-98B9-4738-A54C-9398D124B430}" type="presOf" srcId="{E908160D-53C2-41A5-9552-5CB747569961}" destId="{87977F2C-143A-468A-9583-70188148D320}" srcOrd="0" destOrd="0" presId="urn:diagrams.loki3.com/BracketList"/>
    <dgm:cxn modelId="{8B80D3A7-04F7-45EB-A19B-8E13F6C7FF6B}" srcId="{39075B5E-C916-4A6A-AD84-EED7665AFB2C}" destId="{1D837BFA-3BD0-4967-941A-A7CF12D830E1}" srcOrd="1" destOrd="0" parTransId="{0E7BECD7-5261-4FAB-8C77-29449FF96C9B}" sibTransId="{92C057C7-EC15-4BC4-B52A-655C9AB31763}"/>
    <dgm:cxn modelId="{591937D4-AD4B-4542-8286-9A37467EC9EF}" type="presOf" srcId="{39075B5E-C916-4A6A-AD84-EED7665AFB2C}" destId="{9986EA31-4A51-4953-A0EB-356DD3A54ADE}" srcOrd="0" destOrd="0" presId="urn:diagrams.loki3.com/BracketList"/>
    <dgm:cxn modelId="{BF244DF4-DF5E-45FA-8E73-BF54B6570E65}" srcId="{1D837BFA-3BD0-4967-941A-A7CF12D830E1}" destId="{8BCCC325-A16F-482E-9DD4-F7C2D59A5F06}" srcOrd="0" destOrd="0" parTransId="{A2FA6202-5146-4910-B330-F8AE3DF8325D}" sibTransId="{404BEAEB-77CC-434C-A3C9-02DF29306F59}"/>
    <dgm:cxn modelId="{F83DD07E-94B3-40B7-A6B3-6BA2023AB6BD}" type="presParOf" srcId="{9986EA31-4A51-4953-A0EB-356DD3A54ADE}" destId="{6D90F788-C384-4D4A-9886-4D3A127EBE18}" srcOrd="0" destOrd="0" presId="urn:diagrams.loki3.com/BracketList"/>
    <dgm:cxn modelId="{36EB2FE7-DCAF-4C6B-B9FD-CA5247811CD5}" type="presParOf" srcId="{6D90F788-C384-4D4A-9886-4D3A127EBE18}" destId="{CCB22FF5-F948-4B11-8212-CCE8ADD32148}" srcOrd="0" destOrd="0" presId="urn:diagrams.loki3.com/BracketList"/>
    <dgm:cxn modelId="{84818126-C911-48F9-947A-720A34717861}" type="presParOf" srcId="{6D90F788-C384-4D4A-9886-4D3A127EBE18}" destId="{97A9C1E2-F72A-4F9C-84B1-169B99099DED}" srcOrd="1" destOrd="0" presId="urn:diagrams.loki3.com/BracketList"/>
    <dgm:cxn modelId="{0D155E33-3D7F-4583-9BFE-0DDC46581FD1}" type="presParOf" srcId="{6D90F788-C384-4D4A-9886-4D3A127EBE18}" destId="{DE61D906-D806-48AD-8F11-ED9DCA8FBB84}" srcOrd="2" destOrd="0" presId="urn:diagrams.loki3.com/BracketList"/>
    <dgm:cxn modelId="{FBB3DC93-275B-4378-95E4-CA26537EED20}" type="presParOf" srcId="{6D90F788-C384-4D4A-9886-4D3A127EBE18}" destId="{87977F2C-143A-468A-9583-70188148D320}" srcOrd="3" destOrd="0" presId="urn:diagrams.loki3.com/BracketList"/>
    <dgm:cxn modelId="{DEB4DD82-552A-43BD-9D30-6FE5F2AB9ABE}" type="presParOf" srcId="{9986EA31-4A51-4953-A0EB-356DD3A54ADE}" destId="{B905AC03-9C4A-439B-89AF-3786772DCEE9}" srcOrd="1" destOrd="0" presId="urn:diagrams.loki3.com/BracketList"/>
    <dgm:cxn modelId="{09F80A75-B8B6-4AA4-8770-234F9D3DC6D6}" type="presParOf" srcId="{9986EA31-4A51-4953-A0EB-356DD3A54ADE}" destId="{133A579F-4DE0-4659-BD94-A90633390BA7}" srcOrd="2" destOrd="0" presId="urn:diagrams.loki3.com/BracketList"/>
    <dgm:cxn modelId="{AAF7278A-9EDA-4E80-B446-71A2FE3CDBCF}" type="presParOf" srcId="{133A579F-4DE0-4659-BD94-A90633390BA7}" destId="{F9F27D68-FF8C-4D66-B926-53FC4CE35A73}" srcOrd="0" destOrd="0" presId="urn:diagrams.loki3.com/BracketList"/>
    <dgm:cxn modelId="{8B6AB43F-B91B-4F0E-8C9E-D77E901CD2DE}" type="presParOf" srcId="{133A579F-4DE0-4659-BD94-A90633390BA7}" destId="{92E77727-2F61-4656-9A6A-431AD6D97EF6}" srcOrd="1" destOrd="0" presId="urn:diagrams.loki3.com/BracketList"/>
    <dgm:cxn modelId="{E588284A-0DF5-491B-BCD4-CD22D9C896A0}" type="presParOf" srcId="{133A579F-4DE0-4659-BD94-A90633390BA7}" destId="{78F68A01-7F01-4924-A781-40FB2EF308A8}" srcOrd="2" destOrd="0" presId="urn:diagrams.loki3.com/BracketList"/>
    <dgm:cxn modelId="{DF6B2F42-E47F-4FAA-903F-375FEB9F9679}" type="presParOf" srcId="{133A579F-4DE0-4659-BD94-A90633390BA7}" destId="{606A8983-696A-4F5B-B01A-063F0B21D8A1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075B5E-C916-4A6A-AD84-EED7665AFB2C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742D07B-77C1-4425-8F8E-5F5285627F3C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COBALT</a:t>
          </a:r>
          <a:endParaRPr lang="en-IN" dirty="0"/>
        </a:p>
      </dgm:t>
    </dgm:pt>
    <dgm:pt modelId="{4C6E1C6A-AA65-4B09-9D75-FC79D560631C}" type="parTrans" cxnId="{0FEE520A-66A5-42BF-8AB9-A7B9C4467918}">
      <dgm:prSet/>
      <dgm:spPr/>
      <dgm:t>
        <a:bodyPr/>
        <a:lstStyle/>
        <a:p>
          <a:endParaRPr lang="en-IN"/>
        </a:p>
      </dgm:t>
    </dgm:pt>
    <dgm:pt modelId="{7FF67F54-2AB6-4F2D-923C-29A499701F97}" type="sibTrans" cxnId="{0FEE520A-66A5-42BF-8AB9-A7B9C4467918}">
      <dgm:prSet/>
      <dgm:spPr/>
      <dgm:t>
        <a:bodyPr/>
        <a:lstStyle/>
        <a:p>
          <a:endParaRPr lang="en-IN"/>
        </a:p>
      </dgm:t>
    </dgm:pt>
    <dgm:pt modelId="{E908160D-53C2-41A5-9552-5CB747569961}">
      <dgm:prSet phldrT="[Text]"/>
      <dgm:spPr/>
      <dgm:t>
        <a:bodyPr/>
        <a:lstStyle/>
        <a:p>
          <a:r>
            <a: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milk, meat, green leafy vegetables</a:t>
          </a:r>
          <a:endParaRPr lang="en-IN" dirty="0">
            <a:solidFill>
              <a:schemeClr val="bg1"/>
            </a:solidFill>
          </a:endParaRPr>
        </a:p>
      </dgm:t>
    </dgm:pt>
    <dgm:pt modelId="{C55E4762-229E-4BDE-85D7-73157826E082}" type="parTrans" cxnId="{AE3D5F12-CDC3-412E-9459-58AFC700F52C}">
      <dgm:prSet/>
      <dgm:spPr/>
      <dgm:t>
        <a:bodyPr/>
        <a:lstStyle/>
        <a:p>
          <a:endParaRPr lang="en-IN"/>
        </a:p>
      </dgm:t>
    </dgm:pt>
    <dgm:pt modelId="{54747558-E043-4021-9ED3-F07C13C42ADA}" type="sibTrans" cxnId="{AE3D5F12-CDC3-412E-9459-58AFC700F52C}">
      <dgm:prSet/>
      <dgm:spPr/>
      <dgm:t>
        <a:bodyPr/>
        <a:lstStyle/>
        <a:p>
          <a:endParaRPr lang="en-IN"/>
        </a:p>
      </dgm:t>
    </dgm:pt>
    <dgm:pt modelId="{9986EA31-4A51-4953-A0EB-356DD3A54ADE}" type="pres">
      <dgm:prSet presAssocID="{39075B5E-C916-4A6A-AD84-EED7665AFB2C}" presName="Name0" presStyleCnt="0">
        <dgm:presLayoutVars>
          <dgm:dir/>
          <dgm:animLvl val="lvl"/>
          <dgm:resizeHandles val="exact"/>
        </dgm:presLayoutVars>
      </dgm:prSet>
      <dgm:spPr/>
    </dgm:pt>
    <dgm:pt modelId="{6D90F788-C384-4D4A-9886-4D3A127EBE18}" type="pres">
      <dgm:prSet presAssocID="{C742D07B-77C1-4425-8F8E-5F5285627F3C}" presName="linNode" presStyleCnt="0"/>
      <dgm:spPr/>
    </dgm:pt>
    <dgm:pt modelId="{CCB22FF5-F948-4B11-8212-CCE8ADD32148}" type="pres">
      <dgm:prSet presAssocID="{C742D07B-77C1-4425-8F8E-5F5285627F3C}" presName="parTx" presStyleLbl="revTx" presStyleIdx="0" presStyleCnt="1">
        <dgm:presLayoutVars>
          <dgm:chMax val="1"/>
          <dgm:bulletEnabled val="1"/>
        </dgm:presLayoutVars>
      </dgm:prSet>
      <dgm:spPr/>
    </dgm:pt>
    <dgm:pt modelId="{97A9C1E2-F72A-4F9C-84B1-169B99099DED}" type="pres">
      <dgm:prSet presAssocID="{C742D07B-77C1-4425-8F8E-5F5285627F3C}" presName="bracket" presStyleLbl="parChTrans1D1" presStyleIdx="0" presStyleCnt="1"/>
      <dgm:spPr/>
    </dgm:pt>
    <dgm:pt modelId="{DE61D906-D806-48AD-8F11-ED9DCA8FBB84}" type="pres">
      <dgm:prSet presAssocID="{C742D07B-77C1-4425-8F8E-5F5285627F3C}" presName="spH" presStyleCnt="0"/>
      <dgm:spPr/>
    </dgm:pt>
    <dgm:pt modelId="{87977F2C-143A-468A-9583-70188148D320}" type="pres">
      <dgm:prSet presAssocID="{C742D07B-77C1-4425-8F8E-5F5285627F3C}" presName="desTx" presStyleLbl="node1" presStyleIdx="0" presStyleCnt="1">
        <dgm:presLayoutVars>
          <dgm:bulletEnabled val="1"/>
        </dgm:presLayoutVars>
      </dgm:prSet>
      <dgm:spPr/>
    </dgm:pt>
  </dgm:ptLst>
  <dgm:cxnLst>
    <dgm:cxn modelId="{0FEE520A-66A5-42BF-8AB9-A7B9C4467918}" srcId="{39075B5E-C916-4A6A-AD84-EED7665AFB2C}" destId="{C742D07B-77C1-4425-8F8E-5F5285627F3C}" srcOrd="0" destOrd="0" parTransId="{4C6E1C6A-AA65-4B09-9D75-FC79D560631C}" sibTransId="{7FF67F54-2AB6-4F2D-923C-29A499701F97}"/>
    <dgm:cxn modelId="{AE3D5F12-CDC3-412E-9459-58AFC700F52C}" srcId="{C742D07B-77C1-4425-8F8E-5F5285627F3C}" destId="{E908160D-53C2-41A5-9552-5CB747569961}" srcOrd="0" destOrd="0" parTransId="{C55E4762-229E-4BDE-85D7-73157826E082}" sibTransId="{54747558-E043-4021-9ED3-F07C13C42ADA}"/>
    <dgm:cxn modelId="{2AF4FA51-BD58-4D5F-A910-AB1782583913}" type="presOf" srcId="{C742D07B-77C1-4425-8F8E-5F5285627F3C}" destId="{CCB22FF5-F948-4B11-8212-CCE8ADD32148}" srcOrd="0" destOrd="0" presId="urn:diagrams.loki3.com/BracketList"/>
    <dgm:cxn modelId="{C746835A-98B9-4738-A54C-9398D124B430}" type="presOf" srcId="{E908160D-53C2-41A5-9552-5CB747569961}" destId="{87977F2C-143A-468A-9583-70188148D320}" srcOrd="0" destOrd="0" presId="urn:diagrams.loki3.com/BracketList"/>
    <dgm:cxn modelId="{591937D4-AD4B-4542-8286-9A37467EC9EF}" type="presOf" srcId="{39075B5E-C916-4A6A-AD84-EED7665AFB2C}" destId="{9986EA31-4A51-4953-A0EB-356DD3A54ADE}" srcOrd="0" destOrd="0" presId="urn:diagrams.loki3.com/BracketList"/>
    <dgm:cxn modelId="{F83DD07E-94B3-40B7-A6B3-6BA2023AB6BD}" type="presParOf" srcId="{9986EA31-4A51-4953-A0EB-356DD3A54ADE}" destId="{6D90F788-C384-4D4A-9886-4D3A127EBE18}" srcOrd="0" destOrd="0" presId="urn:diagrams.loki3.com/BracketList"/>
    <dgm:cxn modelId="{36EB2FE7-DCAF-4C6B-B9FD-CA5247811CD5}" type="presParOf" srcId="{6D90F788-C384-4D4A-9886-4D3A127EBE18}" destId="{CCB22FF5-F948-4B11-8212-CCE8ADD32148}" srcOrd="0" destOrd="0" presId="urn:diagrams.loki3.com/BracketList"/>
    <dgm:cxn modelId="{84818126-C911-48F9-947A-720A34717861}" type="presParOf" srcId="{6D90F788-C384-4D4A-9886-4D3A127EBE18}" destId="{97A9C1E2-F72A-4F9C-84B1-169B99099DED}" srcOrd="1" destOrd="0" presId="urn:diagrams.loki3.com/BracketList"/>
    <dgm:cxn modelId="{0D155E33-3D7F-4583-9BFE-0DDC46581FD1}" type="presParOf" srcId="{6D90F788-C384-4D4A-9886-4D3A127EBE18}" destId="{DE61D906-D806-48AD-8F11-ED9DCA8FBB84}" srcOrd="2" destOrd="0" presId="urn:diagrams.loki3.com/BracketList"/>
    <dgm:cxn modelId="{FBB3DC93-275B-4378-95E4-CA26537EED20}" type="presParOf" srcId="{6D90F788-C384-4D4A-9886-4D3A127EBE18}" destId="{87977F2C-143A-468A-9583-70188148D3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3586A-CB44-4B09-9E42-1F1BE9917360}">
      <dsp:nvSpPr>
        <dsp:cNvPr id="0" name=""/>
        <dsp:cNvSpPr/>
      </dsp:nvSpPr>
      <dsp:spPr>
        <a:xfrm>
          <a:off x="4569" y="41665"/>
          <a:ext cx="2337429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CALCIUM</a:t>
          </a:r>
          <a:endParaRPr lang="en-IN" sz="2500" kern="1200" dirty="0"/>
        </a:p>
      </dsp:txBody>
      <dsp:txXfrm>
        <a:off x="4569" y="41665"/>
        <a:ext cx="2337429" cy="495000"/>
      </dsp:txXfrm>
    </dsp:sp>
    <dsp:sp modelId="{12C2BD0C-FF24-446A-B390-3FE8C298D7FC}">
      <dsp:nvSpPr>
        <dsp:cNvPr id="0" name=""/>
        <dsp:cNvSpPr/>
      </dsp:nvSpPr>
      <dsp:spPr>
        <a:xfrm>
          <a:off x="2341999" y="18462"/>
          <a:ext cx="467485" cy="54140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E9FE9-0AF0-4B42-A72A-553155A6E14D}">
      <dsp:nvSpPr>
        <dsp:cNvPr id="0" name=""/>
        <dsp:cNvSpPr/>
      </dsp:nvSpPr>
      <dsp:spPr>
        <a:xfrm>
          <a:off x="2996479" y="18462"/>
          <a:ext cx="6357809" cy="5414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milk, eggs, green leafy vegetables</a:t>
          </a:r>
          <a:endParaRPr lang="en-IN" sz="2500" kern="1200" dirty="0"/>
        </a:p>
      </dsp:txBody>
      <dsp:txXfrm>
        <a:off x="2996479" y="18462"/>
        <a:ext cx="6357809" cy="541406"/>
      </dsp:txXfrm>
    </dsp:sp>
    <dsp:sp modelId="{434C06DC-4F1D-4A8C-851D-C4A2C5736D48}">
      <dsp:nvSpPr>
        <dsp:cNvPr id="0" name=""/>
        <dsp:cNvSpPr/>
      </dsp:nvSpPr>
      <dsp:spPr>
        <a:xfrm>
          <a:off x="4569" y="673072"/>
          <a:ext cx="2337429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POTASSIUM</a:t>
          </a:r>
          <a:endParaRPr lang="en-IN" sz="2500" kern="1200" dirty="0"/>
        </a:p>
      </dsp:txBody>
      <dsp:txXfrm>
        <a:off x="4569" y="673072"/>
        <a:ext cx="2337429" cy="495000"/>
      </dsp:txXfrm>
    </dsp:sp>
    <dsp:sp modelId="{AAEEA862-B5DC-4038-ABC4-AAD21138E7DA}">
      <dsp:nvSpPr>
        <dsp:cNvPr id="0" name=""/>
        <dsp:cNvSpPr/>
      </dsp:nvSpPr>
      <dsp:spPr>
        <a:xfrm>
          <a:off x="2341999" y="649869"/>
          <a:ext cx="467485" cy="54140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E12AA-6D08-4BD1-8DE4-01E0F171B062}">
      <dsp:nvSpPr>
        <dsp:cNvPr id="0" name=""/>
        <dsp:cNvSpPr/>
      </dsp:nvSpPr>
      <dsp:spPr>
        <a:xfrm>
          <a:off x="2996479" y="649869"/>
          <a:ext cx="6357809" cy="5414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banana, tomatoes, green leafy vegetables</a:t>
          </a:r>
          <a:endParaRPr lang="en-IN" sz="2500" kern="1200" dirty="0"/>
        </a:p>
      </dsp:txBody>
      <dsp:txXfrm>
        <a:off x="2996479" y="649869"/>
        <a:ext cx="6357809" cy="541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3586A-CB44-4B09-9E42-1F1BE9917360}">
      <dsp:nvSpPr>
        <dsp:cNvPr id="0" name=""/>
        <dsp:cNvSpPr/>
      </dsp:nvSpPr>
      <dsp:spPr>
        <a:xfrm>
          <a:off x="4569" y="41665"/>
          <a:ext cx="2337429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SODIUM</a:t>
          </a:r>
          <a:endParaRPr lang="en-IN" sz="2500" kern="1200" dirty="0"/>
        </a:p>
      </dsp:txBody>
      <dsp:txXfrm>
        <a:off x="4569" y="41665"/>
        <a:ext cx="2337429" cy="495000"/>
      </dsp:txXfrm>
    </dsp:sp>
    <dsp:sp modelId="{12C2BD0C-FF24-446A-B390-3FE8C298D7FC}">
      <dsp:nvSpPr>
        <dsp:cNvPr id="0" name=""/>
        <dsp:cNvSpPr/>
      </dsp:nvSpPr>
      <dsp:spPr>
        <a:xfrm>
          <a:off x="2341999" y="18462"/>
          <a:ext cx="467485" cy="54140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E9FE9-0AF0-4B42-A72A-553155A6E14D}">
      <dsp:nvSpPr>
        <dsp:cNvPr id="0" name=""/>
        <dsp:cNvSpPr/>
      </dsp:nvSpPr>
      <dsp:spPr>
        <a:xfrm>
          <a:off x="3001048" y="37947"/>
          <a:ext cx="6357809" cy="5414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salt, pickles, butter</a:t>
          </a:r>
          <a:endParaRPr lang="en-IN" sz="2500" kern="1200" dirty="0"/>
        </a:p>
      </dsp:txBody>
      <dsp:txXfrm>
        <a:off x="3001048" y="37947"/>
        <a:ext cx="6357809" cy="541406"/>
      </dsp:txXfrm>
    </dsp:sp>
    <dsp:sp modelId="{434C06DC-4F1D-4A8C-851D-C4A2C5736D48}">
      <dsp:nvSpPr>
        <dsp:cNvPr id="0" name=""/>
        <dsp:cNvSpPr/>
      </dsp:nvSpPr>
      <dsp:spPr>
        <a:xfrm>
          <a:off x="4569" y="673072"/>
          <a:ext cx="2337429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MAGNESIUM</a:t>
          </a:r>
          <a:endParaRPr lang="en-IN" sz="2500" kern="1200" dirty="0"/>
        </a:p>
      </dsp:txBody>
      <dsp:txXfrm>
        <a:off x="4569" y="673072"/>
        <a:ext cx="2337429" cy="495000"/>
      </dsp:txXfrm>
    </dsp:sp>
    <dsp:sp modelId="{AAEEA862-B5DC-4038-ABC4-AAD21138E7DA}">
      <dsp:nvSpPr>
        <dsp:cNvPr id="0" name=""/>
        <dsp:cNvSpPr/>
      </dsp:nvSpPr>
      <dsp:spPr>
        <a:xfrm>
          <a:off x="2341999" y="649869"/>
          <a:ext cx="467485" cy="54140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E12AA-6D08-4BD1-8DE4-01E0F171B062}">
      <dsp:nvSpPr>
        <dsp:cNvPr id="0" name=""/>
        <dsp:cNvSpPr/>
      </dsp:nvSpPr>
      <dsp:spPr>
        <a:xfrm>
          <a:off x="2996479" y="649869"/>
          <a:ext cx="6357809" cy="5414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meat, brown rice, whole grains</a:t>
          </a:r>
          <a:endParaRPr lang="en-IN" sz="2500" kern="1200" dirty="0"/>
        </a:p>
      </dsp:txBody>
      <dsp:txXfrm>
        <a:off x="2996479" y="649869"/>
        <a:ext cx="6357809" cy="541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3586A-CB44-4B09-9E42-1F1BE9917360}">
      <dsp:nvSpPr>
        <dsp:cNvPr id="0" name=""/>
        <dsp:cNvSpPr/>
      </dsp:nvSpPr>
      <dsp:spPr>
        <a:xfrm>
          <a:off x="4569" y="30206"/>
          <a:ext cx="2337429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PHOSPHORUS</a:t>
          </a:r>
          <a:endParaRPr lang="en-IN" sz="2400" kern="1200" dirty="0"/>
        </a:p>
      </dsp:txBody>
      <dsp:txXfrm>
        <a:off x="4569" y="30206"/>
        <a:ext cx="2337429" cy="633600"/>
      </dsp:txXfrm>
    </dsp:sp>
    <dsp:sp modelId="{12C2BD0C-FF24-446A-B390-3FE8C298D7FC}">
      <dsp:nvSpPr>
        <dsp:cNvPr id="0" name=""/>
        <dsp:cNvSpPr/>
      </dsp:nvSpPr>
      <dsp:spPr>
        <a:xfrm>
          <a:off x="2341999" y="506"/>
          <a:ext cx="467485" cy="693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E9FE9-0AF0-4B42-A72A-553155A6E14D}">
      <dsp:nvSpPr>
        <dsp:cNvPr id="0" name=""/>
        <dsp:cNvSpPr/>
      </dsp:nvSpPr>
      <dsp:spPr>
        <a:xfrm>
          <a:off x="2996479" y="506"/>
          <a:ext cx="6357809" cy="69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egg, fish, milk, unpolished rice</a:t>
          </a:r>
          <a:endParaRPr lang="en-IN" sz="3200" kern="1200" dirty="0"/>
        </a:p>
      </dsp:txBody>
      <dsp:txXfrm>
        <a:off x="2996479" y="506"/>
        <a:ext cx="6357809" cy="693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22FF5-F948-4B11-8212-CCE8ADD32148}">
      <dsp:nvSpPr>
        <dsp:cNvPr id="0" name=""/>
        <dsp:cNvSpPr/>
      </dsp:nvSpPr>
      <dsp:spPr>
        <a:xfrm>
          <a:off x="4245" y="32732"/>
          <a:ext cx="217145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IODINE</a:t>
          </a:r>
          <a:endParaRPr lang="en-IN" sz="2200" kern="1200" dirty="0"/>
        </a:p>
      </dsp:txBody>
      <dsp:txXfrm>
        <a:off x="4245" y="32732"/>
        <a:ext cx="2171451" cy="435600"/>
      </dsp:txXfrm>
    </dsp:sp>
    <dsp:sp modelId="{97A9C1E2-F72A-4F9C-84B1-169B99099DED}">
      <dsp:nvSpPr>
        <dsp:cNvPr id="0" name=""/>
        <dsp:cNvSpPr/>
      </dsp:nvSpPr>
      <dsp:spPr>
        <a:xfrm>
          <a:off x="2175696" y="12313"/>
          <a:ext cx="434290" cy="4764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7F2C-143A-468A-9583-70188148D320}">
      <dsp:nvSpPr>
        <dsp:cNvPr id="0" name=""/>
        <dsp:cNvSpPr/>
      </dsp:nvSpPr>
      <dsp:spPr>
        <a:xfrm>
          <a:off x="2783702" y="12313"/>
          <a:ext cx="5906347" cy="4764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salt, fish, and sea food</a:t>
          </a:r>
          <a:endParaRPr lang="en-IN" sz="2200" kern="1200" dirty="0">
            <a:solidFill>
              <a:schemeClr val="bg1"/>
            </a:solidFill>
          </a:endParaRPr>
        </a:p>
      </dsp:txBody>
      <dsp:txXfrm>
        <a:off x="2783702" y="12313"/>
        <a:ext cx="5906347" cy="476437"/>
      </dsp:txXfrm>
    </dsp:sp>
    <dsp:sp modelId="{F9F27D68-FF8C-4D66-B926-53FC4CE35A73}">
      <dsp:nvSpPr>
        <dsp:cNvPr id="0" name=""/>
        <dsp:cNvSpPr/>
      </dsp:nvSpPr>
      <dsp:spPr>
        <a:xfrm>
          <a:off x="4245" y="588369"/>
          <a:ext cx="217145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IRON</a:t>
          </a:r>
          <a:endParaRPr lang="en-IN" sz="2200" kern="1200" dirty="0"/>
        </a:p>
      </dsp:txBody>
      <dsp:txXfrm>
        <a:off x="4245" y="588369"/>
        <a:ext cx="2171451" cy="435600"/>
      </dsp:txXfrm>
    </dsp:sp>
    <dsp:sp modelId="{92E77727-2F61-4656-9A6A-431AD6D97EF6}">
      <dsp:nvSpPr>
        <dsp:cNvPr id="0" name=""/>
        <dsp:cNvSpPr/>
      </dsp:nvSpPr>
      <dsp:spPr>
        <a:xfrm>
          <a:off x="2175696" y="567951"/>
          <a:ext cx="434290" cy="4764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A8983-696A-4F5B-B01A-063F0B21D8A1}">
      <dsp:nvSpPr>
        <dsp:cNvPr id="0" name=""/>
        <dsp:cNvSpPr/>
      </dsp:nvSpPr>
      <dsp:spPr>
        <a:xfrm>
          <a:off x="2783702" y="567951"/>
          <a:ext cx="5906347" cy="47643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meat, egg, dry fruits, banana</a:t>
          </a:r>
          <a:endParaRPr lang="en-IN" sz="2200" kern="1200" dirty="0">
            <a:solidFill>
              <a:schemeClr val="bg1"/>
            </a:solidFill>
          </a:endParaRPr>
        </a:p>
      </dsp:txBody>
      <dsp:txXfrm>
        <a:off x="2783702" y="567951"/>
        <a:ext cx="5906347" cy="476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22FF5-F948-4B11-8212-CCE8ADD32148}">
      <dsp:nvSpPr>
        <dsp:cNvPr id="0" name=""/>
        <dsp:cNvSpPr/>
      </dsp:nvSpPr>
      <dsp:spPr>
        <a:xfrm>
          <a:off x="4245" y="32732"/>
          <a:ext cx="217145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CHROMIUM</a:t>
          </a:r>
          <a:endParaRPr lang="en-IN" sz="2200" kern="1200" dirty="0"/>
        </a:p>
      </dsp:txBody>
      <dsp:txXfrm>
        <a:off x="4245" y="32732"/>
        <a:ext cx="2171451" cy="435600"/>
      </dsp:txXfrm>
    </dsp:sp>
    <dsp:sp modelId="{97A9C1E2-F72A-4F9C-84B1-169B99099DED}">
      <dsp:nvSpPr>
        <dsp:cNvPr id="0" name=""/>
        <dsp:cNvSpPr/>
      </dsp:nvSpPr>
      <dsp:spPr>
        <a:xfrm>
          <a:off x="2175696" y="12313"/>
          <a:ext cx="434290" cy="4764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7F2C-143A-468A-9583-70188148D320}">
      <dsp:nvSpPr>
        <dsp:cNvPr id="0" name=""/>
        <dsp:cNvSpPr/>
      </dsp:nvSpPr>
      <dsp:spPr>
        <a:xfrm>
          <a:off x="2783702" y="12313"/>
          <a:ext cx="5906347" cy="4764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soybean, carrot, tomato</a:t>
          </a:r>
          <a:endParaRPr lang="en-IN" sz="2200" kern="1200" dirty="0">
            <a:solidFill>
              <a:schemeClr val="bg1"/>
            </a:solidFill>
          </a:endParaRPr>
        </a:p>
      </dsp:txBody>
      <dsp:txXfrm>
        <a:off x="2783702" y="12313"/>
        <a:ext cx="5906347" cy="476437"/>
      </dsp:txXfrm>
    </dsp:sp>
    <dsp:sp modelId="{F9F27D68-FF8C-4D66-B926-53FC4CE35A73}">
      <dsp:nvSpPr>
        <dsp:cNvPr id="0" name=""/>
        <dsp:cNvSpPr/>
      </dsp:nvSpPr>
      <dsp:spPr>
        <a:xfrm>
          <a:off x="4245" y="588369"/>
          <a:ext cx="2171451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COPPER</a:t>
          </a:r>
          <a:endParaRPr lang="en-IN" sz="2200" kern="1200" dirty="0"/>
        </a:p>
      </dsp:txBody>
      <dsp:txXfrm>
        <a:off x="4245" y="588369"/>
        <a:ext cx="2171451" cy="435600"/>
      </dsp:txXfrm>
    </dsp:sp>
    <dsp:sp modelId="{92E77727-2F61-4656-9A6A-431AD6D97EF6}">
      <dsp:nvSpPr>
        <dsp:cNvPr id="0" name=""/>
        <dsp:cNvSpPr/>
      </dsp:nvSpPr>
      <dsp:spPr>
        <a:xfrm>
          <a:off x="2175696" y="567951"/>
          <a:ext cx="434290" cy="4764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A8983-696A-4F5B-B01A-063F0B21D8A1}">
      <dsp:nvSpPr>
        <dsp:cNvPr id="0" name=""/>
        <dsp:cNvSpPr/>
      </dsp:nvSpPr>
      <dsp:spPr>
        <a:xfrm>
          <a:off x="2783702" y="567951"/>
          <a:ext cx="5906347" cy="47643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egg, green leafy vegetables</a:t>
          </a:r>
          <a:endParaRPr lang="en-IN" sz="2200" kern="1200" dirty="0">
            <a:solidFill>
              <a:schemeClr val="bg1"/>
            </a:solidFill>
          </a:endParaRPr>
        </a:p>
      </dsp:txBody>
      <dsp:txXfrm>
        <a:off x="2783702" y="567951"/>
        <a:ext cx="5906347" cy="4764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22FF5-F948-4B11-8212-CCE8ADD32148}">
      <dsp:nvSpPr>
        <dsp:cNvPr id="0" name=""/>
        <dsp:cNvSpPr/>
      </dsp:nvSpPr>
      <dsp:spPr>
        <a:xfrm>
          <a:off x="4245" y="27491"/>
          <a:ext cx="2171451" cy="41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149352" bIns="5334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COBALT</a:t>
          </a:r>
          <a:endParaRPr lang="en-IN" sz="2100" kern="1200" dirty="0"/>
        </a:p>
      </dsp:txBody>
      <dsp:txXfrm>
        <a:off x="4245" y="27491"/>
        <a:ext cx="2171451" cy="415800"/>
      </dsp:txXfrm>
    </dsp:sp>
    <dsp:sp modelId="{97A9C1E2-F72A-4F9C-84B1-169B99099DED}">
      <dsp:nvSpPr>
        <dsp:cNvPr id="0" name=""/>
        <dsp:cNvSpPr/>
      </dsp:nvSpPr>
      <dsp:spPr>
        <a:xfrm>
          <a:off x="2175696" y="8001"/>
          <a:ext cx="434290" cy="454781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7F2C-143A-468A-9583-70188148D320}">
      <dsp:nvSpPr>
        <dsp:cNvPr id="0" name=""/>
        <dsp:cNvSpPr/>
      </dsp:nvSpPr>
      <dsp:spPr>
        <a:xfrm>
          <a:off x="2783702" y="8001"/>
          <a:ext cx="5906347" cy="454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milk, meat, green leafy vegetables</a:t>
          </a:r>
          <a:endParaRPr lang="en-IN" sz="2100" kern="1200" dirty="0">
            <a:solidFill>
              <a:schemeClr val="bg1"/>
            </a:solidFill>
          </a:endParaRPr>
        </a:p>
      </dsp:txBody>
      <dsp:txXfrm>
        <a:off x="2783702" y="8001"/>
        <a:ext cx="5906347" cy="454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83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78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2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2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3498" y="2810721"/>
            <a:ext cx="91440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2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IN" sz="1600" b="1" dirty="0">
                <a:solidFill>
                  <a:srgbClr val="7030A0"/>
                </a:solidFill>
                <a:latin typeface="Miriam Fixed" panose="020B0509050101010101" pitchFamily="49" charset="-79"/>
                <a:ea typeface="Calibri"/>
                <a:cs typeface="Miriam Fixed" panose="020B0509050101010101" pitchFamily="49" charset="-79"/>
                <a:sym typeface="Calibri"/>
              </a:rPr>
              <a:t>SPORTS AND NUTRITION</a:t>
            </a:r>
            <a:endParaRPr lang="en-IN" sz="1600" b="1" i="0" u="none" strike="noStrike" cap="none" dirty="0">
              <a:solidFill>
                <a:srgbClr val="7030A0"/>
              </a:solidFill>
              <a:latin typeface="Miriam Fixed" panose="020B0509050101010101" pitchFamily="49" charset="-79"/>
              <a:ea typeface="Calibri"/>
              <a:cs typeface="Miriam Fixed" panose="020B0509050101010101" pitchFamily="49" charset="-79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7623C-2820-4FAE-A57C-63DBAC44B226}"/>
              </a:ext>
            </a:extLst>
          </p:cNvPr>
          <p:cNvSpPr txBox="1"/>
          <p:nvPr/>
        </p:nvSpPr>
        <p:spPr>
          <a:xfrm>
            <a:off x="-3498" y="1677673"/>
            <a:ext cx="9145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MICRO NUTRIENTS</a:t>
            </a: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D624B507-49F7-4795-A564-BD0011C286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01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14D09-6794-4230-9279-6C0B244CCE51}"/>
              </a:ext>
            </a:extLst>
          </p:cNvPr>
          <p:cNvSpPr txBox="1"/>
          <p:nvPr/>
        </p:nvSpPr>
        <p:spPr>
          <a:xfrm>
            <a:off x="2304109" y="0"/>
            <a:ext cx="4215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MICRO MINERALS</a:t>
            </a:r>
            <a:endParaRPr lang="en-IN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BE9A645-FD2B-402E-A89C-F9F097DCA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895448"/>
              </p:ext>
            </p:extLst>
          </p:nvPr>
        </p:nvGraphicFramePr>
        <p:xfrm>
          <a:off x="224852" y="1372917"/>
          <a:ext cx="8694295" cy="105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58DBE8C-B3F5-4791-8B42-B0948D515E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463753"/>
              </p:ext>
            </p:extLst>
          </p:nvPr>
        </p:nvGraphicFramePr>
        <p:xfrm>
          <a:off x="224852" y="2450479"/>
          <a:ext cx="8694295" cy="105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2E102C9-DAB8-49DE-A537-E0D2D5B6C5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273132"/>
              </p:ext>
            </p:extLst>
          </p:nvPr>
        </p:nvGraphicFramePr>
        <p:xfrm>
          <a:off x="224852" y="3528041"/>
          <a:ext cx="8694295" cy="47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7D24DE56-9F46-457B-B46A-62B5E417CB3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2DD84-BE3C-4157-92A7-C9327C01F795}"/>
              </a:ext>
            </a:extLst>
          </p:cNvPr>
          <p:cNvSpPr txBox="1"/>
          <p:nvPr/>
        </p:nvSpPr>
        <p:spPr>
          <a:xfrm>
            <a:off x="3666836" y="-92941"/>
            <a:ext cx="181032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VITAMINS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Information GIF - Find on GIFER">
            <a:extLst>
              <a:ext uri="{FF2B5EF4-FFF2-40B4-BE49-F238E27FC236}">
                <a16:creationId xmlns:a16="http://schemas.microsoft.com/office/drawing/2014/main" id="{891EBADD-05AE-44EB-885B-0A05A761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17236"/>
            <a:ext cx="4572000" cy="447351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DDF57-E5A3-4D48-998D-1038BC3D2C95}"/>
              </a:ext>
            </a:extLst>
          </p:cNvPr>
          <p:cNvSpPr txBox="1"/>
          <p:nvPr/>
        </p:nvSpPr>
        <p:spPr>
          <a:xfrm>
            <a:off x="4446518" y="885070"/>
            <a:ext cx="4697482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Vitamins are chemicals, it is required in a very small amount.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absence of vitamin in the diet causes deficiency disease.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Fat-soluble vitamins are composed of Carbon, Hydrogen and Oxygen.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Water-soluble vitamins contain Nitrogen &amp; Sulphur.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5DB65978-8004-4663-9FB2-237D09FDB3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ssessment gif">
            <a:extLst>
              <a:ext uri="{FF2B5EF4-FFF2-40B4-BE49-F238E27FC236}">
                <a16:creationId xmlns:a16="http://schemas.microsoft.com/office/drawing/2014/main" id="{D9131E1E-95A7-46E1-813D-92DEEC3C1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656126" cy="1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FAC-958C-49A5-8B8C-9A972FDF7825}"/>
              </a:ext>
            </a:extLst>
          </p:cNvPr>
          <p:cNvSpPr txBox="1"/>
          <p:nvPr/>
        </p:nvSpPr>
        <p:spPr>
          <a:xfrm>
            <a:off x="-1" y="1025726"/>
            <a:ext cx="851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macro nutrients as well as non-nutritive components of diet?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5278-3F59-491E-B16E-022404B742B3}"/>
              </a:ext>
            </a:extLst>
          </p:cNvPr>
          <p:cNvSpPr/>
          <p:nvPr/>
        </p:nvSpPr>
        <p:spPr>
          <a:xfrm>
            <a:off x="277319" y="1491521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CARBOHYDRATES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214CD-FE74-442E-B42A-F6BE95905285}"/>
              </a:ext>
            </a:extLst>
          </p:cNvPr>
          <p:cNvSpPr/>
          <p:nvPr/>
        </p:nvSpPr>
        <p:spPr>
          <a:xfrm>
            <a:off x="249586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7D430-B8BB-4BA5-9064-3AAA1A248AA7}"/>
              </a:ext>
            </a:extLst>
          </p:cNvPr>
          <p:cNvSpPr/>
          <p:nvPr/>
        </p:nvSpPr>
        <p:spPr>
          <a:xfrm>
            <a:off x="4714403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FATS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A911-4F00-4AA4-A1CF-0849514CE10E}"/>
              </a:ext>
            </a:extLst>
          </p:cNvPr>
          <p:cNvSpPr/>
          <p:nvPr/>
        </p:nvSpPr>
        <p:spPr>
          <a:xfrm>
            <a:off x="692920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1F28-E136-472F-9B9E-7A828E7DC9CB}"/>
              </a:ext>
            </a:extLst>
          </p:cNvPr>
          <p:cNvSpPr/>
          <p:nvPr/>
        </p:nvSpPr>
        <p:spPr>
          <a:xfrm>
            <a:off x="339155" y="150651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220DD-2BB2-4EC0-9913-F3BDA85116CF}"/>
              </a:ext>
            </a:extLst>
          </p:cNvPr>
          <p:cNvSpPr/>
          <p:nvPr/>
        </p:nvSpPr>
        <p:spPr>
          <a:xfrm>
            <a:off x="6997287" y="1502043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2599-07CF-4156-8493-F3774889A7F8}"/>
              </a:ext>
            </a:extLst>
          </p:cNvPr>
          <p:cNvSpPr/>
          <p:nvPr/>
        </p:nvSpPr>
        <p:spPr>
          <a:xfrm>
            <a:off x="4811842" y="150502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241480-5499-4AFF-B9D6-9D6120E467C3}"/>
              </a:ext>
            </a:extLst>
          </p:cNvPr>
          <p:cNvSpPr/>
          <p:nvPr/>
        </p:nvSpPr>
        <p:spPr>
          <a:xfrm>
            <a:off x="2567693" y="1513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C00DB-CD03-4ECE-B220-831D235DAAA4}"/>
              </a:ext>
            </a:extLst>
          </p:cNvPr>
          <p:cNvSpPr txBox="1"/>
          <p:nvPr/>
        </p:nvSpPr>
        <p:spPr>
          <a:xfrm>
            <a:off x="0" y="1947234"/>
            <a:ext cx="49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insoluble in water?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00E8-566A-4005-A1BF-E9793988B780}"/>
              </a:ext>
            </a:extLst>
          </p:cNvPr>
          <p:cNvSpPr/>
          <p:nvPr/>
        </p:nvSpPr>
        <p:spPr>
          <a:xfrm>
            <a:off x="339155" y="2402948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CELLULOSE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2B348-318E-42B6-91B6-D100EF05C725}"/>
              </a:ext>
            </a:extLst>
          </p:cNvPr>
          <p:cNvSpPr/>
          <p:nvPr/>
        </p:nvSpPr>
        <p:spPr>
          <a:xfrm>
            <a:off x="255769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GALACTOSE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A241CB-FD16-40FD-85A9-9DC3575F0FDD}"/>
              </a:ext>
            </a:extLst>
          </p:cNvPr>
          <p:cNvSpPr/>
          <p:nvPr/>
        </p:nvSpPr>
        <p:spPr>
          <a:xfrm>
            <a:off x="4776239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EBD70-5F65-4F5B-8036-DD7C3BFDBA3F}"/>
              </a:ext>
            </a:extLst>
          </p:cNvPr>
          <p:cNvSpPr/>
          <p:nvPr/>
        </p:nvSpPr>
        <p:spPr>
          <a:xfrm>
            <a:off x="699103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1EC973-41B9-4F1D-9359-C00ACEAF994F}"/>
              </a:ext>
            </a:extLst>
          </p:cNvPr>
          <p:cNvSpPr/>
          <p:nvPr/>
        </p:nvSpPr>
        <p:spPr>
          <a:xfrm>
            <a:off x="400991" y="2417937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43751-EC7E-48FD-A359-A9759173E25B}"/>
              </a:ext>
            </a:extLst>
          </p:cNvPr>
          <p:cNvSpPr/>
          <p:nvPr/>
        </p:nvSpPr>
        <p:spPr>
          <a:xfrm>
            <a:off x="7059123" y="241347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CAF017-5684-495C-8D39-374B21C3047A}"/>
              </a:ext>
            </a:extLst>
          </p:cNvPr>
          <p:cNvSpPr/>
          <p:nvPr/>
        </p:nvSpPr>
        <p:spPr>
          <a:xfrm>
            <a:off x="4873678" y="241645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C902AC-05DF-4338-AD12-548C74E1A338}"/>
              </a:ext>
            </a:extLst>
          </p:cNvPr>
          <p:cNvSpPr/>
          <p:nvPr/>
        </p:nvSpPr>
        <p:spPr>
          <a:xfrm>
            <a:off x="2629529" y="242495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BEE3A-6E00-412E-A7A6-C88C22E8FE7E}"/>
              </a:ext>
            </a:extLst>
          </p:cNvPr>
          <p:cNvSpPr txBox="1"/>
          <p:nvPr/>
        </p:nvSpPr>
        <p:spPr>
          <a:xfrm>
            <a:off x="9371" y="2852709"/>
            <a:ext cx="679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How many amino acids are there in Proteins?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6562EC-E100-406F-B357-615557C06FA8}"/>
              </a:ext>
            </a:extLst>
          </p:cNvPr>
          <p:cNvSpPr/>
          <p:nvPr/>
        </p:nvSpPr>
        <p:spPr>
          <a:xfrm>
            <a:off x="339155" y="3316536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3B03AA-64F2-47FF-8101-3626BB75D3B6}"/>
              </a:ext>
            </a:extLst>
          </p:cNvPr>
          <p:cNvSpPr/>
          <p:nvPr/>
        </p:nvSpPr>
        <p:spPr>
          <a:xfrm>
            <a:off x="255769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A45FCB-1435-49B3-922E-0184E7DADEF9}"/>
              </a:ext>
            </a:extLst>
          </p:cNvPr>
          <p:cNvSpPr/>
          <p:nvPr/>
        </p:nvSpPr>
        <p:spPr>
          <a:xfrm>
            <a:off x="4776239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C21017-5186-4621-9213-0142BE031EC7}"/>
              </a:ext>
            </a:extLst>
          </p:cNvPr>
          <p:cNvSpPr/>
          <p:nvPr/>
        </p:nvSpPr>
        <p:spPr>
          <a:xfrm>
            <a:off x="699103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98528-179A-4339-B9F9-E2F1324F5A89}"/>
              </a:ext>
            </a:extLst>
          </p:cNvPr>
          <p:cNvSpPr/>
          <p:nvPr/>
        </p:nvSpPr>
        <p:spPr>
          <a:xfrm>
            <a:off x="400991" y="3331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5A57-E0A3-4F58-9F50-9B0680B966B5}"/>
              </a:ext>
            </a:extLst>
          </p:cNvPr>
          <p:cNvSpPr/>
          <p:nvPr/>
        </p:nvSpPr>
        <p:spPr>
          <a:xfrm>
            <a:off x="7059123" y="3327058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EDFBD9-C108-4190-9BF5-C485B58D4564}"/>
              </a:ext>
            </a:extLst>
          </p:cNvPr>
          <p:cNvSpPr/>
          <p:nvPr/>
        </p:nvSpPr>
        <p:spPr>
          <a:xfrm>
            <a:off x="4873678" y="33300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178B6F-2F70-40BB-9FCA-D7EB51DCB17D}"/>
              </a:ext>
            </a:extLst>
          </p:cNvPr>
          <p:cNvSpPr/>
          <p:nvPr/>
        </p:nvSpPr>
        <p:spPr>
          <a:xfrm>
            <a:off x="2629529" y="333854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AF1FA-7433-427A-AB73-7D9F39BCA0CC}"/>
              </a:ext>
            </a:extLst>
          </p:cNvPr>
          <p:cNvSpPr txBox="1"/>
          <p:nvPr/>
        </p:nvSpPr>
        <p:spPr>
          <a:xfrm>
            <a:off x="11247" y="3758722"/>
            <a:ext cx="653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ratio of hydrogen atoms to oxygen atoms?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ADC3E1-E3AB-40B8-ACD0-C21B25B7F7ED}"/>
              </a:ext>
            </a:extLst>
          </p:cNvPr>
          <p:cNvSpPr/>
          <p:nvPr/>
        </p:nvSpPr>
        <p:spPr>
          <a:xfrm>
            <a:off x="292081" y="420309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 : 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9E161-DC1C-462B-BADC-E96863ADF66F}"/>
              </a:ext>
            </a:extLst>
          </p:cNvPr>
          <p:cNvSpPr/>
          <p:nvPr/>
        </p:nvSpPr>
        <p:spPr>
          <a:xfrm>
            <a:off x="251062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 : 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C8260A-43BC-4245-B973-B5EA4EF0C9E7}"/>
              </a:ext>
            </a:extLst>
          </p:cNvPr>
          <p:cNvSpPr/>
          <p:nvPr/>
        </p:nvSpPr>
        <p:spPr>
          <a:xfrm>
            <a:off x="4729165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: 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7531B3-E1B9-4E1B-AF2C-C7BB401F7633}"/>
              </a:ext>
            </a:extLst>
          </p:cNvPr>
          <p:cNvSpPr/>
          <p:nvPr/>
        </p:nvSpPr>
        <p:spPr>
          <a:xfrm>
            <a:off x="694396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: 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341CAE8-CA62-4F4B-9E11-A66652019B0B}"/>
              </a:ext>
            </a:extLst>
          </p:cNvPr>
          <p:cNvSpPr/>
          <p:nvPr/>
        </p:nvSpPr>
        <p:spPr>
          <a:xfrm>
            <a:off x="353917" y="421807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E2594B-B527-4497-9888-8F39D24E158F}"/>
              </a:ext>
            </a:extLst>
          </p:cNvPr>
          <p:cNvSpPr/>
          <p:nvPr/>
        </p:nvSpPr>
        <p:spPr>
          <a:xfrm>
            <a:off x="7012049" y="421361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E9F4A6-4E19-4C3F-9C7A-C9EBB8106629}"/>
              </a:ext>
            </a:extLst>
          </p:cNvPr>
          <p:cNvSpPr/>
          <p:nvPr/>
        </p:nvSpPr>
        <p:spPr>
          <a:xfrm>
            <a:off x="4826604" y="42165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FBF618-210F-4692-88B9-EF0F2581EF17}"/>
              </a:ext>
            </a:extLst>
          </p:cNvPr>
          <p:cNvSpPr/>
          <p:nvPr/>
        </p:nvSpPr>
        <p:spPr>
          <a:xfrm>
            <a:off x="2582455" y="4225094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" name="Google Shape;63;p14">
            <a:extLst>
              <a:ext uri="{FF2B5EF4-FFF2-40B4-BE49-F238E27FC236}">
                <a16:creationId xmlns:a16="http://schemas.microsoft.com/office/drawing/2014/main" id="{669A3417-6EC1-4400-A79C-5EA9DACD15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4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  <p:bldP spid="10" grpId="0" animBg="1"/>
      <p:bldP spid="11" grpId="0" animBg="1"/>
      <p:bldP spid="12" grpId="0" animBg="1"/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D72DD316-F75B-4E6C-84C3-5D3EAAF555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59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66826" y="1099768"/>
            <a:ext cx="4866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 will be able to know about the </a:t>
            </a:r>
            <a:r>
              <a:rPr lang="en-IN" sz="1600" b="1" dirty="0">
                <a:ln w="0"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‘</a:t>
            </a:r>
            <a:r>
              <a:rPr lang="en" sz="1600" b="1" dirty="0">
                <a:ln w="0"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MICRO NUTRIENTS</a:t>
            </a:r>
            <a:r>
              <a:rPr lang="en-IN" sz="1600" b="1" dirty="0">
                <a:ln w="0"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IN" sz="1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 will be familiar with the various types of macro &amp; micro nutrition.</a:t>
            </a: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5DE3CB95-D855-465F-AA90-03A814D05C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01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4 Vitamins Women Should Include In Their Diet - Mashion">
            <a:extLst>
              <a:ext uri="{FF2B5EF4-FFF2-40B4-BE49-F238E27FC236}">
                <a16:creationId xmlns:a16="http://schemas.microsoft.com/office/drawing/2014/main" id="{452963FF-238E-4302-9427-6A0AC07ED3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120770"/>
            <a:ext cx="4572000" cy="486998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E6049-118C-494E-ACE9-5690C7A74E1B}"/>
              </a:ext>
            </a:extLst>
          </p:cNvPr>
          <p:cNvSpPr txBox="1"/>
          <p:nvPr/>
        </p:nvSpPr>
        <p:spPr>
          <a:xfrm>
            <a:off x="-85699" y="1514070"/>
            <a:ext cx="738664" cy="2115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MINERALS</a:t>
            </a:r>
            <a:endParaRPr lang="en-IN" sz="3600" b="1" dirty="0">
              <a:solidFill>
                <a:srgbClr val="FF0000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9D654-A51F-4690-9F2B-76716851BBD4}"/>
              </a:ext>
            </a:extLst>
          </p:cNvPr>
          <p:cNvSpPr txBox="1"/>
          <p:nvPr/>
        </p:nvSpPr>
        <p:spPr>
          <a:xfrm>
            <a:off x="4390846" y="961413"/>
            <a:ext cx="5080958" cy="30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4% of body weight is made up of minerals.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Required for healthy teeth, bones, muscles.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Transmission of nerve impulses.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Formation of hormones.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Maintenance of heartbeats.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0.1gm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0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MACRO-MINERALS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required/day.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0.01gm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12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MICRO-MINERALS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required/day.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82E41E18-12DF-4781-A2C8-15876F7D22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B52721-0576-4892-9553-A4E93B832909}"/>
              </a:ext>
            </a:extLst>
          </p:cNvPr>
          <p:cNvSpPr txBox="1"/>
          <p:nvPr/>
        </p:nvSpPr>
        <p:spPr>
          <a:xfrm>
            <a:off x="3071250" y="0"/>
            <a:ext cx="277721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MINERALS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3D8279-1FD9-410B-8E17-1DC19BBCC001}"/>
              </a:ext>
            </a:extLst>
          </p:cNvPr>
          <p:cNvCxnSpPr>
            <a:stCxn id="4" idx="2"/>
          </p:cNvCxnSpPr>
          <p:nvPr/>
        </p:nvCxnSpPr>
        <p:spPr>
          <a:xfrm flipH="1">
            <a:off x="4459856" y="461665"/>
            <a:ext cx="1" cy="4681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9E12E3-C391-4DA0-BCCD-37B2D65259FA}"/>
              </a:ext>
            </a:extLst>
          </p:cNvPr>
          <p:cNvSpPr txBox="1"/>
          <p:nvPr/>
        </p:nvSpPr>
        <p:spPr>
          <a:xfrm>
            <a:off x="-207035" y="512490"/>
            <a:ext cx="800219" cy="41185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MACRO-MINERALS</a:t>
            </a:r>
            <a:endParaRPr lang="en-I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3C792-F038-4821-86B5-BED9CE590EE3}"/>
              </a:ext>
            </a:extLst>
          </p:cNvPr>
          <p:cNvSpPr txBox="1"/>
          <p:nvPr/>
        </p:nvSpPr>
        <p:spPr>
          <a:xfrm>
            <a:off x="4459545" y="1593738"/>
            <a:ext cx="461665" cy="189446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MICRO-MINERALS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189DF-21F7-49F2-A75C-339F2078C6F6}"/>
              </a:ext>
            </a:extLst>
          </p:cNvPr>
          <p:cNvSpPr txBox="1"/>
          <p:nvPr/>
        </p:nvSpPr>
        <p:spPr>
          <a:xfrm>
            <a:off x="579008" y="586590"/>
            <a:ext cx="553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I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879CB-4DFE-466B-A137-76DA52B10C75}"/>
              </a:ext>
            </a:extLst>
          </p:cNvPr>
          <p:cNvSpPr txBox="1"/>
          <p:nvPr/>
        </p:nvSpPr>
        <p:spPr>
          <a:xfrm>
            <a:off x="1132137" y="586590"/>
            <a:ext cx="266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POTASSIUM</a:t>
            </a:r>
            <a:endParaRPr lang="en-IN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DB69F-5E8D-4584-96D9-FE9612900D2C}"/>
              </a:ext>
            </a:extLst>
          </p:cNvPr>
          <p:cNvSpPr txBox="1"/>
          <p:nvPr/>
        </p:nvSpPr>
        <p:spPr>
          <a:xfrm>
            <a:off x="1132136" y="1411764"/>
            <a:ext cx="266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CALCIUM</a:t>
            </a:r>
            <a:endParaRPr lang="en-IN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2FD74-B907-4186-B202-3C8A60897E3A}"/>
              </a:ext>
            </a:extLst>
          </p:cNvPr>
          <p:cNvSpPr txBox="1"/>
          <p:nvPr/>
        </p:nvSpPr>
        <p:spPr>
          <a:xfrm>
            <a:off x="1132135" y="2279362"/>
            <a:ext cx="266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MAGNESIUM</a:t>
            </a:r>
            <a:endParaRPr lang="en-IN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0E29-1BDE-4B9E-8368-8A5C7F587F52}"/>
              </a:ext>
            </a:extLst>
          </p:cNvPr>
          <p:cNvSpPr txBox="1"/>
          <p:nvPr/>
        </p:nvSpPr>
        <p:spPr>
          <a:xfrm>
            <a:off x="1132134" y="3146960"/>
            <a:ext cx="266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PHOSPHOROUS</a:t>
            </a:r>
            <a:endParaRPr lang="en-IN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D11CA-AA82-4947-837D-671B91AE86F1}"/>
              </a:ext>
            </a:extLst>
          </p:cNvPr>
          <p:cNvSpPr txBox="1"/>
          <p:nvPr/>
        </p:nvSpPr>
        <p:spPr>
          <a:xfrm>
            <a:off x="1132445" y="4010484"/>
            <a:ext cx="266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endParaRPr lang="en-IN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212D25-638B-46F1-87BA-B4EE1D98BE11}"/>
              </a:ext>
            </a:extLst>
          </p:cNvPr>
          <p:cNvSpPr txBox="1"/>
          <p:nvPr/>
        </p:nvSpPr>
        <p:spPr>
          <a:xfrm>
            <a:off x="4973778" y="528846"/>
            <a:ext cx="553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I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308F6-465A-4559-AA63-A9DC99CE872C}"/>
              </a:ext>
            </a:extLst>
          </p:cNvPr>
          <p:cNvSpPr txBox="1"/>
          <p:nvPr/>
        </p:nvSpPr>
        <p:spPr>
          <a:xfrm>
            <a:off x="5518935" y="528846"/>
            <a:ext cx="141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IODINE</a:t>
            </a:r>
            <a:endParaRPr lang="en-I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3C9F8B-B45F-4A87-8E97-066F4E5C8672}"/>
              </a:ext>
            </a:extLst>
          </p:cNvPr>
          <p:cNvSpPr txBox="1"/>
          <p:nvPr/>
        </p:nvSpPr>
        <p:spPr>
          <a:xfrm>
            <a:off x="5526907" y="1400384"/>
            <a:ext cx="141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</a:t>
            </a:r>
            <a:endParaRPr lang="en-I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0B2CE-C0A4-4224-A763-AB56CBC8F3BD}"/>
              </a:ext>
            </a:extLst>
          </p:cNvPr>
          <p:cNvSpPr txBox="1"/>
          <p:nvPr/>
        </p:nvSpPr>
        <p:spPr>
          <a:xfrm>
            <a:off x="5518935" y="2253697"/>
            <a:ext cx="141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endParaRPr lang="en-I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D71B0-8529-45E8-B740-9662541F051A}"/>
              </a:ext>
            </a:extLst>
          </p:cNvPr>
          <p:cNvSpPr txBox="1"/>
          <p:nvPr/>
        </p:nvSpPr>
        <p:spPr>
          <a:xfrm>
            <a:off x="5518935" y="3104406"/>
            <a:ext cx="214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CHROMIUM</a:t>
            </a:r>
            <a:endParaRPr lang="en-I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F01864-1D42-400D-84E5-1E18EB1650B3}"/>
              </a:ext>
            </a:extLst>
          </p:cNvPr>
          <p:cNvSpPr txBox="1"/>
          <p:nvPr/>
        </p:nvSpPr>
        <p:spPr>
          <a:xfrm>
            <a:off x="5526907" y="3932988"/>
            <a:ext cx="214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oogle Shape;63;p14">
            <a:extLst>
              <a:ext uri="{FF2B5EF4-FFF2-40B4-BE49-F238E27FC236}">
                <a16:creationId xmlns:a16="http://schemas.microsoft.com/office/drawing/2014/main" id="{E62133F1-C7B0-4B40-9B4E-8BBAB5BED0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FF150C-D26B-474E-BF5E-5E0ED190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3" y="665351"/>
            <a:ext cx="3025488" cy="4344639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83180-7393-4AB0-9C03-E3F317FFA339}"/>
              </a:ext>
            </a:extLst>
          </p:cNvPr>
          <p:cNvSpPr txBox="1"/>
          <p:nvPr/>
        </p:nvSpPr>
        <p:spPr>
          <a:xfrm>
            <a:off x="3156621" y="542441"/>
            <a:ext cx="59873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CALCIUM :-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It’s help of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and development of our bones and teeth.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It’s help in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clotting.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It’s deficiency may cause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rickets.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cheese, milk, orange juice, eggs, yogurt, green leafy vegetables,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POTASSIUM :-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It’s helpful in keeping the </a:t>
            </a:r>
            <a:r>
              <a:rPr lang="en-I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nervous system and muscular system fit and active 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all the time.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It helps in </a:t>
            </a:r>
            <a:r>
              <a:rPr lang="en-I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the amount of water in blood and tissues.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deficiency may cause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muscles, lethargic and contract Addison’s disease (</a:t>
            </a:r>
            <a:r>
              <a:rPr lang="en-US" sz="10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damage adrenal glands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N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banana, tomatoes, green leafy vegetables, etc.</a:t>
            </a:r>
            <a:endParaRPr lang="en-IN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DB81E-1DAF-486A-9F1F-D06DE47A213D}"/>
              </a:ext>
            </a:extLst>
          </p:cNvPr>
          <p:cNvSpPr txBox="1"/>
          <p:nvPr/>
        </p:nvSpPr>
        <p:spPr>
          <a:xfrm>
            <a:off x="-207421" y="687055"/>
            <a:ext cx="677108" cy="33348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 MINERALS</a:t>
            </a:r>
            <a:endParaRPr lang="en-I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337B355E-F4E3-4E35-98B3-78AEC77807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31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E2C1D-A715-4060-9A33-A75B73B8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97444" cy="2061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9B10CA-0CD6-4A77-B25F-D316243F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1882"/>
            <a:ext cx="3897443" cy="3081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E675B7-711C-4051-8568-BA825E742100}"/>
              </a:ext>
            </a:extLst>
          </p:cNvPr>
          <p:cNvSpPr txBox="1"/>
          <p:nvPr/>
        </p:nvSpPr>
        <p:spPr>
          <a:xfrm>
            <a:off x="3897444" y="725089"/>
            <a:ext cx="52465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SODIUM :-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helps in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muscular activities.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maintains the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of acid &amp; base.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also helps in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transmission of nerve impulses.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salt, pickles, butter,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MAGNESIUM :-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repairs and maintains body cells.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meat, brown rice, beans, whole grains,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PHOSPHORUS :-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of bones and teeth.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egg, fish, cod liver, milk, unpolished rice,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B233B-2880-418A-B01C-CADB2B503A1C}"/>
              </a:ext>
            </a:extLst>
          </p:cNvPr>
          <p:cNvSpPr txBox="1"/>
          <p:nvPr/>
        </p:nvSpPr>
        <p:spPr>
          <a:xfrm>
            <a:off x="-223847" y="900472"/>
            <a:ext cx="677108" cy="33425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 MINERALS</a:t>
            </a:r>
            <a:endParaRPr lang="en-I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BA35E6C5-3C2D-4436-B723-7DA6CCB51C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5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0D1D78-FDBF-4EAE-8EE9-4548CD336D86}"/>
              </a:ext>
            </a:extLst>
          </p:cNvPr>
          <p:cNvSpPr txBox="1"/>
          <p:nvPr/>
        </p:nvSpPr>
        <p:spPr>
          <a:xfrm>
            <a:off x="2304109" y="0"/>
            <a:ext cx="4215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MACRO MINERALS</a:t>
            </a:r>
            <a:endParaRPr lang="en-IN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24C4AD3-FDC6-4A87-8625-BF55E4887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547281"/>
              </p:ext>
            </p:extLst>
          </p:nvPr>
        </p:nvGraphicFramePr>
        <p:xfrm>
          <a:off x="-267330" y="1228831"/>
          <a:ext cx="9358859" cy="120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9E9D7CE-8D7F-4686-B5F2-B6CDE6ED01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765891"/>
              </p:ext>
            </p:extLst>
          </p:nvPr>
        </p:nvGraphicFramePr>
        <p:xfrm>
          <a:off x="-267330" y="2464084"/>
          <a:ext cx="9358859" cy="120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A2CAE70-33B7-4A47-8A86-7C2E89138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229889"/>
              </p:ext>
            </p:extLst>
          </p:nvPr>
        </p:nvGraphicFramePr>
        <p:xfrm>
          <a:off x="-267332" y="3648307"/>
          <a:ext cx="9358859" cy="69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2C50FFC5-4AAD-45B5-A13B-4005FF66D0B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BF3998-BBF3-4EBE-A218-FADD62C99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308915"/>
            <a:ext cx="3880316" cy="475320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AE4BB1-94EB-45FC-824D-ECB75529949B}"/>
              </a:ext>
            </a:extLst>
          </p:cNvPr>
          <p:cNvSpPr txBox="1"/>
          <p:nvPr/>
        </p:nvSpPr>
        <p:spPr>
          <a:xfrm>
            <a:off x="3803904" y="525036"/>
            <a:ext cx="53400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IODINE :-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of hormones in the thyroid gland.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also significant for the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growth and development of the body.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Lack of iodine can cause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GOITRE(swollen thyroid gland).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salt, fish, and seafood.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IRON :-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 helps in the </a:t>
            </a: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of haemoglobin.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It’s deficiency causes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anaemia.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liver, meat, egg, dry fruits, banana,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31101-DCF2-425C-80FE-ABEE3B071533}"/>
              </a:ext>
            </a:extLst>
          </p:cNvPr>
          <p:cNvSpPr txBox="1"/>
          <p:nvPr/>
        </p:nvSpPr>
        <p:spPr>
          <a:xfrm>
            <a:off x="-214655" y="962406"/>
            <a:ext cx="677108" cy="3218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MINERALS</a:t>
            </a:r>
            <a:endParaRPr lang="en-I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355D98FB-3EEE-4A87-A86C-E82620E106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2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AB3BA7-4B29-45C2-99C7-890B806D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0"/>
          <a:stretch/>
        </p:blipFill>
        <p:spPr>
          <a:xfrm>
            <a:off x="123899" y="530761"/>
            <a:ext cx="3921628" cy="4524042"/>
          </a:xfrm>
          <a:prstGeom prst="round2DiagRect">
            <a:avLst>
              <a:gd name="adj1" fmla="val 4617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9035D0-EE09-47CB-A953-F298C171431D}"/>
              </a:ext>
            </a:extLst>
          </p:cNvPr>
          <p:cNvSpPr txBox="1"/>
          <p:nvPr/>
        </p:nvSpPr>
        <p:spPr>
          <a:xfrm>
            <a:off x="3918073" y="371147"/>
            <a:ext cx="52259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CHROMIUM :-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 helps in </a:t>
            </a: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stimulates insulin activity.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Its deficiency may cause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diabetes.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soybean, carrot, tomato, bajra,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COPPER :-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 helps iron in the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of haemoglobin.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egg, pulses, and green leafy vegetables,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COBALT :-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It protects us from anaemia.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:- milk, meat, green leafy vegetables, etc.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4C5D2-9A58-44FB-B35A-3A80299D32DA}"/>
              </a:ext>
            </a:extLst>
          </p:cNvPr>
          <p:cNvSpPr txBox="1"/>
          <p:nvPr/>
        </p:nvSpPr>
        <p:spPr>
          <a:xfrm>
            <a:off x="-214655" y="962406"/>
            <a:ext cx="677108" cy="3218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MINERALS</a:t>
            </a:r>
            <a:endParaRPr lang="en-I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CA1AAAF-BA63-4409-911F-9CDAB2C082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08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679</Words>
  <Application>Microsoft Office PowerPoint</Application>
  <PresentationFormat>On-screen Show (16:9)</PresentationFormat>
  <Paragraphs>142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</vt:lpstr>
      <vt:lpstr>Calibri</vt:lpstr>
      <vt:lpstr>Cambria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 JOY</cp:lastModifiedBy>
  <cp:revision>498</cp:revision>
  <dcterms:created xsi:type="dcterms:W3CDTF">2020-06-30T04:50:41Z</dcterms:created>
  <dcterms:modified xsi:type="dcterms:W3CDTF">2021-12-18T15:03:14Z</dcterms:modified>
</cp:coreProperties>
</file>