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95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50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2708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215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018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1459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4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215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625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510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0871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v5SuSB_93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8UAwyW8yBs" TargetMode="External"/><Relationship Id="rId2" Type="http://schemas.openxmlformats.org/officeDocument/2006/relationships/hyperlink" Target="https://youtu.be/OdcHCRF00j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7680" y="1907177"/>
            <a:ext cx="386660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/>
              <a:t>LIGHT ENERGY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075611" y="2817730"/>
            <a:ext cx="4018084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17525" marR="508000" indent="-3810" algn="ctr">
              <a:lnSpc>
                <a:spcPts val="2630"/>
              </a:lnSpc>
              <a:spcBef>
                <a:spcPts val="395"/>
              </a:spcBef>
            </a:pPr>
            <a:r>
              <a:rPr sz="2400" spc="-20" dirty="0">
                <a:latin typeface="Calibri"/>
                <a:cs typeface="Calibri"/>
              </a:rPr>
              <a:t>SUBJECT-PHYSICS  </a:t>
            </a:r>
            <a:r>
              <a:rPr sz="2400" spc="-5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NUMBER-</a:t>
            </a:r>
            <a:r>
              <a:rPr lang="en-US" sz="2400" dirty="0" smtClean="0"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5107577"/>
            <a:ext cx="12192000" cy="175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2377440" cy="1306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6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a light ray travels from rarer to denser medium: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 descr="C:\Users\SAI\Desktop\a28a06c2-24d9-4d5b-960c-8d55d18b4b598988819588957236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9137" y="2639219"/>
            <a:ext cx="3133725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a light ray travels from a denser to rarer medium: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050" name="Picture 2" descr="C:\Users\SAI\Desktop\7f97946dea21acb194d330a0654ee5195645920896e4f5.17366429Refractionoflightfromdensertorarer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930" y="1502229"/>
            <a:ext cx="7053943" cy="535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a light ray is incident normally on surface separating two media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SAI\Desktop\main-qimg-138ddb787ad0aeaa8fc77204f5de088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4823" y="1554481"/>
            <a:ext cx="7419703" cy="382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3" y="1833224"/>
            <a:ext cx="8006715" cy="16675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0975" algn="ctr">
              <a:lnSpc>
                <a:spcPts val="6465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0000"/>
                </a:solidFill>
                <a:latin typeface="Calibri"/>
                <a:cs typeface="Calibri"/>
              </a:rPr>
              <a:t>THANKING</a:t>
            </a:r>
            <a:r>
              <a:rPr sz="5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65"/>
              </a:lnSpc>
            </a:pPr>
            <a:r>
              <a:rPr sz="5400" b="1" spc="-5" dirty="0">
                <a:latin typeface="Calibri"/>
                <a:cs typeface="Calibri"/>
              </a:rPr>
              <a:t>ODM </a:t>
            </a:r>
            <a:r>
              <a:rPr sz="5400" b="1" spc="-45" dirty="0">
                <a:latin typeface="Calibri"/>
                <a:cs typeface="Calibri"/>
              </a:rPr>
              <a:t>EDUCATIONAL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15" dirty="0">
                <a:latin typeface="Calibri"/>
                <a:cs typeface="Calibri"/>
              </a:rPr>
              <a:t>GROUP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57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7" y="1254034"/>
            <a:ext cx="8577943" cy="4872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en-US" sz="2400" dirty="0" smtClean="0"/>
              <a:t> </a:t>
            </a:r>
            <a:r>
              <a:rPr lang="en-IN" sz="2400" b="1" dirty="0" smtClean="0"/>
              <a:t>Students will be able to </a:t>
            </a:r>
            <a:r>
              <a:rPr lang="en-IN" sz="2400" dirty="0" smtClean="0"/>
              <a:t>:</a:t>
            </a:r>
          </a:p>
          <a:p>
            <a:pPr lvl="0"/>
            <a:r>
              <a:rPr lang="en-IN" sz="2400" dirty="0" smtClean="0"/>
              <a:t>state the laws of reflection.</a:t>
            </a:r>
            <a:endParaRPr lang="en-US" sz="2400" dirty="0" smtClean="0"/>
          </a:p>
          <a:p>
            <a:pPr lvl="0"/>
            <a:r>
              <a:rPr lang="en-IN" sz="2400" dirty="0" smtClean="0"/>
              <a:t> Draw ray diagram to illustrate formation of image by a plane mirror.</a:t>
            </a:r>
            <a:endParaRPr lang="en-US" sz="2400" dirty="0" smtClean="0"/>
          </a:p>
          <a:p>
            <a:pPr lvl="0"/>
            <a:r>
              <a:rPr lang="en-IN" sz="2400" dirty="0" smtClean="0"/>
              <a:t>apply the law of reflection to predict the position of images formed by objects in front of a plane mirror.</a:t>
            </a:r>
            <a:endParaRPr lang="en-US" sz="2400" dirty="0" smtClean="0"/>
          </a:p>
          <a:p>
            <a:r>
              <a:rPr lang="en-IN" sz="2400" smtClean="0"/>
              <a:t>Identify different types of mirrors.</a:t>
            </a:r>
            <a:endParaRPr lang="en-US" sz="2400" dirty="0"/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673474" y="5791201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291" y="4495800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04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2142309"/>
            <a:ext cx="5995852" cy="354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Recapitulation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hlinkClick r:id="rId2"/>
              </a:rPr>
              <a:t>https://youtu.be/v5SuSB_93FM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IN" sz="2400" dirty="0"/>
          </a:p>
        </p:txBody>
      </p:sp>
      <p:sp>
        <p:nvSpPr>
          <p:cNvPr id="4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533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1026" name="Picture 2" descr="E:\ODM\Gif_Refracción de la luz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62594"/>
            <a:ext cx="9144000" cy="483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3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Refraction of light.</a:t>
            </a:r>
            <a:br>
              <a:rPr lang="en-IN" sz="2800" dirty="0" smtClean="0">
                <a:solidFill>
                  <a:srgbClr val="FF0000"/>
                </a:solidFill>
              </a:rPr>
            </a:br>
            <a:r>
              <a:rPr lang="en-IN" sz="2800" dirty="0" smtClean="0">
                <a:solidFill>
                  <a:srgbClr val="FF0000"/>
                </a:solidFill>
              </a:rPr>
              <a:t>When light travels from rarer to denser medium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2050" name="Picture 2" descr="E:\ODM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82296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34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Refraction of light.</a:t>
            </a:r>
            <a:br>
              <a:rPr lang="en-IN" sz="3200" dirty="0" smtClean="0">
                <a:solidFill>
                  <a:srgbClr val="FF0000"/>
                </a:solidFill>
              </a:rPr>
            </a:br>
            <a:r>
              <a:rPr lang="en-IN" sz="3200" dirty="0" smtClean="0">
                <a:solidFill>
                  <a:srgbClr val="FF0000"/>
                </a:solidFill>
              </a:rPr>
              <a:t>When light ray travels from denser to rarer medium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3074" name="Picture 2" descr="E:\ODM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671764"/>
            <a:ext cx="9448800" cy="289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3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Through a glass slab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https://youtu.be/OdcHCRF00jM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>
                <a:hlinkClick r:id="rId3"/>
              </a:rPr>
              <a:t>https://youtu.be/F8UAwyW8yBs</a:t>
            </a:r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34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Speed of light in different media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of light in air: 3×10</a:t>
            </a:r>
            <a:r>
              <a:rPr lang="en-US" baseline="30000" dirty="0" smtClean="0"/>
              <a:t>8 </a:t>
            </a:r>
            <a:r>
              <a:rPr lang="en-US" dirty="0" smtClean="0"/>
              <a:t>m/s.</a:t>
            </a:r>
          </a:p>
          <a:p>
            <a:r>
              <a:rPr lang="en-US" dirty="0" smtClean="0"/>
              <a:t>Speed of light in water: 2.25×10</a:t>
            </a:r>
            <a:r>
              <a:rPr lang="en-US" baseline="30000" dirty="0" smtClean="0"/>
              <a:t>8 </a:t>
            </a:r>
            <a:r>
              <a:rPr lang="en-US" dirty="0" smtClean="0"/>
              <a:t>m/s.</a:t>
            </a:r>
          </a:p>
          <a:p>
            <a:r>
              <a:rPr lang="en-US" dirty="0" smtClean="0"/>
              <a:t>Speed of light in glass : 2×10</a:t>
            </a:r>
            <a:r>
              <a:rPr lang="en-US" baseline="30000" dirty="0" smtClean="0"/>
              <a:t>8 </a:t>
            </a:r>
            <a:r>
              <a:rPr lang="en-US" dirty="0" smtClean="0"/>
              <a:t>m/s.</a:t>
            </a:r>
          </a:p>
          <a:p>
            <a:r>
              <a:rPr lang="en-US" dirty="0" smtClean="0"/>
              <a:t>Glass is optically denser than air or air is optically rarer than glass.</a:t>
            </a:r>
          </a:p>
          <a:p>
            <a:endParaRPr lang="en-US" baseline="30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Refraction of 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in the direction of path of light when it passes from one optical medium to another optical medium is called refraction of light.</a:t>
            </a:r>
          </a:p>
          <a:p>
            <a:r>
              <a:rPr lang="en-US" b="1" dirty="0" smtClean="0"/>
              <a:t>When a light ray travels from rarer to denser medium:</a:t>
            </a:r>
          </a:p>
          <a:p>
            <a:r>
              <a:rPr lang="en-US" b="1" dirty="0" smtClean="0"/>
              <a:t>When a light ray travels from a denser to rarer medium:</a:t>
            </a:r>
          </a:p>
          <a:p>
            <a:r>
              <a:rPr lang="en-US" b="1" dirty="0" smtClean="0"/>
              <a:t>When a light ray is incident normally on surface separating two media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242</Words>
  <Application>Microsoft Office PowerPoint</Application>
  <PresentationFormat>Custom</PresentationFormat>
  <Paragraphs>411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LIGHT ENERGY</vt:lpstr>
      <vt:lpstr>Slide 2</vt:lpstr>
      <vt:lpstr>Slide 3</vt:lpstr>
      <vt:lpstr>Refraction of light. </vt:lpstr>
      <vt:lpstr>Refraction of light. When light travels from rarer to denser medium</vt:lpstr>
      <vt:lpstr>Refraction of light. When light ray travels from denser to rarer medium</vt:lpstr>
      <vt:lpstr>Refraction of light. Through a glass slab</vt:lpstr>
      <vt:lpstr>Speed of light in different media</vt:lpstr>
      <vt:lpstr>Refraction of light</vt:lpstr>
      <vt:lpstr>When a light ray travels from rarer to denser medium: </vt:lpstr>
      <vt:lpstr>When a light ray travels from a denser to rarer medium: </vt:lpstr>
      <vt:lpstr>When a light ray is incident normally on surface separating two media: </vt:lpstr>
      <vt:lpstr>THANKING YOU ODM EDUCATIONAL GROUP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</dc:title>
  <dc:creator>Chinu</dc:creator>
  <cp:lastModifiedBy>SAI</cp:lastModifiedBy>
  <cp:revision>35</cp:revision>
  <dcterms:created xsi:type="dcterms:W3CDTF">2021-02-19T04:15:00Z</dcterms:created>
  <dcterms:modified xsi:type="dcterms:W3CDTF">2021-08-09T08:22:47Z</dcterms:modified>
</cp:coreProperties>
</file>