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90" r:id="rId3"/>
    <p:sldId id="302" r:id="rId4"/>
    <p:sldId id="305" r:id="rId5"/>
    <p:sldId id="310" r:id="rId6"/>
    <p:sldId id="314" r:id="rId7"/>
    <p:sldId id="311" r:id="rId8"/>
    <p:sldId id="312" r:id="rId9"/>
    <p:sldId id="313" r:id="rId10"/>
    <p:sldId id="315" r:id="rId11"/>
    <p:sldId id="274" r:id="rId12"/>
    <p:sldId id="259" r:id="rId13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71" autoAdjust="0"/>
  </p:normalViewPr>
  <p:slideViewPr>
    <p:cSldViewPr snapToGrid="0">
      <p:cViewPr varScale="1">
        <p:scale>
          <a:sx n="90" d="100"/>
          <a:sy n="90" d="100"/>
        </p:scale>
        <p:origin x="162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76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2.practice</a:t>
            </a:r>
            <a:r>
              <a:rPr lang="en-US" baseline="0" dirty="0"/>
              <a:t> the activity done today</a:t>
            </a:r>
            <a:endParaRPr lang="en-I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gif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96" y="3609214"/>
            <a:ext cx="9144000" cy="1394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5352340" y="1284296"/>
            <a:ext cx="2322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CLASS : NURSERY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63521" y="1805489"/>
            <a:ext cx="2256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DATE :     01.09.2021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6276" y="2211033"/>
            <a:ext cx="1181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dirty="0"/>
              <a:t>SUBJECT :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304982" y="2689916"/>
            <a:ext cx="36675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b="1" dirty="0"/>
              <a:t>CHAPTER NUMBER- BK PG NO -48,49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429162" y="3223405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SUB-TOPIC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69300" y="2211034"/>
            <a:ext cx="822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 dirty="0"/>
              <a:t>MATHS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91896" y="3179861"/>
            <a:ext cx="18377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/>
              <a:t>NUMBER-6</a:t>
            </a:r>
          </a:p>
        </p:txBody>
      </p:sp>
      <p:pic>
        <p:nvPicPr>
          <p:cNvPr id="12" name="Picture 11" descr="Nursery-350.jpg">
            <a:extLst>
              <a:ext uri="{FF2B5EF4-FFF2-40B4-BE49-F238E27FC236}">
                <a16:creationId xmlns:a16="http://schemas.microsoft.com/office/drawing/2014/main" id="{913086AE-A31C-477F-8417-9F956DBBC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97" y="1"/>
            <a:ext cx="5237268" cy="3866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60049-8024-4482-A06B-13EB0487E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66675"/>
            <a:ext cx="8520600" cy="2667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CD1B7-DB15-48C1-A2BD-A90C07988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90550"/>
            <a:ext cx="8520600" cy="397832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D30863-0CB1-4DA3-86EC-103A7FECC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1" y="590549"/>
            <a:ext cx="8353424" cy="397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56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344" y="379718"/>
            <a:ext cx="8520600" cy="4253242"/>
          </a:xfrm>
        </p:spPr>
        <p:txBody>
          <a:bodyPr/>
          <a:lstStyle/>
          <a:p>
            <a:pPr>
              <a:buNone/>
            </a:pPr>
            <a:r>
              <a:rPr lang="en-US" dirty="0"/>
              <a:t>                              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                            1  .Practice counting 1-5</a:t>
            </a:r>
          </a:p>
          <a:p>
            <a:pPr>
              <a:buNone/>
            </a:pPr>
            <a:r>
              <a:rPr lang="en-US" sz="2000" dirty="0"/>
              <a:t>                          </a:t>
            </a:r>
          </a:p>
        </p:txBody>
      </p:sp>
      <p:pic>
        <p:nvPicPr>
          <p:cNvPr id="4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O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44" y="346841"/>
            <a:ext cx="7910206" cy="45089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4017" y="799269"/>
            <a:ext cx="1747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chemeClr val="bg1"/>
                </a:solidFill>
              </a:rPr>
              <a:t>ASSIGNMENT</a:t>
            </a:r>
            <a:endParaRPr lang="en-IN" sz="1800" u="sng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8785136">
            <a:off x="1379992" y="1014713"/>
            <a:ext cx="930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01/09//21</a:t>
            </a:r>
            <a:endParaRPr lang="en-IN" u="sng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85466" y="1480479"/>
            <a:ext cx="34996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1.Practice   counting    1 to10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9050" y="2137007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2.Do bk </a:t>
            </a:r>
            <a:r>
              <a:rPr lang="en-US" sz="1800" dirty="0" err="1">
                <a:solidFill>
                  <a:schemeClr val="bg1"/>
                </a:solidFill>
              </a:rPr>
              <a:t>pg</a:t>
            </a:r>
            <a:r>
              <a:rPr lang="en-US" sz="1800" dirty="0">
                <a:solidFill>
                  <a:schemeClr val="bg1"/>
                </a:solidFill>
              </a:rPr>
              <a:t> no-45,46</a:t>
            </a:r>
            <a:endParaRPr lang="en-IN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6E904-AE7A-492D-8410-E59F27F4A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75" y="127591"/>
            <a:ext cx="8520600" cy="355776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000" b="1">
                <a:ln/>
                <a:solidFill>
                  <a:schemeClr val="accent4"/>
                </a:solidFill>
              </a:rPr>
              <a:t>IDENTIFY THE GIVEN NUMBERS</a:t>
            </a:r>
            <a:endParaRPr lang="en-IN" sz="20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38486D-352A-444D-8E75-8DF0DB5F4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63" y="780164"/>
            <a:ext cx="1350999" cy="1791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58C0BF-1260-4341-AAA9-74BDDF60F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794" y="780163"/>
            <a:ext cx="1091499" cy="17915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8F8AC1-4699-41D4-9DFD-F9754F720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695104"/>
            <a:ext cx="1350999" cy="17915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5113107-83E0-457B-B2A8-C6F946A70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840" y="604062"/>
            <a:ext cx="1250987" cy="19736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99FFEFA-3CCA-4F65-B273-5339379A4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234" y="2885410"/>
            <a:ext cx="1624456" cy="14779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F8EF388-C154-4EB9-935F-299B617025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0090" y="2784589"/>
            <a:ext cx="1091499" cy="134634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CB8D436-E4CD-4A78-9985-CA5C6CD016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722" y="2394875"/>
            <a:ext cx="1847850" cy="1999029"/>
          </a:xfrm>
          <a:prstGeom prst="rect">
            <a:avLst/>
          </a:prstGeom>
        </p:spPr>
      </p:pic>
      <p:pic>
        <p:nvPicPr>
          <p:cNvPr id="11" name="Google Shape;76;p16">
            <a:extLst>
              <a:ext uri="{FF2B5EF4-FFF2-40B4-BE49-F238E27FC236}">
                <a16:creationId xmlns:a16="http://schemas.microsoft.com/office/drawing/2014/main" id="{41A60BD2-8317-4688-847E-79D3CED846F1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29481" y="4090259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6431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CDBA-A5A6-4962-8C9A-D452395E0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074" y="64779"/>
            <a:ext cx="8520600" cy="460322"/>
          </a:xfrm>
        </p:spPr>
        <p:txBody>
          <a:bodyPr/>
          <a:lstStyle/>
          <a:p>
            <a:r>
              <a:rPr lang="en-US" dirty="0"/>
              <a:t>  Identification of number-5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62950-0360-41BC-BBB4-C3D2B51C4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51849"/>
            <a:ext cx="8520600" cy="427323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147B1A-CC80-4B80-B652-D9ACB1D17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374" y="1185438"/>
            <a:ext cx="3157207" cy="31970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FDCD11-C783-457A-B3B8-EF62DD63E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53" y="1294646"/>
            <a:ext cx="3661468" cy="2978589"/>
          </a:xfrm>
          <a:prstGeom prst="rect">
            <a:avLst/>
          </a:prstGeom>
        </p:spPr>
      </p:pic>
      <p:pic>
        <p:nvPicPr>
          <p:cNvPr id="10" name="Google Shape;76;p16">
            <a:extLst>
              <a:ext uri="{FF2B5EF4-FFF2-40B4-BE49-F238E27FC236}">
                <a16:creationId xmlns:a16="http://schemas.microsoft.com/office/drawing/2014/main" id="{AC3C4685-6E47-401E-A121-3C70FC4FF2E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48035" y="4028826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084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7FDD5-7E1C-4CF9-A012-ADA6D69FC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82887"/>
            <a:ext cx="8520600" cy="284251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E82756-FCA8-4419-B1B0-A3E605A9B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97529"/>
            <a:ext cx="8520600" cy="3971346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2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1B24BC-0C66-422C-8A41-A146C8B27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74" y="1435635"/>
            <a:ext cx="2654101" cy="29785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85DFDE-F028-4C72-892E-6525C4F85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622" y="1250038"/>
            <a:ext cx="1385180" cy="16748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981EA8-3038-4EF7-82D4-6B7E135EA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794" y="2645743"/>
            <a:ext cx="1385180" cy="16748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0B6D39-9367-4CB9-B811-62DCC7E78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7889" y="2712833"/>
            <a:ext cx="1385180" cy="16748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05B8F5-EB5D-4422-A49C-FDCE921E75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478" y="1250037"/>
            <a:ext cx="1385180" cy="16748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500D1D2-F675-48A4-AF68-0D185A0A3F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735" y="1122863"/>
            <a:ext cx="1385180" cy="167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34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EE7CB-478E-431A-B08F-177A48A50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9564"/>
            <a:ext cx="8520600" cy="487482"/>
          </a:xfrm>
        </p:spPr>
        <p:txBody>
          <a:bodyPr/>
          <a:lstStyle/>
          <a:p>
            <a:r>
              <a:rPr lang="en-US" dirty="0"/>
              <a:t>              </a:t>
            </a:r>
            <a:r>
              <a:rPr lang="en-US" dirty="0">
                <a:solidFill>
                  <a:srgbClr val="C00000"/>
                </a:solidFill>
              </a:rPr>
              <a:t>Identify and count the given pictures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277DF8-ED1E-4F2B-A168-C5445559A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79422"/>
            <a:ext cx="8520600" cy="4399984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40BD93-5C86-447D-AC5B-264FE24CF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340" y="867807"/>
            <a:ext cx="1828800" cy="14525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AF3AC7-42AF-487E-8B92-EAAA9A20A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20" y="867808"/>
            <a:ext cx="1828800" cy="14525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551972-CF05-4C88-90BC-D1867937C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779414"/>
            <a:ext cx="1828800" cy="14525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B224BB-20F6-4962-840B-93BFA5968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207" y="2708877"/>
            <a:ext cx="1828800" cy="14525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FDF322-C853-4633-9C4F-E9313B8A2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656" y="867807"/>
            <a:ext cx="1828800" cy="1452515"/>
          </a:xfrm>
          <a:prstGeom prst="rect">
            <a:avLst/>
          </a:prstGeom>
        </p:spPr>
      </p:pic>
      <p:pic>
        <p:nvPicPr>
          <p:cNvPr id="13" name="Google Shape;76;p16">
            <a:extLst>
              <a:ext uri="{FF2B5EF4-FFF2-40B4-BE49-F238E27FC236}">
                <a16:creationId xmlns:a16="http://schemas.microsoft.com/office/drawing/2014/main" id="{0C70B7E7-E855-4C15-91C5-FF724F66D76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8242" y="3973639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22A37A-1E4B-411C-A7EE-55619ED8D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442" y="2708876"/>
            <a:ext cx="1828800" cy="145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46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E3966-6CEA-4939-9020-7F10F10B4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D580B-45C6-4A6D-A9AD-756EAFCC5F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E3A227-E5E3-4ECD-95DA-EAF849E14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20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F8D42-EF3C-4DE0-9E69-E51386821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209550"/>
            <a:ext cx="8470350" cy="295275"/>
          </a:xfrm>
        </p:spPr>
        <p:txBody>
          <a:bodyPr/>
          <a:lstStyle/>
          <a:p>
            <a:r>
              <a:rPr lang="en-US" sz="1800" dirty="0"/>
              <a:t>                                     COUNTING IN FINGERS</a:t>
            </a:r>
            <a:endParaRPr lang="en-IN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78D74-4DA0-4EF8-B762-4FC543E62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752475"/>
            <a:ext cx="8520600" cy="381640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DF174A-2EF8-4E78-9DAF-8DAEACF17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772" y="1190625"/>
            <a:ext cx="2317278" cy="31146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0C84B1-7A10-4164-859E-E0A9E0EBA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9" y="981076"/>
            <a:ext cx="4010025" cy="34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14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5DECB-D7BF-40B8-B168-70F5A9FFB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950" y="0"/>
            <a:ext cx="8096250" cy="5048251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AA6A67-8520-454E-9D9B-087E97CF2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075" y="914398"/>
            <a:ext cx="2095500" cy="16573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E644CD-9DAB-4E26-802F-824EB74C0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075" y="2845611"/>
            <a:ext cx="2095500" cy="1657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A6EA18-4BAB-4FB2-BE54-289514BEA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700" y="914399"/>
            <a:ext cx="2095500" cy="16573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6358DE-9820-4C44-B6FC-FBF18760D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225" y="852485"/>
            <a:ext cx="2095500" cy="17049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BF264E-3F2F-491C-90D5-FE636263A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437" y="2845611"/>
            <a:ext cx="2095500" cy="16573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8BF99C-4EEE-48FC-A5D5-3AF4E0B00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225" y="2624138"/>
            <a:ext cx="2095500" cy="16573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92A79E-8B21-4B44-9675-62310A25C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02" y="916796"/>
            <a:ext cx="1581922" cy="342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84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B0EED-B73B-46D5-9BE3-60A28C2FA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3825"/>
            <a:ext cx="8520600" cy="444505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639F6A-BC3C-48FB-8CA8-2BA7B087D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823" y="781050"/>
            <a:ext cx="1762125" cy="1914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BA7F6B-7839-429F-9C5C-E1E504869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124" y="657225"/>
            <a:ext cx="1762125" cy="1914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485110-D7B3-4E82-B624-E3AB88D4A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900" y="866775"/>
            <a:ext cx="1762125" cy="1914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3B3F8D-BA97-4F0B-8FDB-D4B50B5E2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037" y="2457487"/>
            <a:ext cx="1762125" cy="1914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6EEE67-6893-4BF2-9667-122A19A91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961" y="2553287"/>
            <a:ext cx="1762125" cy="1914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E60A43-65CE-4F23-85FB-06738BE2D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296" y="2574950"/>
            <a:ext cx="1762125" cy="1914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0F328F-B14D-44AC-BE29-34E46D042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46" y="657225"/>
            <a:ext cx="2317278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17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MATHS PPT-0..09.21 (1) (1)</Template>
  <TotalTime>131</TotalTime>
  <Words>75</Words>
  <Application>Microsoft Office PowerPoint</Application>
  <PresentationFormat>On-screen Show (16:9)</PresentationFormat>
  <Paragraphs>22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Simple Light</vt:lpstr>
      <vt:lpstr>PowerPoint Presentation</vt:lpstr>
      <vt:lpstr>IDENTIFY THE GIVEN NUMBERS</vt:lpstr>
      <vt:lpstr>  Identification of number-5</vt:lpstr>
      <vt:lpstr>PowerPoint Presentation</vt:lpstr>
      <vt:lpstr>              Identify and count the given pictures</vt:lpstr>
      <vt:lpstr>PowerPoint Presentation</vt:lpstr>
      <vt:lpstr>                                     COUNTING IN FINGERS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meera.raj04@outlook.com</dc:creator>
  <cp:lastModifiedBy>meera.raj04@outlook.com</cp:lastModifiedBy>
  <cp:revision>2</cp:revision>
  <dcterms:created xsi:type="dcterms:W3CDTF">2021-08-30T13:48:31Z</dcterms:created>
  <dcterms:modified xsi:type="dcterms:W3CDTF">2021-09-01T02:17:29Z</dcterms:modified>
</cp:coreProperties>
</file>