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338" r:id="rId3"/>
    <p:sldId id="346" r:id="rId4"/>
    <p:sldId id="339" r:id="rId5"/>
    <p:sldId id="350" r:id="rId6"/>
    <p:sldId id="354" r:id="rId7"/>
    <p:sldId id="317" r:id="rId8"/>
    <p:sldId id="342" r:id="rId9"/>
    <p:sldId id="345" r:id="rId10"/>
    <p:sldId id="351" r:id="rId11"/>
    <p:sldId id="274" r:id="rId12"/>
    <p:sldId id="259" r:id="rId13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291" autoAdjust="0"/>
  </p:normalViewPr>
  <p:slideViewPr>
    <p:cSldViewPr snapToGrid="0">
      <p:cViewPr varScale="1">
        <p:scale>
          <a:sx n="90" d="100"/>
          <a:sy n="90" d="100"/>
        </p:scale>
        <p:origin x="75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2.Do bk </a:t>
            </a:r>
            <a:r>
              <a:rPr lang="en-US" dirty="0" err="1"/>
              <a:t>pg</a:t>
            </a:r>
            <a:r>
              <a:rPr lang="en-US" dirty="0"/>
              <a:t> no-63</a:t>
            </a:r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6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6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1.jp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6" y="3609214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3521" y="1805489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03.01.2022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63521" y="2658127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21757" y="2658469"/>
            <a:ext cx="2509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:NUMBER-16 IN NT BK</a:t>
            </a:r>
          </a:p>
        </p:txBody>
      </p:sp>
      <p:pic>
        <p:nvPicPr>
          <p:cNvPr id="12" name="Picture 11" descr="Nursery-350.jpg">
            <a:extLst>
              <a:ext uri="{FF2B5EF4-FFF2-40B4-BE49-F238E27FC236}">
                <a16:creationId xmlns:a16="http://schemas.microsoft.com/office/drawing/2014/main" id="{913086AE-A31C-477F-8417-9F956DBBC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431"/>
            <a:ext cx="5237268" cy="3866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27A08-4AE8-4F67-BF56-8CB7A2FB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18" y="162561"/>
            <a:ext cx="7715881" cy="315903"/>
          </a:xfrm>
        </p:spPr>
        <p:txBody>
          <a:bodyPr/>
          <a:lstStyle/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Say and write the given number</a:t>
            </a:r>
            <a:endParaRPr lang="en-IN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BBBC4-25BA-44F3-A60E-63694EBD6BA9}"/>
              </a:ext>
            </a:extLst>
          </p:cNvPr>
          <p:cNvSpPr txBox="1"/>
          <p:nvPr/>
        </p:nvSpPr>
        <p:spPr>
          <a:xfrm rot="18916858">
            <a:off x="25241" y="135846"/>
            <a:ext cx="7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/>
              <a:t>HW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7B096F9-F2C9-4693-B4B6-FC11EB40F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900373"/>
              </p:ext>
            </p:extLst>
          </p:nvPr>
        </p:nvGraphicFramePr>
        <p:xfrm>
          <a:off x="1552353" y="539749"/>
          <a:ext cx="6067647" cy="404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847">
                  <a:extLst>
                    <a:ext uri="{9D8B030D-6E8A-4147-A177-3AD203B41FA5}">
                      <a16:colId xmlns:a16="http://schemas.microsoft.com/office/drawing/2014/main" val="186666644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3801348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3916599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9489854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3286221"/>
                    </a:ext>
                  </a:extLst>
                </a:gridCol>
              </a:tblGrid>
              <a:tr h="6738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 1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724048"/>
                  </a:ext>
                </a:extLst>
              </a:tr>
              <a:tr h="67381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778216"/>
                  </a:ext>
                </a:extLst>
              </a:tr>
              <a:tr h="67381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725438"/>
                  </a:ext>
                </a:extLst>
              </a:tr>
              <a:tr h="6738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  6</a:t>
                      </a:r>
                      <a:endParaRPr lang="en-IN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  <a:endParaRPr lang="en-IN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</a:t>
                      </a:r>
                      <a:endParaRPr lang="en-IN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</a:t>
                      </a:r>
                      <a:endParaRPr lang="en-IN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</a:t>
                      </a:r>
                      <a:endParaRPr lang="en-IN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011832"/>
                  </a:ext>
                </a:extLst>
              </a:tr>
              <a:tr h="67381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516806"/>
                  </a:ext>
                </a:extLst>
              </a:tr>
              <a:tr h="67381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8376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E2794CF-6CDA-4354-ABA8-4648693F2FE7}"/>
              </a:ext>
            </a:extLst>
          </p:cNvPr>
          <p:cNvSpPr txBox="1"/>
          <p:nvPr/>
        </p:nvSpPr>
        <p:spPr>
          <a:xfrm rot="18730791">
            <a:off x="-45075" y="535978"/>
            <a:ext cx="110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03/01/22</a:t>
            </a:r>
            <a:endParaRPr lang="en-IN" sz="1800" dirty="0"/>
          </a:p>
        </p:txBody>
      </p:sp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9387083-0C17-41A7-953F-74DB35D53B8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8653" y="76924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34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42192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25" y="461547"/>
            <a:ext cx="8086725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1442959" y="999324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chemeClr val="bg1"/>
                </a:solidFill>
              </a:rPr>
              <a:t>03/01/22</a:t>
            </a:r>
            <a:endParaRPr lang="en-IN" sz="1600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4619" y="1408456"/>
            <a:ext cx="3642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11 to20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3EE97-CC7D-43A8-B7AB-F0716884DE0D}"/>
              </a:ext>
            </a:extLst>
          </p:cNvPr>
          <p:cNvSpPr txBox="1"/>
          <p:nvPr/>
        </p:nvSpPr>
        <p:spPr>
          <a:xfrm>
            <a:off x="2434619" y="2048421"/>
            <a:ext cx="41998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2.Complete the work given in </a:t>
            </a:r>
            <a:r>
              <a:rPr lang="en-US" sz="2000" dirty="0" err="1">
                <a:solidFill>
                  <a:schemeClr val="bg1"/>
                </a:solidFill>
              </a:rPr>
              <a:t>nt</a:t>
            </a:r>
            <a:r>
              <a:rPr lang="en-US" sz="2000" dirty="0">
                <a:solidFill>
                  <a:schemeClr val="bg1"/>
                </a:solidFill>
              </a:rPr>
              <a:t> bk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AFD6-A184-4BC5-B417-6B51C4DA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84" y="0"/>
            <a:ext cx="8520600" cy="371192"/>
          </a:xfrm>
        </p:spPr>
        <p:txBody>
          <a:bodyPr/>
          <a:lstStyle/>
          <a:p>
            <a:r>
              <a:rPr lang="en-IN" dirty="0"/>
              <a:t>               Identify the given number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ED949-8AC4-4C36-9372-2A17A91C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33742"/>
            <a:ext cx="8520600" cy="441809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5477B-707F-483A-AC0E-E4650FF3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845" y="1062965"/>
            <a:ext cx="1373911" cy="2168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7BB9D-B9CB-43F8-B8E4-470D808A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938" y="1062965"/>
            <a:ext cx="1373911" cy="2168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5AFDB1-6BFE-46AD-AE4A-F14BF1668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906" y="1156949"/>
            <a:ext cx="1251697" cy="153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912D53-BA5B-4084-B60B-9E8528F0A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684" y="1070834"/>
            <a:ext cx="1180001" cy="1729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D3DA1-8972-4562-A91F-82DC72F46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613" y="3231914"/>
            <a:ext cx="1351000" cy="1646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1857BB-7988-4709-A6E2-851C21D81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89" y="795376"/>
            <a:ext cx="1733652" cy="2168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73A970-5D86-4668-8129-82C0C32D0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69" y="3231914"/>
            <a:ext cx="995394" cy="1511929"/>
          </a:xfrm>
          <a:prstGeom prst="rect">
            <a:avLst/>
          </a:prstGeom>
        </p:spPr>
      </p:pic>
      <p:pic>
        <p:nvPicPr>
          <p:cNvPr id="12" name="Google Shape;76;p16">
            <a:extLst>
              <a:ext uri="{FF2B5EF4-FFF2-40B4-BE49-F238E27FC236}">
                <a16:creationId xmlns:a16="http://schemas.microsoft.com/office/drawing/2014/main" id="{D936425D-9C94-41BA-A428-FD28A50D3D4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46334" y="67328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53EF48-1EF5-4340-BB96-DBABD9D2D3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9812" y="3070311"/>
            <a:ext cx="1964698" cy="2143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E536D1-2BB3-462C-9637-EE1D597B5B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3359" y="2502322"/>
            <a:ext cx="1701356" cy="254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4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062D-FF64-4E16-85E4-167A7E80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4779"/>
            <a:ext cx="8520600" cy="243038"/>
          </a:xfrm>
        </p:spPr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FE6C8-BE5E-406D-9F5C-833223118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43208"/>
            <a:ext cx="8520600" cy="439093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CDB748-BFDD-4470-B569-1A9DC4884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93" y="725409"/>
            <a:ext cx="2143125" cy="3874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BEC96F-A742-4CAE-9BBE-A222E4C0F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873" y="1186003"/>
            <a:ext cx="1373911" cy="32875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FAC09B-F545-4132-8F44-9E1E3C00A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817" y="1316147"/>
            <a:ext cx="1253150" cy="2693405"/>
          </a:xfrm>
          <a:prstGeom prst="rect">
            <a:avLst/>
          </a:prstGeom>
        </p:spPr>
      </p:pic>
      <p:pic>
        <p:nvPicPr>
          <p:cNvPr id="7" name="Google Shape;76;p16">
            <a:extLst>
              <a:ext uri="{FF2B5EF4-FFF2-40B4-BE49-F238E27FC236}">
                <a16:creationId xmlns:a16="http://schemas.microsoft.com/office/drawing/2014/main" id="{E37D253E-65EB-4832-AD04-727A91CF19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9082" y="307817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39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AA10-5D16-495B-811E-B87925ED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40" y="82887"/>
            <a:ext cx="7419959" cy="233984"/>
          </a:xfrm>
        </p:spPr>
        <p:txBody>
          <a:bodyPr/>
          <a:lstStyle/>
          <a:p>
            <a:r>
              <a:rPr lang="en-US" dirty="0"/>
              <a:t>Identify and count the objects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75CD7-5F80-4836-B4FF-8DDF035D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33742"/>
            <a:ext cx="8520600" cy="414715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D3141-174A-4EE8-B03F-B12040E0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45" y="727603"/>
            <a:ext cx="1021359" cy="1261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297BB-7DC5-4FF3-9502-8C0181B00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47" y="662385"/>
            <a:ext cx="1008612" cy="1385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5E0B9B-7563-4142-BC94-85B84B2D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005" y="724333"/>
            <a:ext cx="1033507" cy="1261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05984F-A054-4960-8CD2-4BDD95A7A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022" y="724333"/>
            <a:ext cx="1008613" cy="1261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9DEA3C-47E3-4AC1-85D0-C637071E3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740" y="712466"/>
            <a:ext cx="749171" cy="1261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2E649-41F3-41E9-A05D-6C16D16CE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2" y="2139241"/>
            <a:ext cx="812640" cy="1261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A0177-9650-4CDA-9350-B2B5CBA6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005" y="2098970"/>
            <a:ext cx="812640" cy="12617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6958C-35C1-40DE-B5A2-D51421A1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35" y="2139241"/>
            <a:ext cx="812640" cy="1261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CFFB09-02A2-4105-B5BA-A61E2BF6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75" y="2122613"/>
            <a:ext cx="812640" cy="12617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327AA3-3789-4531-B9CB-3BFD3E7D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08" y="3400988"/>
            <a:ext cx="812640" cy="12617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EC0676-2574-4A01-8AAC-02F2FEBB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44" y="3378792"/>
            <a:ext cx="812640" cy="12617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E1ACDE-A12F-408C-9036-2409E7365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49" y="743035"/>
            <a:ext cx="812640" cy="12617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179864-AD9A-4171-A47B-7457960F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572" y="3519153"/>
            <a:ext cx="812640" cy="12617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296FC-FE80-427A-B274-554D8EDFD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421" y="3483547"/>
            <a:ext cx="812640" cy="12617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D669BD-9205-44A8-95B6-837605C0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917" y="1974212"/>
            <a:ext cx="812640" cy="12617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C7CEFB-BEC0-420C-B770-81034F05D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033" y="1974213"/>
            <a:ext cx="812640" cy="1261747"/>
          </a:xfrm>
          <a:prstGeom prst="rect">
            <a:avLst/>
          </a:prstGeom>
        </p:spPr>
      </p:pic>
      <p:pic>
        <p:nvPicPr>
          <p:cNvPr id="22" name="Google Shape;76;p16">
            <a:extLst>
              <a:ext uri="{FF2B5EF4-FFF2-40B4-BE49-F238E27FC236}">
                <a16:creationId xmlns:a16="http://schemas.microsoft.com/office/drawing/2014/main" id="{DDD77C02-C562-487B-A711-C70E42143A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3404" y="64788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819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9676-AC90-4725-9B23-983FE123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54" y="83518"/>
            <a:ext cx="8520600" cy="501052"/>
          </a:xfrm>
        </p:spPr>
        <p:txBody>
          <a:bodyPr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Identification of number -16</a:t>
            </a:r>
            <a:endParaRPr lang="en-IN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10E9C3-7369-4E77-9FD8-F766C84A7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901" y="988163"/>
            <a:ext cx="642313" cy="311578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F50A0-81EC-4F62-8908-D8F4AA7FF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16" y="1039554"/>
            <a:ext cx="1373911" cy="3519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2D4535-6E39-48DE-A880-E8D4F1EF9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754" y="603618"/>
            <a:ext cx="3810000" cy="4391247"/>
          </a:xfrm>
          <a:prstGeom prst="rect">
            <a:avLst/>
          </a:prstGeom>
        </p:spPr>
      </p:pic>
      <p:pic>
        <p:nvPicPr>
          <p:cNvPr id="7" name="Google Shape;76;p16">
            <a:extLst>
              <a:ext uri="{FF2B5EF4-FFF2-40B4-BE49-F238E27FC236}">
                <a16:creationId xmlns:a16="http://schemas.microsoft.com/office/drawing/2014/main" id="{D7F8C1F0-D407-4916-AFA7-EEDD88F059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1198" y="0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232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AF50A-4D11-415D-9B4B-B4CACED83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05" y="82886"/>
            <a:ext cx="8741765" cy="497773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930F9-9DDD-48DE-A6D8-987CAFACB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725" y="337423"/>
            <a:ext cx="908601" cy="944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DD01CA-450C-4B42-8CFD-26DA72E93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421" y="306800"/>
            <a:ext cx="908601" cy="944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F516F8-187F-4E5C-BCC5-F04C5382D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934" y="306801"/>
            <a:ext cx="908601" cy="944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D7BAF3-55A7-4596-A408-90DE48EFC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830" y="250123"/>
            <a:ext cx="866933" cy="10009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F534B9-0453-44E1-9728-510D54661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456" y="306801"/>
            <a:ext cx="908601" cy="9442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AE45AC-E3FC-444B-9071-C091BEFAF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897" y="1706664"/>
            <a:ext cx="908601" cy="9442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688EDD-1B3F-41A3-AA87-54923EAEE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325" y="1687998"/>
            <a:ext cx="908601" cy="9442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41551C-16E8-41E5-B8D0-ED4B5F77D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455" y="1706664"/>
            <a:ext cx="908601" cy="9442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1EC66C-3340-4060-AA4B-D6669DD28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999" y="1739459"/>
            <a:ext cx="908601" cy="9442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D1387E-3B86-4308-B4A4-B0F273D0B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301" y="1781707"/>
            <a:ext cx="908601" cy="9442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5DC7286-FFA7-4788-A3BE-251E5B8F9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61" y="3087861"/>
            <a:ext cx="908601" cy="9442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267E6A-30C1-4111-B9D3-87FE1AFC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325" y="3069195"/>
            <a:ext cx="908601" cy="9442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C0F50A-F016-4AE0-AEB2-4E5FA085D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73" y="3069194"/>
            <a:ext cx="908601" cy="9442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B8C7FB-C0D3-4B61-AE8E-8405E6CAA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20" y="3069194"/>
            <a:ext cx="908601" cy="9442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3058DA-5E2F-429E-9805-2413DFEDE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745" y="3087861"/>
            <a:ext cx="908601" cy="9442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37B16E-7698-44E0-AB40-79F92ACF6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38" y="206036"/>
            <a:ext cx="1728345" cy="39455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23E9B2-4C6C-477D-B562-EB112564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031" y="4116365"/>
            <a:ext cx="908601" cy="944249"/>
          </a:xfrm>
          <a:prstGeom prst="rect">
            <a:avLst/>
          </a:prstGeom>
        </p:spPr>
      </p:pic>
      <p:pic>
        <p:nvPicPr>
          <p:cNvPr id="27" name="Google Shape;76;p16">
            <a:extLst>
              <a:ext uri="{FF2B5EF4-FFF2-40B4-BE49-F238E27FC236}">
                <a16:creationId xmlns:a16="http://schemas.microsoft.com/office/drawing/2014/main" id="{222541FF-F346-426D-B35C-47EE37B39A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8350" y="-6268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12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18"/>
            <a:ext cx="8229600" cy="443390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6"/>
            <a:ext cx="7929618" cy="428628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2771486" y="435088"/>
            <a:ext cx="1822445" cy="102646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7" name="Rectangle 6"/>
          <p:cNvSpPr/>
          <p:nvPr/>
        </p:nvSpPr>
        <p:spPr>
          <a:xfrm rot="18694011">
            <a:off x="3144481" y="819585"/>
            <a:ext cx="1036583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050" dirty="0"/>
              <a:t>HI children </a:t>
            </a:r>
            <a:endParaRPr lang="en-IN" sz="1050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7872" y="120248"/>
            <a:ext cx="877856" cy="696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9"/>
            <a:ext cx="8520600" cy="432862"/>
          </a:xfrm>
        </p:spPr>
        <p:txBody>
          <a:bodyPr/>
          <a:lstStyle/>
          <a:p>
            <a:r>
              <a:rPr lang="en-US" sz="2000" dirty="0"/>
              <a:t>IN BK PG NO-16</a:t>
            </a:r>
            <a:endParaRPr lang="en-IN" sz="2000" dirty="0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51" y="530060"/>
            <a:ext cx="7743859" cy="4300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0760" y="24339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2069097" y="2218726"/>
            <a:ext cx="5005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/>
            <a:r>
              <a:rPr lang="en-US" sz="2400" dirty="0"/>
              <a:t>NUMBER-16  IN NT BK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39B9-E793-4854-8A80-46E4C574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06" y="309797"/>
            <a:ext cx="8520600" cy="275479"/>
          </a:xfrm>
        </p:spPr>
        <p:txBody>
          <a:bodyPr/>
          <a:lstStyle/>
          <a:p>
            <a:r>
              <a:rPr lang="en-I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Circle and colour number 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4C8AC-6204-4421-9C04-F4BC8524C46E}"/>
              </a:ext>
            </a:extLst>
          </p:cNvPr>
          <p:cNvSpPr txBox="1"/>
          <p:nvPr/>
        </p:nvSpPr>
        <p:spPr>
          <a:xfrm>
            <a:off x="3005752" y="3594266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64786-C860-430E-BE78-C00135E3F2F5}"/>
              </a:ext>
            </a:extLst>
          </p:cNvPr>
          <p:cNvSpPr txBox="1"/>
          <p:nvPr/>
        </p:nvSpPr>
        <p:spPr>
          <a:xfrm>
            <a:off x="3145325" y="1881611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15F3E-162B-415B-8CCA-3F1EECBC9270}"/>
              </a:ext>
            </a:extLst>
          </p:cNvPr>
          <p:cNvSpPr txBox="1"/>
          <p:nvPr/>
        </p:nvSpPr>
        <p:spPr>
          <a:xfrm>
            <a:off x="3069125" y="1727722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BA3EB-1CD6-4573-9F3E-671C16559460}"/>
              </a:ext>
            </a:extLst>
          </p:cNvPr>
          <p:cNvSpPr txBox="1"/>
          <p:nvPr/>
        </p:nvSpPr>
        <p:spPr>
          <a:xfrm>
            <a:off x="3069125" y="1880122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479E4-4865-467B-BEE9-FEFC1B8C4C4F}"/>
              </a:ext>
            </a:extLst>
          </p:cNvPr>
          <p:cNvSpPr txBox="1"/>
          <p:nvPr/>
        </p:nvSpPr>
        <p:spPr>
          <a:xfrm>
            <a:off x="3069125" y="1647800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CEB60A-01CA-4E62-BF93-C4AF3584D846}"/>
              </a:ext>
            </a:extLst>
          </p:cNvPr>
          <p:cNvSpPr txBox="1"/>
          <p:nvPr/>
        </p:nvSpPr>
        <p:spPr>
          <a:xfrm>
            <a:off x="2992925" y="1705917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940F91-933D-4EF5-A3D8-842B47164CE5}"/>
              </a:ext>
            </a:extLst>
          </p:cNvPr>
          <p:cNvSpPr txBox="1"/>
          <p:nvPr/>
        </p:nvSpPr>
        <p:spPr>
          <a:xfrm>
            <a:off x="3145325" y="2168279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EC103E-D044-465E-99EF-FBC28195B102}"/>
              </a:ext>
            </a:extLst>
          </p:cNvPr>
          <p:cNvSpPr txBox="1"/>
          <p:nvPr/>
        </p:nvSpPr>
        <p:spPr>
          <a:xfrm>
            <a:off x="3236615" y="1623866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36057A-0E61-42C3-BF79-5C5FDEC39B7B}"/>
              </a:ext>
            </a:extLst>
          </p:cNvPr>
          <p:cNvSpPr/>
          <p:nvPr/>
        </p:nvSpPr>
        <p:spPr>
          <a:xfrm>
            <a:off x="1848130" y="1254970"/>
            <a:ext cx="5946904" cy="2706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983450-FF39-4C78-A0E0-4EC127179D8A}"/>
              </a:ext>
            </a:extLst>
          </p:cNvPr>
          <p:cNvSpPr txBox="1"/>
          <p:nvPr/>
        </p:nvSpPr>
        <p:spPr>
          <a:xfrm>
            <a:off x="2012320" y="1526179"/>
            <a:ext cx="548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14       10        16      13     16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0D187C-5C71-48A1-914C-96131DCF0467}"/>
              </a:ext>
            </a:extLst>
          </p:cNvPr>
          <p:cNvSpPr txBox="1"/>
          <p:nvPr/>
        </p:nvSpPr>
        <p:spPr>
          <a:xfrm>
            <a:off x="2062775" y="3274154"/>
            <a:ext cx="548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10         13         16       14      16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8678B0-5731-4250-A407-C5013D3BCD29}"/>
              </a:ext>
            </a:extLst>
          </p:cNvPr>
          <p:cNvSpPr txBox="1"/>
          <p:nvPr/>
        </p:nvSpPr>
        <p:spPr>
          <a:xfrm>
            <a:off x="2012320" y="2377218"/>
            <a:ext cx="566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16      14        11       16       13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05F95D-608E-4AA0-AC34-4955253F79B4}"/>
              </a:ext>
            </a:extLst>
          </p:cNvPr>
          <p:cNvSpPr txBox="1"/>
          <p:nvPr/>
        </p:nvSpPr>
        <p:spPr>
          <a:xfrm rot="18916858">
            <a:off x="67666" y="201072"/>
            <a:ext cx="7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/>
              <a:t>CW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EDB5ED-14E7-4132-94B8-F6CCC4443843}"/>
              </a:ext>
            </a:extLst>
          </p:cNvPr>
          <p:cNvSpPr txBox="1"/>
          <p:nvPr/>
        </p:nvSpPr>
        <p:spPr>
          <a:xfrm rot="18730791">
            <a:off x="-45075" y="535978"/>
            <a:ext cx="110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03/01/22</a:t>
            </a:r>
            <a:endParaRPr lang="en-IN" sz="1800" dirty="0"/>
          </a:p>
        </p:txBody>
      </p:sp>
      <p:pic>
        <p:nvPicPr>
          <p:cNvPr id="23" name="Google Shape;76;p16">
            <a:extLst>
              <a:ext uri="{FF2B5EF4-FFF2-40B4-BE49-F238E27FC236}">
                <a16:creationId xmlns:a16="http://schemas.microsoft.com/office/drawing/2014/main" id="{3ACD177A-2535-4C35-95B2-6B223AF9B6B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8350" y="42192"/>
            <a:ext cx="925650" cy="92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365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 PPT-0..09.21 (1) (1)</Template>
  <TotalTime>2040</TotalTime>
  <Words>123</Words>
  <Application>Microsoft Office PowerPoint</Application>
  <PresentationFormat>On-screen Show (16:9)</PresentationFormat>
  <Paragraphs>43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PowerPoint Presentation</vt:lpstr>
      <vt:lpstr>               Identify the given number </vt:lpstr>
      <vt:lpstr>PowerPoint Presentation</vt:lpstr>
      <vt:lpstr>Identify and count the objects</vt:lpstr>
      <vt:lpstr>Identification of number -16</vt:lpstr>
      <vt:lpstr>PowerPoint Presentation</vt:lpstr>
      <vt:lpstr>PowerPoint Presentation</vt:lpstr>
      <vt:lpstr>IN BK PG NO-16</vt:lpstr>
      <vt:lpstr>Circle and colour number 16</vt:lpstr>
      <vt:lpstr>Say and write the given number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meera.raj04@outlook.com</dc:creator>
  <cp:lastModifiedBy>meera.raj04@outlook.com</cp:lastModifiedBy>
  <cp:revision>34</cp:revision>
  <dcterms:created xsi:type="dcterms:W3CDTF">2021-08-30T13:48:31Z</dcterms:created>
  <dcterms:modified xsi:type="dcterms:W3CDTF">2022-01-02T04:24:55Z</dcterms:modified>
</cp:coreProperties>
</file>