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79" r:id="rId4"/>
    <p:sldId id="280" r:id="rId5"/>
    <p:sldId id="278" r:id="rId6"/>
    <p:sldId id="281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>
        <p:scale>
          <a:sx n="66" d="100"/>
          <a:sy n="66" d="100"/>
        </p:scale>
        <p:origin x="59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shitha Nanda" userId="6d1d25f87945e9a1" providerId="LiveId" clId="{84475AE6-7A31-4CC9-9BFE-716DA7F9BC70}"/>
    <pc:docChg chg="undo custSel addSld delSld modSld sldOrd">
      <pc:chgData name="Nishitha Nanda" userId="6d1d25f87945e9a1" providerId="LiveId" clId="{84475AE6-7A31-4CC9-9BFE-716DA7F9BC70}" dt="2021-07-27T16:15:02.367" v="632" actId="1076"/>
      <pc:docMkLst>
        <pc:docMk/>
      </pc:docMkLst>
      <pc:sldChg chg="addSp delSp modSp mod ord delAnim modAnim">
        <pc:chgData name="Nishitha Nanda" userId="6d1d25f87945e9a1" providerId="LiveId" clId="{84475AE6-7A31-4CC9-9BFE-716DA7F9BC70}" dt="2021-07-27T16:14:45.453" v="630" actId="1582"/>
        <pc:sldMkLst>
          <pc:docMk/>
          <pc:sldMk cId="3937745915" sldId="278"/>
        </pc:sldMkLst>
        <pc:spChg chg="mod">
          <ac:chgData name="Nishitha Nanda" userId="6d1d25f87945e9a1" providerId="LiveId" clId="{84475AE6-7A31-4CC9-9BFE-716DA7F9BC70}" dt="2021-07-27T15:05:08.844" v="318" actId="1076"/>
          <ac:spMkLst>
            <pc:docMk/>
            <pc:sldMk cId="3937745915" sldId="278"/>
            <ac:spMk id="3" creationId="{A219B148-C849-44CB-A669-0748735D2F86}"/>
          </ac:spMkLst>
        </pc:spChg>
        <pc:spChg chg="mod">
          <ac:chgData name="Nishitha Nanda" userId="6d1d25f87945e9a1" providerId="LiveId" clId="{84475AE6-7A31-4CC9-9BFE-716DA7F9BC70}" dt="2021-07-27T16:14:45.453" v="630" actId="1582"/>
          <ac:spMkLst>
            <pc:docMk/>
            <pc:sldMk cId="3937745915" sldId="278"/>
            <ac:spMk id="5" creationId="{62D57DBA-1758-4DC9-9A9E-F89BBDB298D5}"/>
          </ac:spMkLst>
        </pc:spChg>
        <pc:spChg chg="del mod">
          <ac:chgData name="Nishitha Nanda" userId="6d1d25f87945e9a1" providerId="LiveId" clId="{84475AE6-7A31-4CC9-9BFE-716DA7F9BC70}" dt="2021-07-27T16:13:52.403" v="624" actId="478"/>
          <ac:spMkLst>
            <pc:docMk/>
            <pc:sldMk cId="3937745915" sldId="278"/>
            <ac:spMk id="38" creationId="{679465C1-732A-4A66-ACE4-302D933212FA}"/>
          </ac:spMkLst>
        </pc:spChg>
        <pc:spChg chg="del mod">
          <ac:chgData name="Nishitha Nanda" userId="6d1d25f87945e9a1" providerId="LiveId" clId="{84475AE6-7A31-4CC9-9BFE-716DA7F9BC70}" dt="2021-07-27T16:13:52.403" v="624" actId="478"/>
          <ac:spMkLst>
            <pc:docMk/>
            <pc:sldMk cId="3937745915" sldId="278"/>
            <ac:spMk id="39" creationId="{90E01EA9-AFA6-4898-8743-6D7B4142ED53}"/>
          </ac:spMkLst>
        </pc:spChg>
        <pc:spChg chg="del mod">
          <ac:chgData name="Nishitha Nanda" userId="6d1d25f87945e9a1" providerId="LiveId" clId="{84475AE6-7A31-4CC9-9BFE-716DA7F9BC70}" dt="2021-07-27T16:13:59.971" v="627" actId="478"/>
          <ac:spMkLst>
            <pc:docMk/>
            <pc:sldMk cId="3937745915" sldId="278"/>
            <ac:spMk id="40" creationId="{28D8A7BD-2A80-4B98-A5D2-B90CB39B8F01}"/>
          </ac:spMkLst>
        </pc:spChg>
        <pc:spChg chg="del mod">
          <ac:chgData name="Nishitha Nanda" userId="6d1d25f87945e9a1" providerId="LiveId" clId="{84475AE6-7A31-4CC9-9BFE-716DA7F9BC70}" dt="2021-07-27T16:13:54.312" v="625" actId="478"/>
          <ac:spMkLst>
            <pc:docMk/>
            <pc:sldMk cId="3937745915" sldId="278"/>
            <ac:spMk id="41" creationId="{469892F8-E055-4227-9DFA-329CDF56EA7E}"/>
          </ac:spMkLst>
        </pc:spChg>
        <pc:spChg chg="del">
          <ac:chgData name="Nishitha Nanda" userId="6d1d25f87945e9a1" providerId="LiveId" clId="{84475AE6-7A31-4CC9-9BFE-716DA7F9BC70}" dt="2021-07-27T16:13:43.939" v="621" actId="478"/>
          <ac:spMkLst>
            <pc:docMk/>
            <pc:sldMk cId="3937745915" sldId="278"/>
            <ac:spMk id="42" creationId="{2864CA6A-F4F1-49C0-9C69-1567199333B1}"/>
          </ac:spMkLst>
        </pc:spChg>
        <pc:spChg chg="del">
          <ac:chgData name="Nishitha Nanda" userId="6d1d25f87945e9a1" providerId="LiveId" clId="{84475AE6-7A31-4CC9-9BFE-716DA7F9BC70}" dt="2021-07-27T16:13:41.456" v="620" actId="478"/>
          <ac:spMkLst>
            <pc:docMk/>
            <pc:sldMk cId="3937745915" sldId="278"/>
            <ac:spMk id="43" creationId="{E13A2041-CA7B-4170-B2D1-6E87BFA40FD1}"/>
          </ac:spMkLst>
        </pc:spChg>
        <pc:spChg chg="del">
          <ac:chgData name="Nishitha Nanda" userId="6d1d25f87945e9a1" providerId="LiveId" clId="{84475AE6-7A31-4CC9-9BFE-716DA7F9BC70}" dt="2021-07-27T16:13:39.349" v="619" actId="478"/>
          <ac:spMkLst>
            <pc:docMk/>
            <pc:sldMk cId="3937745915" sldId="278"/>
            <ac:spMk id="44" creationId="{8F585203-379F-4AA9-8600-8C54B9A69F23}"/>
          </ac:spMkLst>
        </pc:spChg>
        <pc:spChg chg="del">
          <ac:chgData name="Nishitha Nanda" userId="6d1d25f87945e9a1" providerId="LiveId" clId="{84475AE6-7A31-4CC9-9BFE-716DA7F9BC70}" dt="2021-07-27T16:14:13.331" v="628" actId="478"/>
          <ac:spMkLst>
            <pc:docMk/>
            <pc:sldMk cId="3937745915" sldId="278"/>
            <ac:spMk id="45" creationId="{6F87D1AA-591A-4F73-BEAF-328210C39678}"/>
          </ac:spMkLst>
        </pc:spChg>
        <pc:spChg chg="del">
          <ac:chgData name="Nishitha Nanda" userId="6d1d25f87945e9a1" providerId="LiveId" clId="{84475AE6-7A31-4CC9-9BFE-716DA7F9BC70}" dt="2021-07-27T16:14:13.331" v="628" actId="478"/>
          <ac:spMkLst>
            <pc:docMk/>
            <pc:sldMk cId="3937745915" sldId="278"/>
            <ac:spMk id="46" creationId="{EBC069C0-5AE8-4F37-B178-69A99C4EDF7F}"/>
          </ac:spMkLst>
        </pc:spChg>
        <pc:spChg chg="del">
          <ac:chgData name="Nishitha Nanda" userId="6d1d25f87945e9a1" providerId="LiveId" clId="{84475AE6-7A31-4CC9-9BFE-716DA7F9BC70}" dt="2021-07-27T16:14:13.331" v="628" actId="478"/>
          <ac:spMkLst>
            <pc:docMk/>
            <pc:sldMk cId="3937745915" sldId="278"/>
            <ac:spMk id="47" creationId="{5DF598FF-A1C2-428C-B955-292034DC36F4}"/>
          </ac:spMkLst>
        </pc:spChg>
        <pc:spChg chg="del">
          <ac:chgData name="Nishitha Nanda" userId="6d1d25f87945e9a1" providerId="LiveId" clId="{84475AE6-7A31-4CC9-9BFE-716DA7F9BC70}" dt="2021-07-27T16:14:13.331" v="628" actId="478"/>
          <ac:spMkLst>
            <pc:docMk/>
            <pc:sldMk cId="3937745915" sldId="278"/>
            <ac:spMk id="48" creationId="{E0969E3D-4C24-4958-A491-7DF2549D41D9}"/>
          </ac:spMkLst>
        </pc:spChg>
        <pc:spChg chg="del">
          <ac:chgData name="Nishitha Nanda" userId="6d1d25f87945e9a1" providerId="LiveId" clId="{84475AE6-7A31-4CC9-9BFE-716DA7F9BC70}" dt="2021-07-27T16:14:13.331" v="628" actId="478"/>
          <ac:spMkLst>
            <pc:docMk/>
            <pc:sldMk cId="3937745915" sldId="278"/>
            <ac:spMk id="49" creationId="{67379E90-90F7-404A-9180-0A3E647227FB}"/>
          </ac:spMkLst>
        </pc:spChg>
        <pc:spChg chg="del">
          <ac:chgData name="Nishitha Nanda" userId="6d1d25f87945e9a1" providerId="LiveId" clId="{84475AE6-7A31-4CC9-9BFE-716DA7F9BC70}" dt="2021-07-27T16:14:13.331" v="628" actId="478"/>
          <ac:spMkLst>
            <pc:docMk/>
            <pc:sldMk cId="3937745915" sldId="278"/>
            <ac:spMk id="50" creationId="{CF0F5D4A-2FBC-4EDD-85B6-A2E43C961695}"/>
          </ac:spMkLst>
        </pc:spChg>
        <pc:spChg chg="del">
          <ac:chgData name="Nishitha Nanda" userId="6d1d25f87945e9a1" providerId="LiveId" clId="{84475AE6-7A31-4CC9-9BFE-716DA7F9BC70}" dt="2021-07-27T16:14:13.331" v="628" actId="478"/>
          <ac:spMkLst>
            <pc:docMk/>
            <pc:sldMk cId="3937745915" sldId="278"/>
            <ac:spMk id="51" creationId="{54AC13E0-A033-416E-8D8E-7612CE37C7EC}"/>
          </ac:spMkLst>
        </pc:spChg>
        <pc:spChg chg="del">
          <ac:chgData name="Nishitha Nanda" userId="6d1d25f87945e9a1" providerId="LiveId" clId="{84475AE6-7A31-4CC9-9BFE-716DA7F9BC70}" dt="2021-07-27T16:14:23.789" v="629" actId="478"/>
          <ac:spMkLst>
            <pc:docMk/>
            <pc:sldMk cId="3937745915" sldId="278"/>
            <ac:spMk id="59" creationId="{0FD323B2-1C4F-42EF-9E17-7B15ED15002C}"/>
          </ac:spMkLst>
        </pc:spChg>
        <pc:spChg chg="del">
          <ac:chgData name="Nishitha Nanda" userId="6d1d25f87945e9a1" providerId="LiveId" clId="{84475AE6-7A31-4CC9-9BFE-716DA7F9BC70}" dt="2021-07-27T16:14:23.789" v="629" actId="478"/>
          <ac:spMkLst>
            <pc:docMk/>
            <pc:sldMk cId="3937745915" sldId="278"/>
            <ac:spMk id="60" creationId="{26066B16-C736-4E9B-A0C3-66CF5AFA9FB6}"/>
          </ac:spMkLst>
        </pc:spChg>
        <pc:spChg chg="del">
          <ac:chgData name="Nishitha Nanda" userId="6d1d25f87945e9a1" providerId="LiveId" clId="{84475AE6-7A31-4CC9-9BFE-716DA7F9BC70}" dt="2021-07-27T16:14:23.789" v="629" actId="478"/>
          <ac:spMkLst>
            <pc:docMk/>
            <pc:sldMk cId="3937745915" sldId="278"/>
            <ac:spMk id="61" creationId="{7FF11FFE-FE81-4BC2-AC3D-2C72EB6871E1}"/>
          </ac:spMkLst>
        </pc:spChg>
        <pc:spChg chg="del">
          <ac:chgData name="Nishitha Nanda" userId="6d1d25f87945e9a1" providerId="LiveId" clId="{84475AE6-7A31-4CC9-9BFE-716DA7F9BC70}" dt="2021-07-27T16:14:23.789" v="629" actId="478"/>
          <ac:spMkLst>
            <pc:docMk/>
            <pc:sldMk cId="3937745915" sldId="278"/>
            <ac:spMk id="62" creationId="{A58EE90C-D1FD-4D6A-9CC0-9210324D0C20}"/>
          </ac:spMkLst>
        </pc:spChg>
        <pc:spChg chg="del">
          <ac:chgData name="Nishitha Nanda" userId="6d1d25f87945e9a1" providerId="LiveId" clId="{84475AE6-7A31-4CC9-9BFE-716DA7F9BC70}" dt="2021-07-27T16:14:23.789" v="629" actId="478"/>
          <ac:spMkLst>
            <pc:docMk/>
            <pc:sldMk cId="3937745915" sldId="278"/>
            <ac:spMk id="63" creationId="{5CF07F25-D899-44DD-A916-D119F4CC8E65}"/>
          </ac:spMkLst>
        </pc:spChg>
        <pc:spChg chg="del">
          <ac:chgData name="Nishitha Nanda" userId="6d1d25f87945e9a1" providerId="LiveId" clId="{84475AE6-7A31-4CC9-9BFE-716DA7F9BC70}" dt="2021-07-27T16:14:23.789" v="629" actId="478"/>
          <ac:spMkLst>
            <pc:docMk/>
            <pc:sldMk cId="3937745915" sldId="278"/>
            <ac:spMk id="64" creationId="{204F4E2F-823D-479B-AC3E-21E361D721ED}"/>
          </ac:spMkLst>
        </pc:spChg>
        <pc:spChg chg="del">
          <ac:chgData name="Nishitha Nanda" userId="6d1d25f87945e9a1" providerId="LiveId" clId="{84475AE6-7A31-4CC9-9BFE-716DA7F9BC70}" dt="2021-07-27T16:14:23.789" v="629" actId="478"/>
          <ac:spMkLst>
            <pc:docMk/>
            <pc:sldMk cId="3937745915" sldId="278"/>
            <ac:spMk id="65" creationId="{86343B72-F8C9-48EF-A4A4-3ECC0D4DC0F1}"/>
          </ac:spMkLst>
        </pc:spChg>
        <pc:spChg chg="add del mod">
          <ac:chgData name="Nishitha Nanda" userId="6d1d25f87945e9a1" providerId="LiveId" clId="{84475AE6-7A31-4CC9-9BFE-716DA7F9BC70}" dt="2021-07-27T16:13:27.139" v="616" actId="478"/>
          <ac:spMkLst>
            <pc:docMk/>
            <pc:sldMk cId="3937745915" sldId="278"/>
            <ac:spMk id="74" creationId="{CB272439-73CA-4709-BEDD-3757C90D8796}"/>
          </ac:spMkLst>
        </pc:spChg>
        <pc:spChg chg="add del mod">
          <ac:chgData name="Nishitha Nanda" userId="6d1d25f87945e9a1" providerId="LiveId" clId="{84475AE6-7A31-4CC9-9BFE-716DA7F9BC70}" dt="2021-07-27T16:13:27.139" v="616" actId="478"/>
          <ac:spMkLst>
            <pc:docMk/>
            <pc:sldMk cId="3937745915" sldId="278"/>
            <ac:spMk id="75" creationId="{A7F52399-A8B6-42F2-8F47-54C5DC89A972}"/>
          </ac:spMkLst>
        </pc:spChg>
        <pc:spChg chg="add del mod">
          <ac:chgData name="Nishitha Nanda" userId="6d1d25f87945e9a1" providerId="LiveId" clId="{84475AE6-7A31-4CC9-9BFE-716DA7F9BC70}" dt="2021-07-27T16:13:27.139" v="616" actId="478"/>
          <ac:spMkLst>
            <pc:docMk/>
            <pc:sldMk cId="3937745915" sldId="278"/>
            <ac:spMk id="76" creationId="{0215B166-0924-439F-8F41-A7A62AA5FFB7}"/>
          </ac:spMkLst>
        </pc:spChg>
        <pc:spChg chg="add del mod">
          <ac:chgData name="Nishitha Nanda" userId="6d1d25f87945e9a1" providerId="LiveId" clId="{84475AE6-7A31-4CC9-9BFE-716DA7F9BC70}" dt="2021-07-27T16:13:27.139" v="616" actId="478"/>
          <ac:spMkLst>
            <pc:docMk/>
            <pc:sldMk cId="3937745915" sldId="278"/>
            <ac:spMk id="77" creationId="{EB3200B7-F2C2-4DC7-A765-01791025A92C}"/>
          </ac:spMkLst>
        </pc:spChg>
        <pc:spChg chg="add del mod">
          <ac:chgData name="Nishitha Nanda" userId="6d1d25f87945e9a1" providerId="LiveId" clId="{84475AE6-7A31-4CC9-9BFE-716DA7F9BC70}" dt="2021-07-27T16:13:27.139" v="616" actId="478"/>
          <ac:spMkLst>
            <pc:docMk/>
            <pc:sldMk cId="3937745915" sldId="278"/>
            <ac:spMk id="78" creationId="{36895DDB-B7D0-4AA4-A41F-19EFFCAED2DA}"/>
          </ac:spMkLst>
        </pc:spChg>
        <pc:spChg chg="add del mod">
          <ac:chgData name="Nishitha Nanda" userId="6d1d25f87945e9a1" providerId="LiveId" clId="{84475AE6-7A31-4CC9-9BFE-716DA7F9BC70}" dt="2021-07-27T16:13:27.139" v="616" actId="478"/>
          <ac:spMkLst>
            <pc:docMk/>
            <pc:sldMk cId="3937745915" sldId="278"/>
            <ac:spMk id="79" creationId="{60CE5A2B-8020-4C23-B897-2DD0E6A8A734}"/>
          </ac:spMkLst>
        </pc:spChg>
        <pc:spChg chg="add del mod">
          <ac:chgData name="Nishitha Nanda" userId="6d1d25f87945e9a1" providerId="LiveId" clId="{84475AE6-7A31-4CC9-9BFE-716DA7F9BC70}" dt="2021-07-27T16:13:27.139" v="616" actId="478"/>
          <ac:spMkLst>
            <pc:docMk/>
            <pc:sldMk cId="3937745915" sldId="278"/>
            <ac:spMk id="80" creationId="{3B28382B-BD4F-486E-8EAC-D7E9C4CE108B}"/>
          </ac:spMkLst>
        </pc:spChg>
        <pc:spChg chg="add del mod">
          <ac:chgData name="Nishitha Nanda" userId="6d1d25f87945e9a1" providerId="LiveId" clId="{84475AE6-7A31-4CC9-9BFE-716DA7F9BC70}" dt="2021-07-27T16:13:37.101" v="618" actId="478"/>
          <ac:spMkLst>
            <pc:docMk/>
            <pc:sldMk cId="3937745915" sldId="278"/>
            <ac:spMk id="81" creationId="{ABB6B416-BB53-425C-9B6B-C85A57962CA3}"/>
          </ac:spMkLst>
        </pc:spChg>
        <pc:spChg chg="add del mod">
          <ac:chgData name="Nishitha Nanda" userId="6d1d25f87945e9a1" providerId="LiveId" clId="{84475AE6-7A31-4CC9-9BFE-716DA7F9BC70}" dt="2021-07-27T16:13:37.101" v="618" actId="478"/>
          <ac:spMkLst>
            <pc:docMk/>
            <pc:sldMk cId="3937745915" sldId="278"/>
            <ac:spMk id="82" creationId="{AF60A427-5474-4FC9-9DDD-9A06CB15964B}"/>
          </ac:spMkLst>
        </pc:spChg>
        <pc:spChg chg="add del mod">
          <ac:chgData name="Nishitha Nanda" userId="6d1d25f87945e9a1" providerId="LiveId" clId="{84475AE6-7A31-4CC9-9BFE-716DA7F9BC70}" dt="2021-07-27T16:13:37.101" v="618" actId="478"/>
          <ac:spMkLst>
            <pc:docMk/>
            <pc:sldMk cId="3937745915" sldId="278"/>
            <ac:spMk id="83" creationId="{E17E9F3E-6477-4DEA-B2AB-6430DAEDEDD3}"/>
          </ac:spMkLst>
        </pc:spChg>
        <pc:spChg chg="add del mod">
          <ac:chgData name="Nishitha Nanda" userId="6d1d25f87945e9a1" providerId="LiveId" clId="{84475AE6-7A31-4CC9-9BFE-716DA7F9BC70}" dt="2021-07-27T16:13:37.101" v="618" actId="478"/>
          <ac:spMkLst>
            <pc:docMk/>
            <pc:sldMk cId="3937745915" sldId="278"/>
            <ac:spMk id="84" creationId="{FF8D7F04-80A0-4923-A982-6ED1C6DC54DC}"/>
          </ac:spMkLst>
        </pc:spChg>
        <pc:spChg chg="add del mod">
          <ac:chgData name="Nishitha Nanda" userId="6d1d25f87945e9a1" providerId="LiveId" clId="{84475AE6-7A31-4CC9-9BFE-716DA7F9BC70}" dt="2021-07-27T16:13:37.101" v="618" actId="478"/>
          <ac:spMkLst>
            <pc:docMk/>
            <pc:sldMk cId="3937745915" sldId="278"/>
            <ac:spMk id="85" creationId="{4761C80B-5B09-410A-BA91-39A58008FFAB}"/>
          </ac:spMkLst>
        </pc:spChg>
        <pc:spChg chg="add del mod">
          <ac:chgData name="Nishitha Nanda" userId="6d1d25f87945e9a1" providerId="LiveId" clId="{84475AE6-7A31-4CC9-9BFE-716DA7F9BC70}" dt="2021-07-27T16:13:37.101" v="618" actId="478"/>
          <ac:spMkLst>
            <pc:docMk/>
            <pc:sldMk cId="3937745915" sldId="278"/>
            <ac:spMk id="86" creationId="{D469A0CA-5483-4B9E-8A0A-E0509D7B1BD5}"/>
          </ac:spMkLst>
        </pc:spChg>
        <pc:spChg chg="add del mod">
          <ac:chgData name="Nishitha Nanda" userId="6d1d25f87945e9a1" providerId="LiveId" clId="{84475AE6-7A31-4CC9-9BFE-716DA7F9BC70}" dt="2021-07-27T16:13:37.101" v="618" actId="478"/>
          <ac:spMkLst>
            <pc:docMk/>
            <pc:sldMk cId="3937745915" sldId="278"/>
            <ac:spMk id="87" creationId="{C1F068F8-1A3B-48E8-9597-A991BA20A351}"/>
          </ac:spMkLst>
        </pc:spChg>
        <pc:spChg chg="add del mod">
          <ac:chgData name="Nishitha Nanda" userId="6d1d25f87945e9a1" providerId="LiveId" clId="{84475AE6-7A31-4CC9-9BFE-716DA7F9BC70}" dt="2021-07-27T16:13:52.403" v="624" actId="478"/>
          <ac:spMkLst>
            <pc:docMk/>
            <pc:sldMk cId="3937745915" sldId="278"/>
            <ac:spMk id="88" creationId="{408FF1C1-568D-4AD4-8CB0-400C4E2997D1}"/>
          </ac:spMkLst>
        </pc:spChg>
        <pc:spChg chg="add del mod">
          <ac:chgData name="Nishitha Nanda" userId="6d1d25f87945e9a1" providerId="LiveId" clId="{84475AE6-7A31-4CC9-9BFE-716DA7F9BC70}" dt="2021-07-27T16:13:52.403" v="624" actId="478"/>
          <ac:spMkLst>
            <pc:docMk/>
            <pc:sldMk cId="3937745915" sldId="278"/>
            <ac:spMk id="89" creationId="{C69B30CF-F7FA-4803-9DDA-9446827F1F6C}"/>
          </ac:spMkLst>
        </pc:spChg>
        <pc:picChg chg="mod">
          <ac:chgData name="Nishitha Nanda" userId="6d1d25f87945e9a1" providerId="LiveId" clId="{84475AE6-7A31-4CC9-9BFE-716DA7F9BC70}" dt="2021-07-27T16:02:13.080" v="572" actId="1076"/>
          <ac:picMkLst>
            <pc:docMk/>
            <pc:sldMk cId="3937745915" sldId="278"/>
            <ac:picMk id="4" creationId="{6DEE5D6D-9874-454D-8E03-5D8333B17F6C}"/>
          </ac:picMkLst>
        </pc:picChg>
        <pc:picChg chg="add del mod">
          <ac:chgData name="Nishitha Nanda" userId="6d1d25f87945e9a1" providerId="LiveId" clId="{84475AE6-7A31-4CC9-9BFE-716DA7F9BC70}" dt="2021-07-27T16:02:29.535" v="576" actId="21"/>
          <ac:picMkLst>
            <pc:docMk/>
            <pc:sldMk cId="3937745915" sldId="278"/>
            <ac:picMk id="73" creationId="{C7EA4EFB-EF8B-4D32-9903-D81884525E90}"/>
          </ac:picMkLst>
        </pc:picChg>
      </pc:sldChg>
      <pc:sldChg chg="addSp delSp modSp mod modAnim">
        <pc:chgData name="Nishitha Nanda" userId="6d1d25f87945e9a1" providerId="LiveId" clId="{84475AE6-7A31-4CC9-9BFE-716DA7F9BC70}" dt="2021-07-27T15:52:24.574" v="496"/>
        <pc:sldMkLst>
          <pc:docMk/>
          <pc:sldMk cId="2742291050" sldId="279"/>
        </pc:sldMkLst>
        <pc:spChg chg="add mod">
          <ac:chgData name="Nishitha Nanda" userId="6d1d25f87945e9a1" providerId="LiveId" clId="{84475AE6-7A31-4CC9-9BFE-716DA7F9BC70}" dt="2021-07-27T13:15:54.668" v="176" actId="1076"/>
          <ac:spMkLst>
            <pc:docMk/>
            <pc:sldMk cId="2742291050" sldId="279"/>
            <ac:spMk id="2" creationId="{D1224571-906B-43D5-A12E-B27629752E3F}"/>
          </ac:spMkLst>
        </pc:spChg>
        <pc:spChg chg="add mod">
          <ac:chgData name="Nishitha Nanda" userId="6d1d25f87945e9a1" providerId="LiveId" clId="{84475AE6-7A31-4CC9-9BFE-716DA7F9BC70}" dt="2021-07-27T15:06:34.543" v="320" actId="14100"/>
          <ac:spMkLst>
            <pc:docMk/>
            <pc:sldMk cId="2742291050" sldId="279"/>
            <ac:spMk id="7" creationId="{17A59D47-A5FA-4773-B4A7-15649CDB19C8}"/>
          </ac:spMkLst>
        </pc:spChg>
        <pc:spChg chg="add mod">
          <ac:chgData name="Nishitha Nanda" userId="6d1d25f87945e9a1" providerId="LiveId" clId="{84475AE6-7A31-4CC9-9BFE-716DA7F9BC70}" dt="2021-07-27T15:34:09.427" v="351" actId="1076"/>
          <ac:spMkLst>
            <pc:docMk/>
            <pc:sldMk cId="2742291050" sldId="279"/>
            <ac:spMk id="8" creationId="{5B5FF46F-7DF3-4D0A-BD35-A4CC212DE6B0}"/>
          </ac:spMkLst>
        </pc:spChg>
        <pc:spChg chg="add mod">
          <ac:chgData name="Nishitha Nanda" userId="6d1d25f87945e9a1" providerId="LiveId" clId="{84475AE6-7A31-4CC9-9BFE-716DA7F9BC70}" dt="2021-07-27T15:35:14.203" v="379" actId="1076"/>
          <ac:spMkLst>
            <pc:docMk/>
            <pc:sldMk cId="2742291050" sldId="279"/>
            <ac:spMk id="9" creationId="{B98D9FF0-DC05-486B-95B4-2EFC416DC3D7}"/>
          </ac:spMkLst>
        </pc:spChg>
        <pc:spChg chg="add mod">
          <ac:chgData name="Nishitha Nanda" userId="6d1d25f87945e9a1" providerId="LiveId" clId="{84475AE6-7A31-4CC9-9BFE-716DA7F9BC70}" dt="2021-07-27T15:41:43.575" v="409" actId="1076"/>
          <ac:spMkLst>
            <pc:docMk/>
            <pc:sldMk cId="2742291050" sldId="279"/>
            <ac:spMk id="10" creationId="{95C03F9D-E3F1-46E5-AF20-DD08528B33E7}"/>
          </ac:spMkLst>
        </pc:spChg>
        <pc:spChg chg="add mod">
          <ac:chgData name="Nishitha Nanda" userId="6d1d25f87945e9a1" providerId="LiveId" clId="{84475AE6-7A31-4CC9-9BFE-716DA7F9BC70}" dt="2021-07-27T15:45:44.557" v="469" actId="1076"/>
          <ac:spMkLst>
            <pc:docMk/>
            <pc:sldMk cId="2742291050" sldId="279"/>
            <ac:spMk id="11" creationId="{A88C57BC-ED39-4155-8551-B3028A3B3A6A}"/>
          </ac:spMkLst>
        </pc:spChg>
        <pc:spChg chg="add mod">
          <ac:chgData name="Nishitha Nanda" userId="6d1d25f87945e9a1" providerId="LiveId" clId="{84475AE6-7A31-4CC9-9BFE-716DA7F9BC70}" dt="2021-07-27T15:41:27.386" v="402" actId="20577"/>
          <ac:spMkLst>
            <pc:docMk/>
            <pc:sldMk cId="2742291050" sldId="279"/>
            <ac:spMk id="12" creationId="{023EABA4-24E7-423D-B71A-CE41B7809D95}"/>
          </ac:spMkLst>
        </pc:spChg>
        <pc:spChg chg="add mod">
          <ac:chgData name="Nishitha Nanda" userId="6d1d25f87945e9a1" providerId="LiveId" clId="{84475AE6-7A31-4CC9-9BFE-716DA7F9BC70}" dt="2021-07-27T15:43:53.502" v="449" actId="1076"/>
          <ac:spMkLst>
            <pc:docMk/>
            <pc:sldMk cId="2742291050" sldId="279"/>
            <ac:spMk id="14" creationId="{396404B4-3EC5-4525-AD84-8D9FC869E9A2}"/>
          </ac:spMkLst>
        </pc:spChg>
        <pc:spChg chg="add mod">
          <ac:chgData name="Nishitha Nanda" userId="6d1d25f87945e9a1" providerId="LiveId" clId="{84475AE6-7A31-4CC9-9BFE-716DA7F9BC70}" dt="2021-07-27T15:41:58.832" v="417" actId="1076"/>
          <ac:spMkLst>
            <pc:docMk/>
            <pc:sldMk cId="2742291050" sldId="279"/>
            <ac:spMk id="15" creationId="{0A045633-AD0B-43E6-AE5D-C7E157337ED5}"/>
          </ac:spMkLst>
        </pc:spChg>
        <pc:spChg chg="add mod">
          <ac:chgData name="Nishitha Nanda" userId="6d1d25f87945e9a1" providerId="LiveId" clId="{84475AE6-7A31-4CC9-9BFE-716DA7F9BC70}" dt="2021-07-27T15:00:33.630" v="234" actId="14100"/>
          <ac:spMkLst>
            <pc:docMk/>
            <pc:sldMk cId="2742291050" sldId="279"/>
            <ac:spMk id="16" creationId="{784482A6-0C52-498E-BC2B-BEE8FB61E165}"/>
          </ac:spMkLst>
        </pc:spChg>
        <pc:spChg chg="add mod">
          <ac:chgData name="Nishitha Nanda" userId="6d1d25f87945e9a1" providerId="LiveId" clId="{84475AE6-7A31-4CC9-9BFE-716DA7F9BC70}" dt="2021-07-27T15:43:23.698" v="443" actId="1076"/>
          <ac:spMkLst>
            <pc:docMk/>
            <pc:sldMk cId="2742291050" sldId="279"/>
            <ac:spMk id="17" creationId="{D5B4C29F-A64F-4224-9DFC-858A26CDAB1C}"/>
          </ac:spMkLst>
        </pc:spChg>
        <pc:spChg chg="add del mod">
          <ac:chgData name="Nishitha Nanda" userId="6d1d25f87945e9a1" providerId="LiveId" clId="{84475AE6-7A31-4CC9-9BFE-716DA7F9BC70}" dt="2021-07-27T14:59:10.504" v="212" actId="478"/>
          <ac:spMkLst>
            <pc:docMk/>
            <pc:sldMk cId="2742291050" sldId="279"/>
            <ac:spMk id="18" creationId="{E3951959-E9A8-42F8-86E3-6AA9307FBEE6}"/>
          </ac:spMkLst>
        </pc:spChg>
        <pc:spChg chg="add del mod">
          <ac:chgData name="Nishitha Nanda" userId="6d1d25f87945e9a1" providerId="LiveId" clId="{84475AE6-7A31-4CC9-9BFE-716DA7F9BC70}" dt="2021-07-27T14:59:29.345" v="215" actId="478"/>
          <ac:spMkLst>
            <pc:docMk/>
            <pc:sldMk cId="2742291050" sldId="279"/>
            <ac:spMk id="20" creationId="{86AA0D30-8F89-42EF-ADFB-322E7FA22F63}"/>
          </ac:spMkLst>
        </pc:spChg>
        <pc:spChg chg="add del mod">
          <ac:chgData name="Nishitha Nanda" userId="6d1d25f87945e9a1" providerId="LiveId" clId="{84475AE6-7A31-4CC9-9BFE-716DA7F9BC70}" dt="2021-07-27T14:59:37.559" v="217" actId="478"/>
          <ac:spMkLst>
            <pc:docMk/>
            <pc:sldMk cId="2742291050" sldId="279"/>
            <ac:spMk id="22" creationId="{8ED83D5D-DB92-4718-AE4D-786F241A1235}"/>
          </ac:spMkLst>
        </pc:spChg>
        <pc:spChg chg="add mod">
          <ac:chgData name="Nishitha Nanda" userId="6d1d25f87945e9a1" providerId="LiveId" clId="{84475AE6-7A31-4CC9-9BFE-716DA7F9BC70}" dt="2021-07-27T15:45:07.648" v="462" actId="1076"/>
          <ac:spMkLst>
            <pc:docMk/>
            <pc:sldMk cId="2742291050" sldId="279"/>
            <ac:spMk id="23" creationId="{9A4938EB-FC30-43DE-880D-F815EAD48769}"/>
          </ac:spMkLst>
        </pc:spChg>
        <pc:spChg chg="add mod">
          <ac:chgData name="Nishitha Nanda" userId="6d1d25f87945e9a1" providerId="LiveId" clId="{84475AE6-7A31-4CC9-9BFE-716DA7F9BC70}" dt="2021-07-27T15:45:03.243" v="461" actId="1076"/>
          <ac:spMkLst>
            <pc:docMk/>
            <pc:sldMk cId="2742291050" sldId="279"/>
            <ac:spMk id="24" creationId="{4B56AAAB-F58A-44EB-B595-4EDB71179AC1}"/>
          </ac:spMkLst>
        </pc:spChg>
        <pc:spChg chg="add mod">
          <ac:chgData name="Nishitha Nanda" userId="6d1d25f87945e9a1" providerId="LiveId" clId="{84475AE6-7A31-4CC9-9BFE-716DA7F9BC70}" dt="2021-07-27T15:02:29.859" v="271" actId="20577"/>
          <ac:spMkLst>
            <pc:docMk/>
            <pc:sldMk cId="2742291050" sldId="279"/>
            <ac:spMk id="25" creationId="{CEC23607-115E-4D16-B776-7B3FA91D9D8F}"/>
          </ac:spMkLst>
        </pc:spChg>
        <pc:spChg chg="add mod">
          <ac:chgData name="Nishitha Nanda" userId="6d1d25f87945e9a1" providerId="LiveId" clId="{84475AE6-7A31-4CC9-9BFE-716DA7F9BC70}" dt="2021-07-27T15:45:51.966" v="471" actId="1076"/>
          <ac:spMkLst>
            <pc:docMk/>
            <pc:sldMk cId="2742291050" sldId="279"/>
            <ac:spMk id="26" creationId="{31BA110E-366F-4CB7-8031-6C51A23D1A76}"/>
          </ac:spMkLst>
        </pc:spChg>
        <pc:spChg chg="add mod">
          <ac:chgData name="Nishitha Nanda" userId="6d1d25f87945e9a1" providerId="LiveId" clId="{84475AE6-7A31-4CC9-9BFE-716DA7F9BC70}" dt="2021-07-27T15:01:55.261" v="250" actId="20577"/>
          <ac:spMkLst>
            <pc:docMk/>
            <pc:sldMk cId="2742291050" sldId="279"/>
            <ac:spMk id="27" creationId="{7F1403FE-3FA5-43E6-BE1F-8C59C2E39803}"/>
          </ac:spMkLst>
        </pc:spChg>
        <pc:spChg chg="add mod">
          <ac:chgData name="Nishitha Nanda" userId="6d1d25f87945e9a1" providerId="LiveId" clId="{84475AE6-7A31-4CC9-9BFE-716DA7F9BC70}" dt="2021-07-27T15:02:00.416" v="254" actId="20577"/>
          <ac:spMkLst>
            <pc:docMk/>
            <pc:sldMk cId="2742291050" sldId="279"/>
            <ac:spMk id="28" creationId="{F47CBF28-37BB-4312-ACAF-A5EEB7218DB4}"/>
          </ac:spMkLst>
        </pc:spChg>
        <pc:spChg chg="add mod">
          <ac:chgData name="Nishitha Nanda" userId="6d1d25f87945e9a1" providerId="LiveId" clId="{84475AE6-7A31-4CC9-9BFE-716DA7F9BC70}" dt="2021-07-27T15:02:05.831" v="258" actId="20577"/>
          <ac:spMkLst>
            <pc:docMk/>
            <pc:sldMk cId="2742291050" sldId="279"/>
            <ac:spMk id="29" creationId="{F4C3CD4C-9EF7-42A9-99FC-669C8D2FF663}"/>
          </ac:spMkLst>
        </pc:spChg>
        <pc:picChg chg="mod">
          <ac:chgData name="Nishitha Nanda" userId="6d1d25f87945e9a1" providerId="LiveId" clId="{84475AE6-7A31-4CC9-9BFE-716DA7F9BC70}" dt="2021-07-27T15:43:10.224" v="442" actId="1076"/>
          <ac:picMkLst>
            <pc:docMk/>
            <pc:sldMk cId="2742291050" sldId="279"/>
            <ac:picMk id="4" creationId="{6DEE5D6D-9874-454D-8E03-5D8333B17F6C}"/>
          </ac:picMkLst>
        </pc:picChg>
        <pc:picChg chg="add mod modCrop">
          <ac:chgData name="Nishitha Nanda" userId="6d1d25f87945e9a1" providerId="LiveId" clId="{84475AE6-7A31-4CC9-9BFE-716DA7F9BC70}" dt="2021-07-27T15:48:58.789" v="482" actId="1076"/>
          <ac:picMkLst>
            <pc:docMk/>
            <pc:sldMk cId="2742291050" sldId="279"/>
            <ac:picMk id="6" creationId="{688B5BEA-E671-4673-B96D-C9EBEC038083}"/>
          </ac:picMkLst>
        </pc:picChg>
        <pc:picChg chg="add del mod ord modCrop">
          <ac:chgData name="Nishitha Nanda" userId="6d1d25f87945e9a1" providerId="LiveId" clId="{84475AE6-7A31-4CC9-9BFE-716DA7F9BC70}" dt="2021-07-27T15:36:25.468" v="384" actId="14100"/>
          <ac:picMkLst>
            <pc:docMk/>
            <pc:sldMk cId="2742291050" sldId="279"/>
            <ac:picMk id="13" creationId="{09FE736A-5E66-4400-8F13-9DAE9A6BB3C1}"/>
          </ac:picMkLst>
        </pc:picChg>
        <pc:picChg chg="add del mod">
          <ac:chgData name="Nishitha Nanda" userId="6d1d25f87945e9a1" providerId="LiveId" clId="{84475AE6-7A31-4CC9-9BFE-716DA7F9BC70}" dt="2021-07-27T14:59:29.345" v="215" actId="478"/>
          <ac:picMkLst>
            <pc:docMk/>
            <pc:sldMk cId="2742291050" sldId="279"/>
            <ac:picMk id="19" creationId="{BAFDFF9A-F09F-4329-8135-34554F9712FB}"/>
          </ac:picMkLst>
        </pc:picChg>
        <pc:picChg chg="add del mod">
          <ac:chgData name="Nishitha Nanda" userId="6d1d25f87945e9a1" providerId="LiveId" clId="{84475AE6-7A31-4CC9-9BFE-716DA7F9BC70}" dt="2021-07-27T14:59:37.559" v="217" actId="478"/>
          <ac:picMkLst>
            <pc:docMk/>
            <pc:sldMk cId="2742291050" sldId="279"/>
            <ac:picMk id="21" creationId="{D0224D44-DC65-455F-A910-4D5F213C6983}"/>
          </ac:picMkLst>
        </pc:picChg>
        <pc:picChg chg="add mod ord">
          <ac:chgData name="Nishitha Nanda" userId="6d1d25f87945e9a1" providerId="LiveId" clId="{84475AE6-7A31-4CC9-9BFE-716DA7F9BC70}" dt="2021-07-27T15:44:05.008" v="452" actId="167"/>
          <ac:picMkLst>
            <pc:docMk/>
            <pc:sldMk cId="2742291050" sldId="279"/>
            <ac:picMk id="49" creationId="{9EA30BED-B22B-47C9-91CB-4B100B41D1E7}"/>
          </ac:picMkLst>
        </pc:picChg>
        <pc:cxnChg chg="add mod">
          <ac:chgData name="Nishitha Nanda" userId="6d1d25f87945e9a1" providerId="LiveId" clId="{84475AE6-7A31-4CC9-9BFE-716DA7F9BC70}" dt="2021-07-27T15:45:29.978" v="466" actId="14100"/>
          <ac:cxnSpMkLst>
            <pc:docMk/>
            <pc:sldMk cId="2742291050" sldId="279"/>
            <ac:cxnSpMk id="30" creationId="{06FBE91A-0E4A-4CE2-8989-84DA9E7FEC1B}"/>
          </ac:cxnSpMkLst>
        </pc:cxnChg>
        <pc:cxnChg chg="add mod">
          <ac:chgData name="Nishitha Nanda" userId="6d1d25f87945e9a1" providerId="LiveId" clId="{84475AE6-7A31-4CC9-9BFE-716DA7F9BC70}" dt="2021-07-27T15:34:18.315" v="353" actId="14100"/>
          <ac:cxnSpMkLst>
            <pc:docMk/>
            <pc:sldMk cId="2742291050" sldId="279"/>
            <ac:cxnSpMk id="33" creationId="{29B34095-D973-4EFE-992D-2259F55F2BF3}"/>
          </ac:cxnSpMkLst>
        </pc:cxnChg>
        <pc:cxnChg chg="add mod">
          <ac:chgData name="Nishitha Nanda" userId="6d1d25f87945e9a1" providerId="LiveId" clId="{84475AE6-7A31-4CC9-9BFE-716DA7F9BC70}" dt="2021-07-27T15:42:41.387" v="436" actId="14100"/>
          <ac:cxnSpMkLst>
            <pc:docMk/>
            <pc:sldMk cId="2742291050" sldId="279"/>
            <ac:cxnSpMk id="38" creationId="{319A88D1-E284-4ABE-8065-4946F67383C1}"/>
          </ac:cxnSpMkLst>
        </pc:cxnChg>
        <pc:cxnChg chg="add mod">
          <ac:chgData name="Nishitha Nanda" userId="6d1d25f87945e9a1" providerId="LiveId" clId="{84475AE6-7A31-4CC9-9BFE-716DA7F9BC70}" dt="2021-07-27T15:48:57.410" v="481" actId="1076"/>
          <ac:cxnSpMkLst>
            <pc:docMk/>
            <pc:sldMk cId="2742291050" sldId="279"/>
            <ac:cxnSpMk id="42" creationId="{E62ED0B1-61F1-4C1F-BDFE-B35564C0AB54}"/>
          </ac:cxnSpMkLst>
        </pc:cxnChg>
        <pc:cxnChg chg="add mod">
          <ac:chgData name="Nishitha Nanda" userId="6d1d25f87945e9a1" providerId="LiveId" clId="{84475AE6-7A31-4CC9-9BFE-716DA7F9BC70}" dt="2021-07-27T15:46:28.101" v="479" actId="14100"/>
          <ac:cxnSpMkLst>
            <pc:docMk/>
            <pc:sldMk cId="2742291050" sldId="279"/>
            <ac:cxnSpMk id="44" creationId="{93787033-345B-4DB4-92A9-24E50A34A93A}"/>
          </ac:cxnSpMkLst>
        </pc:cxnChg>
        <pc:cxnChg chg="add mod ord">
          <ac:chgData name="Nishitha Nanda" userId="6d1d25f87945e9a1" providerId="LiveId" clId="{84475AE6-7A31-4CC9-9BFE-716DA7F9BC70}" dt="2021-07-27T15:46:38.960" v="480" actId="166"/>
          <ac:cxnSpMkLst>
            <pc:docMk/>
            <pc:sldMk cId="2742291050" sldId="279"/>
            <ac:cxnSpMk id="50" creationId="{A8857789-6F41-4972-B7EB-07EFAA2AB029}"/>
          </ac:cxnSpMkLst>
        </pc:cxnChg>
        <pc:cxnChg chg="add mod">
          <ac:chgData name="Nishitha Nanda" userId="6d1d25f87945e9a1" providerId="LiveId" clId="{84475AE6-7A31-4CC9-9BFE-716DA7F9BC70}" dt="2021-07-27T15:52:16.329" v="494" actId="1076"/>
          <ac:cxnSpMkLst>
            <pc:docMk/>
            <pc:sldMk cId="2742291050" sldId="279"/>
            <ac:cxnSpMk id="58" creationId="{C3A6D08F-26A2-4324-9818-E828E7860974}"/>
          </ac:cxnSpMkLst>
        </pc:cxnChg>
        <pc:cxnChg chg="add mod">
          <ac:chgData name="Nishitha Nanda" userId="6d1d25f87945e9a1" providerId="LiveId" clId="{84475AE6-7A31-4CC9-9BFE-716DA7F9BC70}" dt="2021-07-27T15:52:05.303" v="491" actId="1076"/>
          <ac:cxnSpMkLst>
            <pc:docMk/>
            <pc:sldMk cId="2742291050" sldId="279"/>
            <ac:cxnSpMk id="66" creationId="{D0AE56D2-EF6E-4EF3-AAEE-4DF55E4C3E19}"/>
          </ac:cxnSpMkLst>
        </pc:cxnChg>
      </pc:sldChg>
      <pc:sldChg chg="addSp modSp mod">
        <pc:chgData name="Nishitha Nanda" userId="6d1d25f87945e9a1" providerId="LiveId" clId="{84475AE6-7A31-4CC9-9BFE-716DA7F9BC70}" dt="2021-07-27T16:01:38.320" v="569" actId="20577"/>
        <pc:sldMkLst>
          <pc:docMk/>
          <pc:sldMk cId="1700212930" sldId="280"/>
        </pc:sldMkLst>
        <pc:spChg chg="add mod">
          <ac:chgData name="Nishitha Nanda" userId="6d1d25f87945e9a1" providerId="LiveId" clId="{84475AE6-7A31-4CC9-9BFE-716DA7F9BC70}" dt="2021-07-27T15:55:29.687" v="519" actId="1076"/>
          <ac:spMkLst>
            <pc:docMk/>
            <pc:sldMk cId="1700212930" sldId="280"/>
            <ac:spMk id="2" creationId="{7392A556-808F-4489-852F-EA67B624D0EF}"/>
          </ac:spMkLst>
        </pc:spChg>
        <pc:spChg chg="add mod">
          <ac:chgData name="Nishitha Nanda" userId="6d1d25f87945e9a1" providerId="LiveId" clId="{84475AE6-7A31-4CC9-9BFE-716DA7F9BC70}" dt="2021-07-27T15:59:39.265" v="528" actId="14100"/>
          <ac:spMkLst>
            <pc:docMk/>
            <pc:sldMk cId="1700212930" sldId="280"/>
            <ac:spMk id="3" creationId="{F2DD03F2-B933-4ABB-8EDE-9E0938AD104D}"/>
          </ac:spMkLst>
        </pc:spChg>
        <pc:spChg chg="add mod">
          <ac:chgData name="Nishitha Nanda" userId="6d1d25f87945e9a1" providerId="LiveId" clId="{84475AE6-7A31-4CC9-9BFE-716DA7F9BC70}" dt="2021-07-27T16:00:13.272" v="535" actId="20577"/>
          <ac:spMkLst>
            <pc:docMk/>
            <pc:sldMk cId="1700212930" sldId="280"/>
            <ac:spMk id="5" creationId="{62D9E89D-BBB6-4425-8A15-BDDAB2AC87EB}"/>
          </ac:spMkLst>
        </pc:spChg>
        <pc:spChg chg="add mod">
          <ac:chgData name="Nishitha Nanda" userId="6d1d25f87945e9a1" providerId="LiveId" clId="{84475AE6-7A31-4CC9-9BFE-716DA7F9BC70}" dt="2021-07-27T16:00:21.374" v="539" actId="20577"/>
          <ac:spMkLst>
            <pc:docMk/>
            <pc:sldMk cId="1700212930" sldId="280"/>
            <ac:spMk id="6" creationId="{0F7BB652-0788-4BBF-BC50-A48EE31691D4}"/>
          </ac:spMkLst>
        </pc:spChg>
        <pc:spChg chg="add mod">
          <ac:chgData name="Nishitha Nanda" userId="6d1d25f87945e9a1" providerId="LiveId" clId="{84475AE6-7A31-4CC9-9BFE-716DA7F9BC70}" dt="2021-07-27T16:00:27.921" v="543" actId="20577"/>
          <ac:spMkLst>
            <pc:docMk/>
            <pc:sldMk cId="1700212930" sldId="280"/>
            <ac:spMk id="7" creationId="{C8750E25-E601-437E-B183-1A8A76A39EC4}"/>
          </ac:spMkLst>
        </pc:spChg>
        <pc:spChg chg="add mod">
          <ac:chgData name="Nishitha Nanda" userId="6d1d25f87945e9a1" providerId="LiveId" clId="{84475AE6-7A31-4CC9-9BFE-716DA7F9BC70}" dt="2021-07-27T16:01:05.089" v="547" actId="20577"/>
          <ac:spMkLst>
            <pc:docMk/>
            <pc:sldMk cId="1700212930" sldId="280"/>
            <ac:spMk id="8" creationId="{9269155A-1D5F-4BEA-8F67-FEE2E3B0A2D5}"/>
          </ac:spMkLst>
        </pc:spChg>
        <pc:spChg chg="add mod">
          <ac:chgData name="Nishitha Nanda" userId="6d1d25f87945e9a1" providerId="LiveId" clId="{84475AE6-7A31-4CC9-9BFE-716DA7F9BC70}" dt="2021-07-27T16:01:11.486" v="551" actId="20577"/>
          <ac:spMkLst>
            <pc:docMk/>
            <pc:sldMk cId="1700212930" sldId="280"/>
            <ac:spMk id="9" creationId="{9209A34C-6AF0-465B-AD0A-DC474E8986B8}"/>
          </ac:spMkLst>
        </pc:spChg>
        <pc:spChg chg="add mod">
          <ac:chgData name="Nishitha Nanda" userId="6d1d25f87945e9a1" providerId="LiveId" clId="{84475AE6-7A31-4CC9-9BFE-716DA7F9BC70}" dt="2021-07-27T16:01:19.708" v="557" actId="20577"/>
          <ac:spMkLst>
            <pc:docMk/>
            <pc:sldMk cId="1700212930" sldId="280"/>
            <ac:spMk id="10" creationId="{605FA40E-63C2-4F9B-A9B1-8A596B19A886}"/>
          </ac:spMkLst>
        </pc:spChg>
        <pc:spChg chg="add mod">
          <ac:chgData name="Nishitha Nanda" userId="6d1d25f87945e9a1" providerId="LiveId" clId="{84475AE6-7A31-4CC9-9BFE-716DA7F9BC70}" dt="2021-07-27T16:01:23.772" v="561" actId="20577"/>
          <ac:spMkLst>
            <pc:docMk/>
            <pc:sldMk cId="1700212930" sldId="280"/>
            <ac:spMk id="11" creationId="{40FF1D94-9724-4201-8B53-E583273F5E4E}"/>
          </ac:spMkLst>
        </pc:spChg>
        <pc:spChg chg="add mod">
          <ac:chgData name="Nishitha Nanda" userId="6d1d25f87945e9a1" providerId="LiveId" clId="{84475AE6-7A31-4CC9-9BFE-716DA7F9BC70}" dt="2021-07-27T16:01:30.276" v="565" actId="20577"/>
          <ac:spMkLst>
            <pc:docMk/>
            <pc:sldMk cId="1700212930" sldId="280"/>
            <ac:spMk id="12" creationId="{CA449FAB-8FD0-4780-8AA0-0B0FCB0C32EB}"/>
          </ac:spMkLst>
        </pc:spChg>
        <pc:spChg chg="add mod">
          <ac:chgData name="Nishitha Nanda" userId="6d1d25f87945e9a1" providerId="LiveId" clId="{84475AE6-7A31-4CC9-9BFE-716DA7F9BC70}" dt="2021-07-27T16:01:38.320" v="569" actId="20577"/>
          <ac:spMkLst>
            <pc:docMk/>
            <pc:sldMk cId="1700212930" sldId="280"/>
            <ac:spMk id="13" creationId="{55ED00E6-92FA-4ABD-B348-27C049DBE104}"/>
          </ac:spMkLst>
        </pc:spChg>
      </pc:sldChg>
      <pc:sldChg chg="addSp delSp modSp new mod">
        <pc:chgData name="Nishitha Nanda" userId="6d1d25f87945e9a1" providerId="LiveId" clId="{84475AE6-7A31-4CC9-9BFE-716DA7F9BC70}" dt="2021-07-27T16:15:02.367" v="632" actId="1076"/>
        <pc:sldMkLst>
          <pc:docMk/>
          <pc:sldMk cId="3082596453" sldId="281"/>
        </pc:sldMkLst>
        <pc:spChg chg="del mod">
          <ac:chgData name="Nishitha Nanda" userId="6d1d25f87945e9a1" providerId="LiveId" clId="{84475AE6-7A31-4CC9-9BFE-716DA7F9BC70}" dt="2021-07-27T16:02:45.800" v="580" actId="478"/>
          <ac:spMkLst>
            <pc:docMk/>
            <pc:sldMk cId="3082596453" sldId="281"/>
            <ac:spMk id="2" creationId="{CF2A5CC8-49A0-48F6-8B6B-C52DE4735759}"/>
          </ac:spMkLst>
        </pc:spChg>
        <pc:spChg chg="del">
          <ac:chgData name="Nishitha Nanda" userId="6d1d25f87945e9a1" providerId="LiveId" clId="{84475AE6-7A31-4CC9-9BFE-716DA7F9BC70}" dt="2021-07-27T16:02:48.363" v="581" actId="478"/>
          <ac:spMkLst>
            <pc:docMk/>
            <pc:sldMk cId="3082596453" sldId="281"/>
            <ac:spMk id="3" creationId="{2716A1CC-5F4C-4F2C-8CC0-558AA057C1BB}"/>
          </ac:spMkLst>
        </pc:spChg>
        <pc:spChg chg="add mod">
          <ac:chgData name="Nishitha Nanda" userId="6d1d25f87945e9a1" providerId="LiveId" clId="{84475AE6-7A31-4CC9-9BFE-716DA7F9BC70}" dt="2021-07-27T16:14:50.462" v="631"/>
          <ac:spMkLst>
            <pc:docMk/>
            <pc:sldMk cId="3082596453" sldId="281"/>
            <ac:spMk id="10" creationId="{D056569A-5B61-4C4F-972E-81776C83E2E2}"/>
          </ac:spMkLst>
        </pc:spChg>
        <pc:grpChg chg="add mod">
          <ac:chgData name="Nishitha Nanda" userId="6d1d25f87945e9a1" providerId="LiveId" clId="{84475AE6-7A31-4CC9-9BFE-716DA7F9BC70}" dt="2021-07-27T16:15:02.367" v="632" actId="1076"/>
          <ac:grpSpMkLst>
            <pc:docMk/>
            <pc:sldMk cId="3082596453" sldId="281"/>
            <ac:grpSpMk id="9" creationId="{3302F6A4-0803-41FC-89E6-2200D687ED18}"/>
          </ac:grpSpMkLst>
        </pc:grpChg>
        <pc:picChg chg="add mod">
          <ac:chgData name="Nishitha Nanda" userId="6d1d25f87945e9a1" providerId="LiveId" clId="{84475AE6-7A31-4CC9-9BFE-716DA7F9BC70}" dt="2021-07-27T16:02:52.318" v="582" actId="1076"/>
          <ac:picMkLst>
            <pc:docMk/>
            <pc:sldMk cId="3082596453" sldId="281"/>
            <ac:picMk id="4" creationId="{EE2B9305-E95F-4B69-BC0D-20D640B2100E}"/>
          </ac:picMkLst>
        </pc:picChg>
        <pc:picChg chg="add mod modCrop">
          <ac:chgData name="Nishitha Nanda" userId="6d1d25f87945e9a1" providerId="LiveId" clId="{84475AE6-7A31-4CC9-9BFE-716DA7F9BC70}" dt="2021-07-27T16:11:26.069" v="605" actId="164"/>
          <ac:picMkLst>
            <pc:docMk/>
            <pc:sldMk cId="3082596453" sldId="281"/>
            <ac:picMk id="6" creationId="{4C5CB873-8DD1-4332-A9C2-470FEDEA5881}"/>
          </ac:picMkLst>
        </pc:picChg>
        <pc:picChg chg="add mod ord modCrop">
          <ac:chgData name="Nishitha Nanda" userId="6d1d25f87945e9a1" providerId="LiveId" clId="{84475AE6-7A31-4CC9-9BFE-716DA7F9BC70}" dt="2021-07-27T16:11:26.069" v="605" actId="164"/>
          <ac:picMkLst>
            <pc:docMk/>
            <pc:sldMk cId="3082596453" sldId="281"/>
            <ac:picMk id="8" creationId="{8D1F93D9-4E00-4D48-9774-B3B893E8E4E1}"/>
          </ac:picMkLst>
        </pc:picChg>
      </pc:sldChg>
      <pc:sldChg chg="addSp modSp new del">
        <pc:chgData name="Nishitha Nanda" userId="6d1d25f87945e9a1" providerId="LiveId" clId="{84475AE6-7A31-4CC9-9BFE-716DA7F9BC70}" dt="2021-07-27T16:02:37.599" v="578" actId="47"/>
        <pc:sldMkLst>
          <pc:docMk/>
          <pc:sldMk cId="3871967784" sldId="282"/>
        </pc:sldMkLst>
        <pc:picChg chg="add mod">
          <ac:chgData name="Nishitha Nanda" userId="6d1d25f87945e9a1" providerId="LiveId" clId="{84475AE6-7A31-4CC9-9BFE-716DA7F9BC70}" dt="2021-07-27T16:02:34.151" v="577"/>
          <ac:picMkLst>
            <pc:docMk/>
            <pc:sldMk cId="3871967784" sldId="282"/>
            <ac:picMk id="4" creationId="{40E43E4A-3F93-48BB-A58D-4C09CA5AAD6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5C54C-1F59-4503-8A1F-28EC533901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468022-60A4-48B1-A551-5B59393D18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C3EFA-3710-481A-ABCB-02743E13E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71080-509F-44AC-8F99-6533F957500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E59D8-73CB-4695-818A-1A49CD7AB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1CCED-8F0B-4541-925E-F9806E466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EFED-F6BA-4AF0-B58D-001DA10F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45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0E62-E07F-4349-8CEF-355ED9C7B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F04120-141F-4B66-BA36-45E0DFAE64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0B74D-797F-49EC-BCA1-1F5840F38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71080-509F-44AC-8F99-6533F957500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B21FD-27EB-4148-844D-E64FE8FC5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DBCD5-3AC7-4BC1-B7CA-264C23A45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EFED-F6BA-4AF0-B58D-001DA10F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93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AC0CCF-0600-4903-B83A-8E3A13340B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89009E-85B9-40DF-B84A-6D967B571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64DC6-F99A-4DF7-A9A0-2DDBA46B1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71080-509F-44AC-8F99-6533F957500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D7BA9-3CD8-4EDF-B01D-128BE85C7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2E2B8-9277-4129-B63D-0E9F4BF7C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EFED-F6BA-4AF0-B58D-001DA10F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5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000A8-5A71-4A57-8F62-A5A2D27C8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82B87-8A89-47BB-99CA-F84C09766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3C6A1-0348-4276-BCC1-9238A0374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71080-509F-44AC-8F99-6533F957500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4D0D7-BA20-4B31-A9DA-9B1009A58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18CFA-8FB9-43D6-A451-573928A07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EFED-F6BA-4AF0-B58D-001DA10F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16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3CFFF-E44B-490C-A4E2-E336E1C73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94D46-1E44-4045-B100-D4E259CA1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26AAE-145D-49C2-A642-F2BCE550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71080-509F-44AC-8F99-6533F957500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5B886-48D2-4E38-AB88-6EE222C23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ECF69-28A6-41C6-AFA2-D089C9872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EFED-F6BA-4AF0-B58D-001DA10F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63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1ED4-3A9A-43B9-9AC4-12D37E4D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EBC49-9011-4897-A551-D9CE07F61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FA813-E923-40F4-97DD-E7E298C83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19FF1-D222-4656-ADA7-FE278819A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71080-509F-44AC-8F99-6533F957500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34222-7A34-43D1-B06E-3455E3F95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23D81-C069-4E85-A231-451A31BC4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EFED-F6BA-4AF0-B58D-001DA10F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5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037EB-85C8-4EBA-B68D-980C9DE10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FBE9C-EFA6-4469-84DF-6E2A1A632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1F9FBE-5CCF-40D8-8105-9AD710832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42CDB7-6A90-4FE9-ACCC-ECC7642D45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F65CBB-CAC0-471A-9734-7AA192364A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6EF9BA-E8BE-474C-B10F-555E77BA8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71080-509F-44AC-8F99-6533F957500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E02B5B-269B-440A-BB68-696AD62E0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5F444D-909D-492B-8644-9353FDF5A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EFED-F6BA-4AF0-B58D-001DA10F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0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64008-744D-4EE2-8C4D-45288C740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FBAF56-93C5-449A-B6FE-CED1C0EA6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71080-509F-44AC-8F99-6533F957500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CBC1B-D251-4DC0-BE0B-452182DFF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C00688-4412-4245-B9C7-0AF93E6F2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EFED-F6BA-4AF0-B58D-001DA10F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3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70530-5367-406A-9D59-510AC277D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71080-509F-44AC-8F99-6533F957500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BCFD2B-1EEF-4C6A-AFFC-FDF4FBF64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B08C76-2FDD-4198-AB75-A530245C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EFED-F6BA-4AF0-B58D-001DA10F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5D203-756A-459A-9036-FEBEF2B28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90F58-D598-4350-BF41-A230C8BBA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49933-52E7-43B0-A399-C0994CC3F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7232D-DE14-42B8-A428-53D2E9CF5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71080-509F-44AC-8F99-6533F957500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587B51-A96E-4215-858A-E19AE90C3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B7FD9F-278E-4C68-A924-6EEC5D2E7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EFED-F6BA-4AF0-B58D-001DA10F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74E95-D982-4970-BD92-2D8178760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4B105C-7E1B-4090-B3DD-DC50AD9A7A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DFAD09-02CA-4A1C-A8AE-B334ECDCB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0F0460-A1D6-4CBB-B624-2349ABB06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71080-509F-44AC-8F99-6533F957500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7F217-09E8-4D1F-AF63-06134E09D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8CFC35-C1E0-4B36-ADBE-F94EA5DF8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EFED-F6BA-4AF0-B58D-001DA10F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7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9EF7AF-C020-4EC4-9856-1D9182CED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5E3A7-F75A-4583-B782-E1AE4C631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62610-3021-4457-935B-E1F475F16D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71080-509F-44AC-8F99-6533F957500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2395D-FD4B-4249-A65D-F0598FC611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C325F-F861-4BCA-BAD5-00874D71C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9EFED-F6BA-4AF0-B58D-001DA10F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1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dm logo new"/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271570" y="69253"/>
            <a:ext cx="3073038" cy="130429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856025" y="1642745"/>
            <a:ext cx="85634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>
                <a:solidFill>
                  <a:srgbClr val="FF0000"/>
                </a:solidFill>
              </a:rPr>
              <a:t>WELCOME TO ON LINE CLASS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3196318" y="2787652"/>
            <a:ext cx="81492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CLASS-UKG</a:t>
            </a:r>
          </a:p>
          <a:p>
            <a:r>
              <a:rPr lang="en-US" sz="3200" b="1" dirty="0"/>
              <a:t>SUBJECT-MATHS</a:t>
            </a:r>
          </a:p>
          <a:p>
            <a:r>
              <a:rPr lang="en-US" sz="3200" b="1" dirty="0"/>
              <a:t>TOPIC- NUMBER AND NUMBER </a:t>
            </a:r>
          </a:p>
          <a:p>
            <a:r>
              <a:rPr lang="en-US" sz="3200" b="1" dirty="0"/>
              <a:t>             NAMES 21-50(ONCE AGAIN)</a:t>
            </a:r>
          </a:p>
          <a:p>
            <a:r>
              <a:rPr lang="en-US" sz="3200" b="1" dirty="0"/>
              <a:t>                 (DATE-29.7.21)</a:t>
            </a:r>
          </a:p>
          <a:p>
            <a:r>
              <a:rPr lang="en-US" sz="3200" b="1" dirty="0"/>
              <a:t>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dm logo new">
            <a:extLst>
              <a:ext uri="{FF2B5EF4-FFF2-40B4-BE49-F238E27FC236}">
                <a16:creationId xmlns:a16="http://schemas.microsoft.com/office/drawing/2014/main" id="{6DEE5D6D-9874-454D-8E03-5D8333B17F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8939320" y="5317928"/>
            <a:ext cx="3073038" cy="13042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8978219-5AD6-4DEB-9C70-4E2F93B9D36A}"/>
              </a:ext>
            </a:extLst>
          </p:cNvPr>
          <p:cNvSpPr txBox="1"/>
          <p:nvPr/>
        </p:nvSpPr>
        <p:spPr>
          <a:xfrm>
            <a:off x="409575" y="89075"/>
            <a:ext cx="950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Find the missing numbers: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D22BA9B-3945-4906-BC1E-6FB79DE1A0E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8" t="8376" r="208" b="7249"/>
          <a:stretch/>
        </p:blipFill>
        <p:spPr>
          <a:xfrm>
            <a:off x="203915" y="835780"/>
            <a:ext cx="8572575" cy="57864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7990E1C-D463-4972-A4C2-C89BF56CBBE1}"/>
              </a:ext>
            </a:extLst>
          </p:cNvPr>
          <p:cNvSpPr txBox="1"/>
          <p:nvPr/>
        </p:nvSpPr>
        <p:spPr>
          <a:xfrm>
            <a:off x="4703678" y="1072749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9966"/>
                </a:solidFill>
              </a:rPr>
              <a:t>35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FC3C48F-FF40-4D71-9CB4-2994A248E45F}"/>
              </a:ext>
            </a:extLst>
          </p:cNvPr>
          <p:cNvSpPr txBox="1"/>
          <p:nvPr/>
        </p:nvSpPr>
        <p:spPr>
          <a:xfrm>
            <a:off x="3448050" y="91440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9966"/>
                </a:solidFill>
              </a:rPr>
              <a:t>44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1327A5-B57D-49C6-A0E3-39D3587024F1}"/>
              </a:ext>
            </a:extLst>
          </p:cNvPr>
          <p:cNvSpPr txBox="1"/>
          <p:nvPr/>
        </p:nvSpPr>
        <p:spPr>
          <a:xfrm>
            <a:off x="3324224" y="4029692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9966"/>
                </a:solidFill>
              </a:rPr>
              <a:t>43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5BAA94-ACD4-4276-952D-F563ABFDD2DF}"/>
              </a:ext>
            </a:extLst>
          </p:cNvPr>
          <p:cNvSpPr txBox="1"/>
          <p:nvPr/>
        </p:nvSpPr>
        <p:spPr>
          <a:xfrm>
            <a:off x="1628850" y="1519527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9966"/>
                </a:solidFill>
              </a:rPr>
              <a:t>35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A8C4B1F-CF5F-49E3-B61C-48003F7C2B72}"/>
              </a:ext>
            </a:extLst>
          </p:cNvPr>
          <p:cNvSpPr txBox="1"/>
          <p:nvPr/>
        </p:nvSpPr>
        <p:spPr>
          <a:xfrm>
            <a:off x="1628850" y="143762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9966"/>
                </a:solidFill>
              </a:rPr>
              <a:t>35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A135340-7BF2-4949-B11A-599DA8C43C85}"/>
              </a:ext>
            </a:extLst>
          </p:cNvPr>
          <p:cNvSpPr txBox="1"/>
          <p:nvPr/>
        </p:nvSpPr>
        <p:spPr>
          <a:xfrm>
            <a:off x="1664623" y="1553101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9966"/>
                </a:solidFill>
              </a:rPr>
              <a:t>35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CAC782-5753-4DEA-8898-7F46E0D914E0}"/>
              </a:ext>
            </a:extLst>
          </p:cNvPr>
          <p:cNvSpPr txBox="1"/>
          <p:nvPr/>
        </p:nvSpPr>
        <p:spPr>
          <a:xfrm>
            <a:off x="1658660" y="1523924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50</a:t>
            </a:r>
            <a:endParaRPr lang="en-US" sz="2800" dirty="0">
              <a:solidFill>
                <a:srgbClr val="339966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0A4EB3-86C7-4C07-9A0B-B203D7B4C8CE}"/>
              </a:ext>
            </a:extLst>
          </p:cNvPr>
          <p:cNvSpPr txBox="1"/>
          <p:nvPr/>
        </p:nvSpPr>
        <p:spPr>
          <a:xfrm>
            <a:off x="962025" y="5076863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36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5478995-3C18-490D-B18A-3908E4C4A542}"/>
              </a:ext>
            </a:extLst>
          </p:cNvPr>
          <p:cNvSpPr txBox="1"/>
          <p:nvPr/>
        </p:nvSpPr>
        <p:spPr>
          <a:xfrm>
            <a:off x="409575" y="2415792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9966"/>
                </a:solidFill>
              </a:rPr>
              <a:t>29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5CF5563-1418-44A3-9861-633399D9987C}"/>
              </a:ext>
            </a:extLst>
          </p:cNvPr>
          <p:cNvSpPr txBox="1"/>
          <p:nvPr/>
        </p:nvSpPr>
        <p:spPr>
          <a:xfrm>
            <a:off x="3390843" y="2472046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37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1B8788E-56FF-4033-A8D5-3A4C38CA8CCA}"/>
              </a:ext>
            </a:extLst>
          </p:cNvPr>
          <p:cNvSpPr txBox="1"/>
          <p:nvPr/>
        </p:nvSpPr>
        <p:spPr>
          <a:xfrm>
            <a:off x="7617562" y="3960655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9966"/>
                </a:solidFill>
              </a:rPr>
              <a:t>43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C88CA7-9822-4FBA-905E-A182DE84B9AF}"/>
              </a:ext>
            </a:extLst>
          </p:cNvPr>
          <p:cNvSpPr txBox="1"/>
          <p:nvPr/>
        </p:nvSpPr>
        <p:spPr>
          <a:xfrm>
            <a:off x="7706960" y="933412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9966"/>
                </a:solidFill>
              </a:rPr>
              <a:t>44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EE2C48-9D3B-4CC9-8C6E-400306A02F56}"/>
              </a:ext>
            </a:extLst>
          </p:cNvPr>
          <p:cNvSpPr txBox="1"/>
          <p:nvPr/>
        </p:nvSpPr>
        <p:spPr>
          <a:xfrm>
            <a:off x="7500957" y="2552637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37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B6FEE6B-F4E3-4D7F-9C37-1B90A88EAE24}"/>
              </a:ext>
            </a:extLst>
          </p:cNvPr>
          <p:cNvSpPr txBox="1"/>
          <p:nvPr/>
        </p:nvSpPr>
        <p:spPr>
          <a:xfrm>
            <a:off x="482360" y="1102566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9966"/>
                </a:solidFill>
              </a:rPr>
              <a:t>35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FE1B6B8-13E6-4BA9-97FB-0E25D19A7840}"/>
              </a:ext>
            </a:extLst>
          </p:cNvPr>
          <p:cNvSpPr txBox="1"/>
          <p:nvPr/>
        </p:nvSpPr>
        <p:spPr>
          <a:xfrm>
            <a:off x="5959306" y="1399976"/>
            <a:ext cx="800100" cy="52322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9966"/>
                </a:solidFill>
              </a:rPr>
              <a:t> </a:t>
            </a:r>
            <a:r>
              <a:rPr lang="en-US" sz="2800" dirty="0">
                <a:solidFill>
                  <a:srgbClr val="C00000"/>
                </a:solidFill>
              </a:rPr>
              <a:t>50</a:t>
            </a:r>
            <a:endParaRPr lang="en-US" sz="2800" dirty="0">
              <a:solidFill>
                <a:srgbClr val="339966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F5443FF-3820-4935-BDD0-957B88920B9A}"/>
              </a:ext>
            </a:extLst>
          </p:cNvPr>
          <p:cNvSpPr txBox="1"/>
          <p:nvPr/>
        </p:nvSpPr>
        <p:spPr>
          <a:xfrm>
            <a:off x="4810050" y="2291027"/>
            <a:ext cx="800100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9966"/>
                </a:solidFill>
              </a:rPr>
              <a:t>29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9078505-665D-4E90-BABB-4170D288A4CB}"/>
              </a:ext>
            </a:extLst>
          </p:cNvPr>
          <p:cNvSpPr txBox="1"/>
          <p:nvPr/>
        </p:nvSpPr>
        <p:spPr>
          <a:xfrm>
            <a:off x="5426850" y="5029826"/>
            <a:ext cx="800100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36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DC4613D-E03E-400C-88C6-6CE8AC65FC29}"/>
              </a:ext>
            </a:extLst>
          </p:cNvPr>
          <p:cNvSpPr txBox="1"/>
          <p:nvPr/>
        </p:nvSpPr>
        <p:spPr>
          <a:xfrm>
            <a:off x="3194437" y="5325728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21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AFB5E7-DFEC-402B-AE8C-DCA6E1D1403B}"/>
              </a:ext>
            </a:extLst>
          </p:cNvPr>
          <p:cNvSpPr txBox="1"/>
          <p:nvPr/>
        </p:nvSpPr>
        <p:spPr>
          <a:xfrm>
            <a:off x="7500957" y="5446853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32547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8">
            <a:extLst>
              <a:ext uri="{FF2B5EF4-FFF2-40B4-BE49-F238E27FC236}">
                <a16:creationId xmlns:a16="http://schemas.microsoft.com/office/drawing/2014/main" id="{9EA30BED-B22B-47C9-91CB-4B100B41D1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7" t="6363" r="5516" b="45616"/>
          <a:stretch/>
        </p:blipFill>
        <p:spPr>
          <a:xfrm>
            <a:off x="3137862" y="832972"/>
            <a:ext cx="4791074" cy="251610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9FE736A-5E66-4400-8F13-9DAE9A6BB3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7" t="6363" r="5516" b="45616"/>
          <a:stretch/>
        </p:blipFill>
        <p:spPr>
          <a:xfrm>
            <a:off x="3130925" y="822251"/>
            <a:ext cx="4791074" cy="2516103"/>
          </a:xfrm>
          <a:prstGeom prst="rect">
            <a:avLst/>
          </a:prstGeom>
        </p:spPr>
      </p:pic>
      <p:pic>
        <p:nvPicPr>
          <p:cNvPr id="4" name="Picture 3" descr="odm logo new">
            <a:extLst>
              <a:ext uri="{FF2B5EF4-FFF2-40B4-BE49-F238E27FC236}">
                <a16:creationId xmlns:a16="http://schemas.microsoft.com/office/drawing/2014/main" id="{6DEE5D6D-9874-454D-8E03-5D8333B17F6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133" t="22000" r="8233" b="24533"/>
          <a:stretch>
            <a:fillRect/>
          </a:stretch>
        </p:blipFill>
        <p:spPr>
          <a:xfrm>
            <a:off x="8412205" y="5097671"/>
            <a:ext cx="3073038" cy="1304290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C566568-28BF-4801-92DF-86E7A03A243B}"/>
              </a:ext>
            </a:extLst>
          </p:cNvPr>
          <p:cNvSpPr/>
          <p:nvPr/>
        </p:nvSpPr>
        <p:spPr>
          <a:xfrm>
            <a:off x="123825" y="157971"/>
            <a:ext cx="11944350" cy="6542058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224571-906B-43D5-A12E-B27629752E3F}"/>
              </a:ext>
            </a:extLst>
          </p:cNvPr>
          <p:cNvSpPr txBox="1"/>
          <p:nvPr/>
        </p:nvSpPr>
        <p:spPr>
          <a:xfrm>
            <a:off x="593216" y="197724"/>
            <a:ext cx="10563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Match the number names with the correct numbers: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8B5BEA-E671-4673-B96D-C9EBEC0380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8" t="4014" r="5976" b="5824"/>
          <a:stretch/>
        </p:blipFill>
        <p:spPr>
          <a:xfrm>
            <a:off x="3095349" y="1548190"/>
            <a:ext cx="4732621" cy="48562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7A59D47-A5FA-4773-B4A7-15649CDB19C8}"/>
              </a:ext>
            </a:extLst>
          </p:cNvPr>
          <p:cNvSpPr txBox="1"/>
          <p:nvPr/>
        </p:nvSpPr>
        <p:spPr>
          <a:xfrm>
            <a:off x="760667" y="1943100"/>
            <a:ext cx="991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Fifty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5FF46F-7DF3-4D0A-BD35-A4CC212DE6B0}"/>
              </a:ext>
            </a:extLst>
          </p:cNvPr>
          <p:cNvSpPr txBox="1"/>
          <p:nvPr/>
        </p:nvSpPr>
        <p:spPr>
          <a:xfrm>
            <a:off x="140268" y="2945756"/>
            <a:ext cx="2144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Thirty seven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8D9FF0-DC05-486B-95B4-2EFC416DC3D7}"/>
              </a:ext>
            </a:extLst>
          </p:cNvPr>
          <p:cNvSpPr txBox="1"/>
          <p:nvPr/>
        </p:nvSpPr>
        <p:spPr>
          <a:xfrm>
            <a:off x="350780" y="4822892"/>
            <a:ext cx="2144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Twenty eight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C03F9D-E3F1-46E5-AF20-DD08528B33E7}"/>
              </a:ext>
            </a:extLst>
          </p:cNvPr>
          <p:cNvSpPr txBox="1"/>
          <p:nvPr/>
        </p:nvSpPr>
        <p:spPr>
          <a:xfrm>
            <a:off x="6285965" y="5537657"/>
            <a:ext cx="135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Thirty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8C57BC-ED39-4155-8551-B3028A3B3A6A}"/>
              </a:ext>
            </a:extLst>
          </p:cNvPr>
          <p:cNvSpPr txBox="1"/>
          <p:nvPr/>
        </p:nvSpPr>
        <p:spPr>
          <a:xfrm>
            <a:off x="8895541" y="3631425"/>
            <a:ext cx="2144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3EABA4-24E7-423D-B71A-CE41B7809D95}"/>
              </a:ext>
            </a:extLst>
          </p:cNvPr>
          <p:cNvSpPr txBox="1"/>
          <p:nvPr/>
        </p:nvSpPr>
        <p:spPr>
          <a:xfrm>
            <a:off x="2284726" y="5625254"/>
            <a:ext cx="2144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Forty five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6404B4-3EC5-4525-AD84-8D9FC869E9A2}"/>
              </a:ext>
            </a:extLst>
          </p:cNvPr>
          <p:cNvSpPr txBox="1"/>
          <p:nvPr/>
        </p:nvSpPr>
        <p:spPr>
          <a:xfrm>
            <a:off x="8886151" y="1463915"/>
            <a:ext cx="2144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Twenty one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045633-AD0B-43E6-AE5D-C7E157337ED5}"/>
              </a:ext>
            </a:extLst>
          </p:cNvPr>
          <p:cNvSpPr txBox="1"/>
          <p:nvPr/>
        </p:nvSpPr>
        <p:spPr>
          <a:xfrm>
            <a:off x="8502205" y="2575254"/>
            <a:ext cx="2033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Thirty three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4482A6-0C52-498E-BC2B-BEE8FB61E165}"/>
              </a:ext>
            </a:extLst>
          </p:cNvPr>
          <p:cNvSpPr txBox="1"/>
          <p:nvPr/>
        </p:nvSpPr>
        <p:spPr>
          <a:xfrm>
            <a:off x="4362654" y="997962"/>
            <a:ext cx="657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50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5B4C29F-A64F-4224-9DFC-858A26CDAB1C}"/>
              </a:ext>
            </a:extLst>
          </p:cNvPr>
          <p:cNvSpPr/>
          <p:nvPr/>
        </p:nvSpPr>
        <p:spPr>
          <a:xfrm>
            <a:off x="3013741" y="797123"/>
            <a:ext cx="4819095" cy="560191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4938EB-FC30-43DE-880D-F815EAD48769}"/>
              </a:ext>
            </a:extLst>
          </p:cNvPr>
          <p:cNvSpPr txBox="1"/>
          <p:nvPr/>
        </p:nvSpPr>
        <p:spPr>
          <a:xfrm>
            <a:off x="6184394" y="1044728"/>
            <a:ext cx="799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21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B56AAAB-F58A-44EB-B595-4EDB71179AC1}"/>
              </a:ext>
            </a:extLst>
          </p:cNvPr>
          <p:cNvSpPr txBox="1"/>
          <p:nvPr/>
        </p:nvSpPr>
        <p:spPr>
          <a:xfrm>
            <a:off x="5305227" y="1116549"/>
            <a:ext cx="721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33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EC23607-115E-4D16-B776-7B3FA91D9D8F}"/>
              </a:ext>
            </a:extLst>
          </p:cNvPr>
          <p:cNvSpPr txBox="1"/>
          <p:nvPr/>
        </p:nvSpPr>
        <p:spPr>
          <a:xfrm>
            <a:off x="6882430" y="3099751"/>
            <a:ext cx="809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30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BA110E-366F-4CB7-8031-6C51A23D1A76}"/>
              </a:ext>
            </a:extLst>
          </p:cNvPr>
          <p:cNvSpPr txBox="1"/>
          <p:nvPr/>
        </p:nvSpPr>
        <p:spPr>
          <a:xfrm>
            <a:off x="6166518" y="2204710"/>
            <a:ext cx="721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40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1403FE-3FA5-43E6-BE1F-8C59C2E39803}"/>
              </a:ext>
            </a:extLst>
          </p:cNvPr>
          <p:cNvSpPr txBox="1"/>
          <p:nvPr/>
        </p:nvSpPr>
        <p:spPr>
          <a:xfrm>
            <a:off x="5217571" y="2313644"/>
            <a:ext cx="736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45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7CBF28-37BB-4312-ACAF-A5EEB7218DB4}"/>
              </a:ext>
            </a:extLst>
          </p:cNvPr>
          <p:cNvSpPr txBox="1"/>
          <p:nvPr/>
        </p:nvSpPr>
        <p:spPr>
          <a:xfrm>
            <a:off x="4307248" y="2091024"/>
            <a:ext cx="713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37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4C3CD4C-9EF7-42A9-99FC-669C8D2FF663}"/>
              </a:ext>
            </a:extLst>
          </p:cNvPr>
          <p:cNvSpPr txBox="1"/>
          <p:nvPr/>
        </p:nvSpPr>
        <p:spPr>
          <a:xfrm>
            <a:off x="3580034" y="3099751"/>
            <a:ext cx="75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28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6FBE91A-0E4A-4CE2-8989-84DA9E7FEC1B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6672283" y="1306339"/>
            <a:ext cx="2213868" cy="41918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9B34095-D973-4EFE-992D-2259F55F2BF3}"/>
              </a:ext>
            </a:extLst>
          </p:cNvPr>
          <p:cNvCxnSpPr>
            <a:cxnSpLocks/>
          </p:cNvCxnSpPr>
          <p:nvPr/>
        </p:nvCxnSpPr>
        <p:spPr>
          <a:xfrm flipV="1">
            <a:off x="2065313" y="2455266"/>
            <a:ext cx="2145099" cy="79559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19A88D1-E284-4ABE-8065-4946F67383C1}"/>
              </a:ext>
            </a:extLst>
          </p:cNvPr>
          <p:cNvCxnSpPr>
            <a:cxnSpLocks/>
          </p:cNvCxnSpPr>
          <p:nvPr/>
        </p:nvCxnSpPr>
        <p:spPr>
          <a:xfrm flipV="1">
            <a:off x="3631559" y="3105150"/>
            <a:ext cx="1759591" cy="257141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62ED0B1-61F1-4C1F-BDFE-B35564C0AB54}"/>
              </a:ext>
            </a:extLst>
          </p:cNvPr>
          <p:cNvCxnSpPr>
            <a:cxnSpLocks/>
          </p:cNvCxnSpPr>
          <p:nvPr/>
        </p:nvCxnSpPr>
        <p:spPr>
          <a:xfrm flipV="1">
            <a:off x="2246219" y="3685854"/>
            <a:ext cx="1289240" cy="126935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3787033-345B-4DB4-92A9-24E50A34A93A}"/>
              </a:ext>
            </a:extLst>
          </p:cNvPr>
          <p:cNvCxnSpPr>
            <a:cxnSpLocks/>
          </p:cNvCxnSpPr>
          <p:nvPr/>
        </p:nvCxnSpPr>
        <p:spPr>
          <a:xfrm flipH="1" flipV="1">
            <a:off x="6946442" y="2471398"/>
            <a:ext cx="1982717" cy="120988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C3A6D08F-26A2-4324-9818-E828E7860974}"/>
              </a:ext>
            </a:extLst>
          </p:cNvPr>
          <p:cNvCxnSpPr>
            <a:cxnSpLocks/>
          </p:cNvCxnSpPr>
          <p:nvPr/>
        </p:nvCxnSpPr>
        <p:spPr>
          <a:xfrm flipH="1" flipV="1">
            <a:off x="5786273" y="1426448"/>
            <a:ext cx="2623615" cy="121380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8857789-6F41-4972-B7EB-07EFAA2AB029}"/>
              </a:ext>
            </a:extLst>
          </p:cNvPr>
          <p:cNvCxnSpPr>
            <a:cxnSpLocks/>
          </p:cNvCxnSpPr>
          <p:nvPr/>
        </p:nvCxnSpPr>
        <p:spPr>
          <a:xfrm flipV="1">
            <a:off x="1556945" y="1342909"/>
            <a:ext cx="2702907" cy="90971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0AE56D2-EF6E-4EF3-AAEE-4DF55E4C3E19}"/>
              </a:ext>
            </a:extLst>
          </p:cNvPr>
          <p:cNvCxnSpPr>
            <a:cxnSpLocks/>
          </p:cNvCxnSpPr>
          <p:nvPr/>
        </p:nvCxnSpPr>
        <p:spPr>
          <a:xfrm flipV="1">
            <a:off x="6958838" y="3681281"/>
            <a:ext cx="170704" cy="185637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29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dm logo new">
            <a:extLst>
              <a:ext uri="{FF2B5EF4-FFF2-40B4-BE49-F238E27FC236}">
                <a16:creationId xmlns:a16="http://schemas.microsoft.com/office/drawing/2014/main" id="{6DEE5D6D-9874-454D-8E03-5D8333B17F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8729770" y="5250853"/>
            <a:ext cx="3073038" cy="13042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92A556-808F-4489-852F-EA67B624D0EF}"/>
              </a:ext>
            </a:extLst>
          </p:cNvPr>
          <p:cNvSpPr txBox="1"/>
          <p:nvPr/>
        </p:nvSpPr>
        <p:spPr>
          <a:xfrm>
            <a:off x="924026" y="385011"/>
            <a:ext cx="2415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Dictation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DD03F2-B933-4ABB-8EDE-9E0938AD104D}"/>
              </a:ext>
            </a:extLst>
          </p:cNvPr>
          <p:cNvSpPr txBox="1"/>
          <p:nvPr/>
        </p:nvSpPr>
        <p:spPr>
          <a:xfrm>
            <a:off x="1357162" y="1408663"/>
            <a:ext cx="798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D9E89D-BBB6-4425-8A15-BDDAB2AC87EB}"/>
              </a:ext>
            </a:extLst>
          </p:cNvPr>
          <p:cNvSpPr txBox="1"/>
          <p:nvPr/>
        </p:nvSpPr>
        <p:spPr>
          <a:xfrm>
            <a:off x="1357162" y="2370759"/>
            <a:ext cx="798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7BB652-0788-4BBF-BC50-A48EE31691D4}"/>
              </a:ext>
            </a:extLst>
          </p:cNvPr>
          <p:cNvSpPr txBox="1"/>
          <p:nvPr/>
        </p:nvSpPr>
        <p:spPr>
          <a:xfrm>
            <a:off x="1371600" y="3332855"/>
            <a:ext cx="798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750E25-E601-437E-B183-1A8A76A39EC4}"/>
              </a:ext>
            </a:extLst>
          </p:cNvPr>
          <p:cNvSpPr txBox="1"/>
          <p:nvPr/>
        </p:nvSpPr>
        <p:spPr>
          <a:xfrm>
            <a:off x="1376413" y="4401259"/>
            <a:ext cx="798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69155A-1D5F-4BEA-8F67-FEE2E3B0A2D5}"/>
              </a:ext>
            </a:extLst>
          </p:cNvPr>
          <p:cNvSpPr txBox="1"/>
          <p:nvPr/>
        </p:nvSpPr>
        <p:spPr>
          <a:xfrm>
            <a:off x="1371600" y="5363355"/>
            <a:ext cx="798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09A34C-6AF0-465B-AD0A-DC474E8986B8}"/>
              </a:ext>
            </a:extLst>
          </p:cNvPr>
          <p:cNvSpPr txBox="1"/>
          <p:nvPr/>
        </p:nvSpPr>
        <p:spPr>
          <a:xfrm>
            <a:off x="5026621" y="1408663"/>
            <a:ext cx="798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5FA40E-63C2-4F9B-A9B1-8A596B19A886}"/>
              </a:ext>
            </a:extLst>
          </p:cNvPr>
          <p:cNvSpPr txBox="1"/>
          <p:nvPr/>
        </p:nvSpPr>
        <p:spPr>
          <a:xfrm>
            <a:off x="5026621" y="2370759"/>
            <a:ext cx="798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FF1D94-9724-4201-8B53-E583273F5E4E}"/>
              </a:ext>
            </a:extLst>
          </p:cNvPr>
          <p:cNvSpPr txBox="1"/>
          <p:nvPr/>
        </p:nvSpPr>
        <p:spPr>
          <a:xfrm>
            <a:off x="5041059" y="3332855"/>
            <a:ext cx="798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449FAB-8FD0-4780-8AA0-0B0FCB0C32EB}"/>
              </a:ext>
            </a:extLst>
          </p:cNvPr>
          <p:cNvSpPr txBox="1"/>
          <p:nvPr/>
        </p:nvSpPr>
        <p:spPr>
          <a:xfrm>
            <a:off x="5045872" y="4401259"/>
            <a:ext cx="798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ED00E6-92FA-4ABD-B348-27C049DBE104}"/>
              </a:ext>
            </a:extLst>
          </p:cNvPr>
          <p:cNvSpPr txBox="1"/>
          <p:nvPr/>
        </p:nvSpPr>
        <p:spPr>
          <a:xfrm>
            <a:off x="5041059" y="5363355"/>
            <a:ext cx="798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170021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dm logo new">
            <a:extLst>
              <a:ext uri="{FF2B5EF4-FFF2-40B4-BE49-F238E27FC236}">
                <a16:creationId xmlns:a16="http://schemas.microsoft.com/office/drawing/2014/main" id="{6DEE5D6D-9874-454D-8E03-5D8333B17F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8691670" y="5186820"/>
            <a:ext cx="2877135" cy="1221143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95293CE-207D-47D9-B1A6-4575B25237DD}"/>
              </a:ext>
            </a:extLst>
          </p:cNvPr>
          <p:cNvSpPr/>
          <p:nvPr/>
        </p:nvSpPr>
        <p:spPr>
          <a:xfrm>
            <a:off x="123824" y="157971"/>
            <a:ext cx="11944350" cy="6542058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19B148-C849-44CB-A669-0748735D2F86}"/>
              </a:ext>
            </a:extLst>
          </p:cNvPr>
          <p:cNvSpPr txBox="1"/>
          <p:nvPr/>
        </p:nvSpPr>
        <p:spPr>
          <a:xfrm>
            <a:off x="1094978" y="1423979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24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2FF261D-80ED-460C-9D48-8D87A878D46C}"/>
              </a:ext>
            </a:extLst>
          </p:cNvPr>
          <p:cNvSpPr txBox="1"/>
          <p:nvPr/>
        </p:nvSpPr>
        <p:spPr>
          <a:xfrm>
            <a:off x="2260589" y="311457"/>
            <a:ext cx="8642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Rearrange the numbers and write them in correct order: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89E220B-8B2B-4BCE-A756-52A74A395C2E}"/>
              </a:ext>
            </a:extLst>
          </p:cNvPr>
          <p:cNvSpPr txBox="1"/>
          <p:nvPr/>
        </p:nvSpPr>
        <p:spPr>
          <a:xfrm>
            <a:off x="2026083" y="1402759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26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F3BAD3F-89DA-4BC0-B50B-590B584A677C}"/>
              </a:ext>
            </a:extLst>
          </p:cNvPr>
          <p:cNvSpPr txBox="1"/>
          <p:nvPr/>
        </p:nvSpPr>
        <p:spPr>
          <a:xfrm>
            <a:off x="2993647" y="1435894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27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EC95913-D99D-4152-AB0E-201C738625D1}"/>
              </a:ext>
            </a:extLst>
          </p:cNvPr>
          <p:cNvSpPr txBox="1"/>
          <p:nvPr/>
        </p:nvSpPr>
        <p:spPr>
          <a:xfrm>
            <a:off x="4000936" y="1460197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25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FFF5BCD-5B2F-4B68-A52B-5C001DFDA5DC}"/>
              </a:ext>
            </a:extLst>
          </p:cNvPr>
          <p:cNvSpPr txBox="1"/>
          <p:nvPr/>
        </p:nvSpPr>
        <p:spPr>
          <a:xfrm>
            <a:off x="4986516" y="1477800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29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4BCA1CB-9C60-4293-AF36-80618E060A8E}"/>
              </a:ext>
            </a:extLst>
          </p:cNvPr>
          <p:cNvSpPr txBox="1"/>
          <p:nvPr/>
        </p:nvSpPr>
        <p:spPr>
          <a:xfrm>
            <a:off x="5858010" y="1488838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30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34EE259-0121-4DFE-93DC-970964136621}"/>
              </a:ext>
            </a:extLst>
          </p:cNvPr>
          <p:cNvSpPr txBox="1"/>
          <p:nvPr/>
        </p:nvSpPr>
        <p:spPr>
          <a:xfrm>
            <a:off x="6771840" y="1488838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28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FB65577-D69A-4F01-A570-542BEF40025C}"/>
              </a:ext>
            </a:extLst>
          </p:cNvPr>
          <p:cNvSpPr txBox="1"/>
          <p:nvPr/>
        </p:nvSpPr>
        <p:spPr>
          <a:xfrm>
            <a:off x="1107278" y="4923685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46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A95C258-C572-40C1-8846-6E899758F550}"/>
              </a:ext>
            </a:extLst>
          </p:cNvPr>
          <p:cNvSpPr txBox="1"/>
          <p:nvPr/>
        </p:nvSpPr>
        <p:spPr>
          <a:xfrm>
            <a:off x="2208109" y="4898886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42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942C94F-CCD9-4CA5-B0F3-772A0F560F37}"/>
              </a:ext>
            </a:extLst>
          </p:cNvPr>
          <p:cNvSpPr txBox="1"/>
          <p:nvPr/>
        </p:nvSpPr>
        <p:spPr>
          <a:xfrm>
            <a:off x="3208672" y="4898886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45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876F6FE-6108-4CC8-8AC0-D7639D8810B4}"/>
              </a:ext>
            </a:extLst>
          </p:cNvPr>
          <p:cNvSpPr txBox="1"/>
          <p:nvPr/>
        </p:nvSpPr>
        <p:spPr>
          <a:xfrm>
            <a:off x="4219571" y="4890662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44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486968E-42E7-4224-87EC-26CF993F4041}"/>
              </a:ext>
            </a:extLst>
          </p:cNvPr>
          <p:cNvSpPr txBox="1"/>
          <p:nvPr/>
        </p:nvSpPr>
        <p:spPr>
          <a:xfrm>
            <a:off x="5162545" y="4890662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43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09D428B-0AC1-4D8C-9F03-DE10B8AA7E23}"/>
              </a:ext>
            </a:extLst>
          </p:cNvPr>
          <p:cNvSpPr txBox="1"/>
          <p:nvPr/>
        </p:nvSpPr>
        <p:spPr>
          <a:xfrm>
            <a:off x="6028184" y="4882437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48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FA49010-56A4-4736-B8A1-5DF7C2AECF66}"/>
              </a:ext>
            </a:extLst>
          </p:cNvPr>
          <p:cNvSpPr txBox="1"/>
          <p:nvPr/>
        </p:nvSpPr>
        <p:spPr>
          <a:xfrm>
            <a:off x="6858001" y="4882437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47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F04E4AE-76A7-49DF-8611-E6844A6EE421}"/>
              </a:ext>
            </a:extLst>
          </p:cNvPr>
          <p:cNvSpPr txBox="1"/>
          <p:nvPr/>
        </p:nvSpPr>
        <p:spPr>
          <a:xfrm>
            <a:off x="1050148" y="3097743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5A20FE3-B25B-4847-A5E7-FBEF5D23E38B}"/>
              </a:ext>
            </a:extLst>
          </p:cNvPr>
          <p:cNvSpPr txBox="1"/>
          <p:nvPr/>
        </p:nvSpPr>
        <p:spPr>
          <a:xfrm>
            <a:off x="2102460" y="3113491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30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39B9FCD-F253-441B-899A-F8B49CB86FC9}"/>
              </a:ext>
            </a:extLst>
          </p:cNvPr>
          <p:cNvSpPr txBox="1"/>
          <p:nvPr/>
        </p:nvSpPr>
        <p:spPr>
          <a:xfrm>
            <a:off x="3076769" y="3097743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33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764605D-3EF5-427D-BF50-E85E76F29CE7}"/>
              </a:ext>
            </a:extLst>
          </p:cNvPr>
          <p:cNvSpPr txBox="1"/>
          <p:nvPr/>
        </p:nvSpPr>
        <p:spPr>
          <a:xfrm>
            <a:off x="4081096" y="3097743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32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8D1D3E1-DFBF-4A84-89D8-3718D3185DA9}"/>
              </a:ext>
            </a:extLst>
          </p:cNvPr>
          <p:cNvSpPr txBox="1"/>
          <p:nvPr/>
        </p:nvSpPr>
        <p:spPr>
          <a:xfrm>
            <a:off x="4999739" y="3081295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35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853087-AE28-415E-B52F-67801DCC4649}"/>
              </a:ext>
            </a:extLst>
          </p:cNvPr>
          <p:cNvSpPr txBox="1"/>
          <p:nvPr/>
        </p:nvSpPr>
        <p:spPr>
          <a:xfrm>
            <a:off x="5859812" y="3069273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34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E876E56-FD06-40CE-B469-0BA140D8E1BE}"/>
              </a:ext>
            </a:extLst>
          </p:cNvPr>
          <p:cNvSpPr txBox="1"/>
          <p:nvPr/>
        </p:nvSpPr>
        <p:spPr>
          <a:xfrm>
            <a:off x="6830470" y="3046226"/>
            <a:ext cx="709613" cy="5232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36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2D57DBA-1758-4DC9-9A9E-F89BBDB298D5}"/>
              </a:ext>
            </a:extLst>
          </p:cNvPr>
          <p:cNvSpPr/>
          <p:nvPr/>
        </p:nvSpPr>
        <p:spPr>
          <a:xfrm rot="20143214">
            <a:off x="300216" y="326028"/>
            <a:ext cx="1589524" cy="89960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h/w 29.7.21</a:t>
            </a:r>
          </a:p>
        </p:txBody>
      </p:sp>
    </p:spTree>
    <p:extLst>
      <p:ext uri="{BB962C8B-B14F-4D97-AF65-F5344CB8AC3E}">
        <p14:creationId xmlns:p14="http://schemas.microsoft.com/office/powerpoint/2010/main" val="3937745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dm logo new">
            <a:extLst>
              <a:ext uri="{FF2B5EF4-FFF2-40B4-BE49-F238E27FC236}">
                <a16:creationId xmlns:a16="http://schemas.microsoft.com/office/drawing/2014/main" id="{EE2B9305-E95F-4B69-BC0D-20D640B2100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8864925" y="5494829"/>
            <a:ext cx="2877135" cy="1221143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3302F6A4-0803-41FC-89E6-2200D687ED18}"/>
              </a:ext>
            </a:extLst>
          </p:cNvPr>
          <p:cNvGrpSpPr/>
          <p:nvPr/>
        </p:nvGrpSpPr>
        <p:grpSpPr>
          <a:xfrm>
            <a:off x="2121924" y="336884"/>
            <a:ext cx="8388863" cy="5364554"/>
            <a:chOff x="861015" y="518273"/>
            <a:chExt cx="7907599" cy="511578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D1F93D9-4E00-4D48-9774-B3B893E8E4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596" b="27860"/>
            <a:stretch/>
          </p:blipFill>
          <p:spPr>
            <a:xfrm>
              <a:off x="861015" y="654516"/>
              <a:ext cx="4190625" cy="4979545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C5CB873-8DD1-4332-A9C2-470FEDEA58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316" r="5149" b="26877"/>
            <a:stretch/>
          </p:blipFill>
          <p:spPr>
            <a:xfrm rot="21353009">
              <a:off x="4793767" y="518273"/>
              <a:ext cx="3974847" cy="4979545"/>
            </a:xfrm>
            <a:prstGeom prst="rect">
              <a:avLst/>
            </a:prstGeom>
          </p:spPr>
        </p:pic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id="{D056569A-5B61-4C4F-972E-81776C83E2E2}"/>
              </a:ext>
            </a:extLst>
          </p:cNvPr>
          <p:cNvSpPr/>
          <p:nvPr/>
        </p:nvSpPr>
        <p:spPr>
          <a:xfrm rot="20143214">
            <a:off x="300216" y="326028"/>
            <a:ext cx="1589524" cy="89960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h/w 29.7.21</a:t>
            </a:r>
          </a:p>
        </p:txBody>
      </p:sp>
    </p:spTree>
    <p:extLst>
      <p:ext uri="{BB962C8B-B14F-4D97-AF65-F5344CB8AC3E}">
        <p14:creationId xmlns:p14="http://schemas.microsoft.com/office/powerpoint/2010/main" val="3082596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358432" y="4098290"/>
            <a:ext cx="11282521" cy="264033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 Box 5"/>
          <p:cNvSpPr txBox="1"/>
          <p:nvPr/>
        </p:nvSpPr>
        <p:spPr>
          <a:xfrm>
            <a:off x="358432" y="2402207"/>
            <a:ext cx="11283324" cy="2122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-GB" sz="4000" b="1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-GB" sz="4000" b="1" dirty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sz="4000" b="1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>
              <a:buClr>
                <a:srgbClr val="000000"/>
              </a:buClr>
              <a:buSzPts val="1400"/>
            </a:pP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133</Words>
  <Application>Microsoft Office PowerPoint</Application>
  <PresentationFormat>Widescreen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Nishitha Nanda</dc:creator>
  <cp:lastModifiedBy>Nishitha Nanda</cp:lastModifiedBy>
  <cp:revision>19</cp:revision>
  <dcterms:created xsi:type="dcterms:W3CDTF">2021-07-26T11:01:40Z</dcterms:created>
  <dcterms:modified xsi:type="dcterms:W3CDTF">2021-07-27T16:15:11Z</dcterms:modified>
</cp:coreProperties>
</file>