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3351" y="1641094"/>
            <a:ext cx="1231646" cy="393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75129" y="2721686"/>
            <a:ext cx="7848091" cy="1695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257800" y="1872154"/>
            <a:ext cx="1231646" cy="3930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10"/>
              </a:spcBef>
            </a:pPr>
            <a:r>
              <a:rPr b="1" spc="20" dirty="0"/>
              <a:t>M</a:t>
            </a:r>
            <a:r>
              <a:rPr b="1" spc="-100" dirty="0"/>
              <a:t>O</a:t>
            </a:r>
            <a:r>
              <a:rPr b="1" spc="-15" dirty="0"/>
              <a:t>TI</a:t>
            </a:r>
            <a:r>
              <a:rPr b="1" spc="-25" dirty="0"/>
              <a:t>O</a:t>
            </a:r>
            <a:r>
              <a:rPr b="1" spc="5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48201" y="2286000"/>
            <a:ext cx="2518790" cy="84241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065" marR="5080" algn="ctr">
              <a:lnSpc>
                <a:spcPct val="112599"/>
              </a:lnSpc>
              <a:spcBef>
                <a:spcPts val="60"/>
              </a:spcBef>
            </a:pPr>
            <a:r>
              <a:rPr sz="2400" spc="10" dirty="0">
                <a:latin typeface="Calibri"/>
                <a:cs typeface="Calibri"/>
              </a:rPr>
              <a:t>C</a:t>
            </a:r>
            <a:r>
              <a:rPr sz="2400" spc="5" dirty="0">
                <a:latin typeface="Calibri"/>
                <a:cs typeface="Calibri"/>
              </a:rPr>
              <a:t>HA</a:t>
            </a:r>
            <a:r>
              <a:rPr sz="2400" spc="20" dirty="0">
                <a:latin typeface="Calibri"/>
                <a:cs typeface="Calibri"/>
              </a:rPr>
              <a:t>P</a:t>
            </a:r>
            <a:r>
              <a:rPr sz="2400" spc="10" dirty="0">
                <a:latin typeface="Calibri"/>
                <a:cs typeface="Calibri"/>
              </a:rPr>
              <a:t>TE</a:t>
            </a:r>
            <a:r>
              <a:rPr sz="2400" spc="5" dirty="0">
                <a:latin typeface="Calibri"/>
                <a:cs typeface="Calibri"/>
              </a:rPr>
              <a:t>R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spc="-50" dirty="0">
                <a:latin typeface="Calibri"/>
                <a:cs typeface="Calibri"/>
              </a:rPr>
              <a:t>O</a:t>
            </a:r>
            <a:r>
              <a:rPr sz="2400" spc="5" dirty="0">
                <a:latin typeface="Calibri"/>
                <a:cs typeface="Calibri"/>
              </a:rPr>
              <a:t>.</a:t>
            </a:r>
            <a:r>
              <a:rPr sz="2400" dirty="0">
                <a:latin typeface="Calibri"/>
                <a:cs typeface="Calibri"/>
              </a:rPr>
              <a:t>8  SUB: </a:t>
            </a:r>
            <a:r>
              <a:rPr sz="2400" spc="5" dirty="0" smtClean="0">
                <a:latin typeface="Calibri"/>
                <a:cs typeface="Calibri"/>
              </a:rPr>
              <a:t>PHYSICS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4600" y="152400"/>
            <a:ext cx="1920239" cy="1143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248455"/>
            <a:ext cx="12193523" cy="16095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400" y="2057400"/>
            <a:ext cx="3839210" cy="1208023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  <a:tabLst>
                <a:tab pos="1425575" algn="l"/>
              </a:tabLst>
            </a:pPr>
            <a:r>
              <a:rPr sz="2000" spc="-5" dirty="0" smtClean="0">
                <a:solidFill>
                  <a:srgbClr val="FF0000"/>
                </a:solidFill>
                <a:latin typeface="Calibri"/>
                <a:cs typeface="Calibri"/>
              </a:rPr>
              <a:t>LEARNING</a:t>
            </a:r>
            <a:r>
              <a:rPr lang="en-IN" sz="20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FF0000"/>
                </a:solidFill>
                <a:latin typeface="Calibri"/>
                <a:cs typeface="Calibri"/>
              </a:rPr>
              <a:t>OBJECTIVE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000" spc="-10" dirty="0">
                <a:latin typeface="Calibri"/>
                <a:cs typeface="Calibri"/>
              </a:rPr>
              <a:t>Students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will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able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000" spc="-15" dirty="0">
                <a:latin typeface="Calibri"/>
                <a:cs typeface="Calibri"/>
              </a:rPr>
              <a:t>Define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uniform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circular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motion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84753" y="152400"/>
            <a:ext cx="1993392" cy="9144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0895" y="4494276"/>
            <a:ext cx="2286000" cy="23637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790" y="1676400"/>
            <a:ext cx="9303385" cy="167353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b="1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Uniform</a:t>
            </a:r>
            <a:r>
              <a:rPr sz="1800" b="1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circular</a:t>
            </a:r>
            <a:r>
              <a:rPr sz="1800" b="1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motion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  <a:spcBef>
                <a:spcPts val="795"/>
              </a:spcBef>
            </a:pPr>
            <a:r>
              <a:rPr sz="1800" spc="-10" dirty="0">
                <a:latin typeface="Calibri"/>
                <a:cs typeface="Calibri"/>
              </a:rPr>
              <a:t>When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object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moves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circular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path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at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constant</a:t>
            </a:r>
            <a:r>
              <a:rPr sz="1800" dirty="0">
                <a:latin typeface="Calibri"/>
                <a:cs typeface="Calibri"/>
              </a:rPr>
              <a:t> speed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then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motion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of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object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called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</a:pPr>
            <a:r>
              <a:rPr sz="1800" b="1" spc="-5" dirty="0">
                <a:latin typeface="Calibri"/>
                <a:cs typeface="Calibri"/>
              </a:rPr>
              <a:t>uniform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circular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motion</a:t>
            </a:r>
            <a:r>
              <a:rPr sz="1800" dirty="0">
                <a:latin typeface="Calibri"/>
                <a:cs typeface="Calibri"/>
              </a:rPr>
              <a:t>.</a:t>
            </a:r>
          </a:p>
          <a:p>
            <a:pPr marL="62865">
              <a:lnSpc>
                <a:spcPts val="2055"/>
              </a:lnSpc>
              <a:spcBef>
                <a:spcPts val="770"/>
              </a:spcBef>
            </a:pPr>
            <a:r>
              <a:rPr sz="1800" spc="5" dirty="0" smtClean="0">
                <a:latin typeface="Calibri"/>
                <a:cs typeface="Calibri"/>
              </a:rPr>
              <a:t>If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speed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of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motion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constant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for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particle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moving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circular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motion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still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particles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055"/>
              </a:lnSpc>
            </a:pPr>
            <a:r>
              <a:rPr sz="1800" spc="-10" dirty="0">
                <a:latin typeface="Calibri"/>
                <a:cs typeface="Calibri"/>
              </a:rPr>
              <a:t>accelerates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because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constantly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changing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direction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velocity.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2400" y="3886200"/>
            <a:ext cx="2488156" cy="21336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47884" y="0"/>
            <a:ext cx="1636775" cy="9418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387" y="1447800"/>
            <a:ext cx="9430511" cy="1749197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900" spc="-10" dirty="0">
                <a:latin typeface="Calibri"/>
                <a:cs typeface="Calibri"/>
              </a:rPr>
              <a:t>If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an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object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moves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circular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path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with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uniform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speed, </a:t>
            </a:r>
            <a:r>
              <a:rPr sz="1900" dirty="0">
                <a:latin typeface="Calibri"/>
                <a:cs typeface="Calibri"/>
              </a:rPr>
              <a:t>its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motion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is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called</a:t>
            </a:r>
            <a:r>
              <a:rPr sz="1900" spc="85" dirty="0">
                <a:latin typeface="Calibri"/>
                <a:cs typeface="Calibri"/>
              </a:rPr>
              <a:t> </a:t>
            </a:r>
            <a:r>
              <a:rPr sz="1900" b="1" spc="-5" dirty="0">
                <a:latin typeface="Calibri"/>
                <a:cs typeface="Calibri"/>
              </a:rPr>
              <a:t>uniform</a:t>
            </a:r>
            <a:r>
              <a:rPr sz="1900" b="1" spc="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circular</a:t>
            </a:r>
            <a:r>
              <a:rPr sz="1900" b="1" spc="5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motion</a:t>
            </a:r>
            <a:endParaRPr sz="1900" dirty="0">
              <a:latin typeface="Calibri"/>
              <a:cs typeface="Calibri"/>
            </a:endParaRPr>
          </a:p>
          <a:p>
            <a:pPr marL="241300" indent="-228600">
              <a:lnSpc>
                <a:spcPts val="2165"/>
              </a:lnSpc>
              <a:spcBef>
                <a:spcPts val="78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900" spc="-25" dirty="0" smtClean="0">
                <a:latin typeface="Calibri"/>
                <a:cs typeface="Calibri"/>
              </a:rPr>
              <a:t>Force</a:t>
            </a:r>
            <a:r>
              <a:rPr sz="1900" spc="65" dirty="0" smtClean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which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is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needed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to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make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body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travel</a:t>
            </a:r>
            <a:r>
              <a:rPr sz="1900" spc="3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in</a:t>
            </a:r>
            <a:r>
              <a:rPr sz="1900" spc="5" dirty="0">
                <a:latin typeface="Calibri"/>
                <a:cs typeface="Calibri"/>
              </a:rPr>
              <a:t> a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circular</a:t>
            </a:r>
            <a:r>
              <a:rPr sz="1900" spc="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path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is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called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centripetal</a:t>
            </a:r>
            <a:r>
              <a:rPr sz="1900" b="1" spc="40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force</a:t>
            </a:r>
            <a:r>
              <a:rPr sz="1900" b="1" spc="-10" dirty="0" smtClean="0">
                <a:latin typeface="Calibri"/>
                <a:cs typeface="Calibri"/>
              </a:rPr>
              <a:t>.</a:t>
            </a:r>
            <a:endParaRPr sz="1900" dirty="0">
              <a:latin typeface="Calibri"/>
              <a:cs typeface="Calibri"/>
            </a:endParaRPr>
          </a:p>
          <a:p>
            <a:pPr marL="241300" indent="-228600">
              <a:lnSpc>
                <a:spcPts val="2165"/>
              </a:lnSpc>
              <a:spcBef>
                <a:spcPts val="78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900" dirty="0">
                <a:latin typeface="Calibri"/>
                <a:cs typeface="Calibri"/>
              </a:rPr>
              <a:t>One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thing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5" dirty="0">
                <a:latin typeface="Calibri"/>
                <a:cs typeface="Calibri"/>
              </a:rPr>
              <a:t>we</a:t>
            </a:r>
            <a:r>
              <a:rPr sz="1900" spc="-10" dirty="0">
                <a:latin typeface="Calibri"/>
                <a:cs typeface="Calibri"/>
              </a:rPr>
              <a:t> must</a:t>
            </a:r>
            <a:r>
              <a:rPr sz="1900" spc="-25" dirty="0">
                <a:latin typeface="Calibri"/>
                <a:cs typeface="Calibri"/>
              </a:rPr>
              <a:t> keep</a:t>
            </a:r>
            <a:r>
              <a:rPr sz="1900" spc="5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in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mind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is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that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uniform linear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motion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is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not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accelerated</a:t>
            </a:r>
            <a:r>
              <a:rPr sz="1900" spc="8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but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uniform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5" dirty="0" smtClean="0">
                <a:latin typeface="Calibri"/>
                <a:cs typeface="Calibri"/>
              </a:rPr>
              <a:t>circular</a:t>
            </a:r>
            <a:r>
              <a:rPr lang="en-IN" sz="1900" dirty="0">
                <a:latin typeface="Calibri"/>
                <a:cs typeface="Calibri"/>
              </a:rPr>
              <a:t> </a:t>
            </a:r>
            <a:r>
              <a:rPr sz="1900" spc="-5" dirty="0" smtClean="0">
                <a:latin typeface="Calibri"/>
                <a:cs typeface="Calibri"/>
              </a:rPr>
              <a:t>motion</a:t>
            </a:r>
            <a:r>
              <a:rPr sz="1900" spc="-35" dirty="0" smtClean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is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accelerated</a:t>
            </a:r>
            <a:r>
              <a:rPr sz="1900" b="1" spc="-15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motion</a:t>
            </a:r>
            <a:r>
              <a:rPr sz="1900" dirty="0" smtClean="0">
                <a:latin typeface="Calibri"/>
                <a:cs typeface="Calibri"/>
              </a:rPr>
              <a:t>.</a:t>
            </a:r>
            <a:endParaRPr sz="19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67189" y="27709"/>
            <a:ext cx="1924811" cy="1143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581400"/>
            <a:ext cx="3247996" cy="27256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7270" y="2048128"/>
            <a:ext cx="3884930" cy="1150956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HOME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ASSIGNMENT</a:t>
            </a:r>
            <a:endParaRPr sz="18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790"/>
              </a:spcBef>
              <a:buFont typeface="Wingdings" panose="05000000000000000000" pitchFamily="2" charset="2"/>
              <a:buChar char="Ø"/>
            </a:pPr>
            <a:r>
              <a:rPr sz="1800" spc="-10" dirty="0">
                <a:latin typeface="Calibri"/>
                <a:cs typeface="Calibri"/>
              </a:rPr>
              <a:t>What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is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circular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motion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?</a:t>
            </a:r>
          </a:p>
          <a:p>
            <a:pPr marL="298450" indent="-285750">
              <a:lnSpc>
                <a:spcPct val="100000"/>
              </a:lnSpc>
              <a:spcBef>
                <a:spcPts val="760"/>
              </a:spcBef>
              <a:buFont typeface="Wingdings" panose="05000000000000000000" pitchFamily="2" charset="2"/>
              <a:buChar char="Ø"/>
            </a:pPr>
            <a:r>
              <a:rPr sz="1800" spc="-10" dirty="0">
                <a:latin typeface="Calibri"/>
                <a:cs typeface="Calibri"/>
              </a:rPr>
              <a:t>What is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uniform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circular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motion?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82200" y="152400"/>
            <a:ext cx="2080259" cy="9281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3733800"/>
            <a:ext cx="2850186" cy="23292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2286000"/>
            <a:ext cx="7848091" cy="1695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THANKING</a:t>
            </a:r>
            <a:r>
              <a:rPr spc="-10" dirty="0"/>
              <a:t> </a:t>
            </a:r>
            <a:r>
              <a:rPr spc="-65" dirty="0"/>
              <a:t>YOU</a:t>
            </a:r>
          </a:p>
          <a:p>
            <a:pPr algn="ctr">
              <a:lnSpc>
                <a:spcPct val="100000"/>
              </a:lnSpc>
              <a:spcBef>
                <a:spcPts val="185"/>
              </a:spcBef>
            </a:pPr>
            <a:r>
              <a:rPr spc="-10" dirty="0"/>
              <a:t>ODM</a:t>
            </a:r>
            <a:r>
              <a:rPr spc="-15" dirty="0"/>
              <a:t> </a:t>
            </a:r>
            <a:r>
              <a:rPr spc="-45" dirty="0"/>
              <a:t>EDUCATIONAL</a:t>
            </a:r>
            <a:r>
              <a:rPr spc="-10" dirty="0"/>
              <a:t> </a:t>
            </a:r>
            <a:r>
              <a:rPr spc="-15" dirty="0"/>
              <a:t>GROUP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0" y="152400"/>
            <a:ext cx="1755648" cy="10698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148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MT</vt:lpstr>
      <vt:lpstr>Calibri</vt:lpstr>
      <vt:lpstr>Calibri Light</vt:lpstr>
      <vt:lpstr>Wingdings</vt:lpstr>
      <vt:lpstr>Office Theme</vt:lpstr>
      <vt:lpstr>MOTION</vt:lpstr>
      <vt:lpstr>PowerPoint Presentation</vt:lpstr>
      <vt:lpstr>PowerPoint Presentation</vt:lpstr>
      <vt:lpstr>PowerPoint Presentation</vt:lpstr>
      <vt:lpstr>PowerPoint Presentation</vt:lpstr>
      <vt:lpstr>THANKING YOU ODM EDUCATIONAL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CHIRANJEEB MOHAPATRA</dc:creator>
  <cp:lastModifiedBy>Chinu</cp:lastModifiedBy>
  <cp:revision>2</cp:revision>
  <dcterms:created xsi:type="dcterms:W3CDTF">2021-12-18T04:56:19Z</dcterms:created>
  <dcterms:modified xsi:type="dcterms:W3CDTF">2021-12-18T05:29:30Z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2021-12-18T00:00:00Z</vt:filetime>
  </property>
</Properties>
</file>