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256" r:id="rId2"/>
    <p:sldId id="258" r:id="rId3"/>
    <p:sldId id="259" r:id="rId4"/>
    <p:sldId id="260" r:id="rId5"/>
    <p:sldId id="261" r:id="rId6"/>
    <p:sldId id="262" r:id="rId7"/>
    <p:sldId id="263" r:id="rId8"/>
    <p:sldId id="264" r:id="rId9"/>
    <p:sldId id="265" r:id="rId10"/>
    <p:sldId id="266" r:id="rId11"/>
    <p:sldId id="267" r:id="rId12"/>
    <p:sldId id="270" r:id="rId13"/>
    <p:sldId id="271" r:id="rId14"/>
    <p:sldId id="268" r:id="rId15"/>
    <p:sldId id="269" r:id="rId16"/>
  </p:sldIdLst>
  <p:sldSz cx="9144000" cy="5143500" type="screen16x9"/>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0" roundtripDataSignature="AMtx7mhH2vAxZ1pGh0cBfjWNCvAMaqkb/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D82227-69DE-4D50-B4F1-2A755F2AF7E4}" v="11" dt="2022-11-08T15:46:09.6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020"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PANA BEHERA" userId="2bd9dcefd0ad42b2" providerId="LiveId" clId="{C1D82227-69DE-4D50-B4F1-2A755F2AF7E4}"/>
    <pc:docChg chg="undo custSel addSld modSld">
      <pc:chgData name="ALPANA BEHERA" userId="2bd9dcefd0ad42b2" providerId="LiveId" clId="{C1D82227-69DE-4D50-B4F1-2A755F2AF7E4}" dt="2022-11-08T15:46:09.657" v="335"/>
      <pc:docMkLst>
        <pc:docMk/>
      </pc:docMkLst>
      <pc:sldChg chg="modSp mod">
        <pc:chgData name="ALPANA BEHERA" userId="2bd9dcefd0ad42b2" providerId="LiveId" clId="{C1D82227-69DE-4D50-B4F1-2A755F2AF7E4}" dt="2022-11-05T09:18:42.531" v="6"/>
        <pc:sldMkLst>
          <pc:docMk/>
          <pc:sldMk cId="0" sldId="256"/>
        </pc:sldMkLst>
        <pc:spChg chg="mod">
          <ac:chgData name="ALPANA BEHERA" userId="2bd9dcefd0ad42b2" providerId="LiveId" clId="{C1D82227-69DE-4D50-B4F1-2A755F2AF7E4}" dt="2022-11-05T09:18:42.531" v="6"/>
          <ac:spMkLst>
            <pc:docMk/>
            <pc:sldMk cId="0" sldId="256"/>
            <ac:spMk id="50" creationId="{00000000-0000-0000-0000-000000000000}"/>
          </ac:spMkLst>
        </pc:spChg>
        <pc:picChg chg="mod">
          <ac:chgData name="ALPANA BEHERA" userId="2bd9dcefd0ad42b2" providerId="LiveId" clId="{C1D82227-69DE-4D50-B4F1-2A755F2AF7E4}" dt="2022-11-05T09:16:27.002" v="2" actId="1076"/>
          <ac:picMkLst>
            <pc:docMk/>
            <pc:sldMk cId="0" sldId="256"/>
            <ac:picMk id="48" creationId="{00000000-0000-0000-0000-000000000000}"/>
          </ac:picMkLst>
        </pc:picChg>
      </pc:sldChg>
      <pc:sldChg chg="modSp mod">
        <pc:chgData name="ALPANA BEHERA" userId="2bd9dcefd0ad42b2" providerId="LiveId" clId="{C1D82227-69DE-4D50-B4F1-2A755F2AF7E4}" dt="2022-11-08T15:20:40.823" v="159" actId="1076"/>
        <pc:sldMkLst>
          <pc:docMk/>
          <pc:sldMk cId="0" sldId="258"/>
        </pc:sldMkLst>
        <pc:cxnChg chg="mod">
          <ac:chgData name="ALPANA BEHERA" userId="2bd9dcefd0ad42b2" providerId="LiveId" clId="{C1D82227-69DE-4D50-B4F1-2A755F2AF7E4}" dt="2022-11-08T15:20:40.823" v="159" actId="1076"/>
          <ac:cxnSpMkLst>
            <pc:docMk/>
            <pc:sldMk cId="0" sldId="258"/>
            <ac:cxnSpMk id="72" creationId="{00000000-0000-0000-0000-000000000000}"/>
          </ac:cxnSpMkLst>
        </pc:cxnChg>
      </pc:sldChg>
      <pc:sldChg chg="modSp mod">
        <pc:chgData name="ALPANA BEHERA" userId="2bd9dcefd0ad42b2" providerId="LiveId" clId="{C1D82227-69DE-4D50-B4F1-2A755F2AF7E4}" dt="2022-11-08T15:19:52.904" v="155" actId="1076"/>
        <pc:sldMkLst>
          <pc:docMk/>
          <pc:sldMk cId="0" sldId="260"/>
        </pc:sldMkLst>
        <pc:cxnChg chg="mod">
          <ac:chgData name="ALPANA BEHERA" userId="2bd9dcefd0ad42b2" providerId="LiveId" clId="{C1D82227-69DE-4D50-B4F1-2A755F2AF7E4}" dt="2022-11-08T15:19:52.904" v="155" actId="1076"/>
          <ac:cxnSpMkLst>
            <pc:docMk/>
            <pc:sldMk cId="0" sldId="260"/>
            <ac:cxnSpMk id="92" creationId="{00000000-0000-0000-0000-000000000000}"/>
          </ac:cxnSpMkLst>
        </pc:cxnChg>
      </pc:sldChg>
      <pc:sldChg chg="addSp modSp mod">
        <pc:chgData name="ALPANA BEHERA" userId="2bd9dcefd0ad42b2" providerId="LiveId" clId="{C1D82227-69DE-4D50-B4F1-2A755F2AF7E4}" dt="2022-11-08T15:29:59.498" v="226"/>
        <pc:sldMkLst>
          <pc:docMk/>
          <pc:sldMk cId="0" sldId="262"/>
        </pc:sldMkLst>
        <pc:spChg chg="add mod">
          <ac:chgData name="ALPANA BEHERA" userId="2bd9dcefd0ad42b2" providerId="LiveId" clId="{C1D82227-69DE-4D50-B4F1-2A755F2AF7E4}" dt="2022-11-08T15:29:59.498" v="226"/>
          <ac:spMkLst>
            <pc:docMk/>
            <pc:sldMk cId="0" sldId="262"/>
            <ac:spMk id="2" creationId="{19AB10E3-CA6A-63FF-444A-89E05F1A9F33}"/>
          </ac:spMkLst>
        </pc:spChg>
        <pc:spChg chg="mod">
          <ac:chgData name="ALPANA BEHERA" userId="2bd9dcefd0ad42b2" providerId="LiveId" clId="{C1D82227-69DE-4D50-B4F1-2A755F2AF7E4}" dt="2022-11-08T15:29:53.686" v="225" actId="1076"/>
          <ac:spMkLst>
            <pc:docMk/>
            <pc:sldMk cId="0" sldId="262"/>
            <ac:spMk id="122" creationId="{00000000-0000-0000-0000-000000000000}"/>
          </ac:spMkLst>
        </pc:spChg>
      </pc:sldChg>
      <pc:sldChg chg="addSp modSp new mod modAnim">
        <pc:chgData name="ALPANA BEHERA" userId="2bd9dcefd0ad42b2" providerId="LiveId" clId="{C1D82227-69DE-4D50-B4F1-2A755F2AF7E4}" dt="2022-11-08T15:13:45.500" v="129"/>
        <pc:sldMkLst>
          <pc:docMk/>
          <pc:sldMk cId="950343522" sldId="270"/>
        </pc:sldMkLst>
        <pc:spChg chg="add mod">
          <ac:chgData name="ALPANA BEHERA" userId="2bd9dcefd0ad42b2" providerId="LiveId" clId="{C1D82227-69DE-4D50-B4F1-2A755F2AF7E4}" dt="2022-11-05T09:20:19.610" v="10" actId="14100"/>
          <ac:spMkLst>
            <pc:docMk/>
            <pc:sldMk cId="950343522" sldId="270"/>
            <ac:spMk id="4" creationId="{B1A340C5-DE83-FB2B-AE6D-86E9ACEE96EB}"/>
          </ac:spMkLst>
        </pc:spChg>
        <pc:spChg chg="add mod">
          <ac:chgData name="ALPANA BEHERA" userId="2bd9dcefd0ad42b2" providerId="LiveId" clId="{C1D82227-69DE-4D50-B4F1-2A755F2AF7E4}" dt="2022-11-08T14:59:53.169" v="49" actId="1076"/>
          <ac:spMkLst>
            <pc:docMk/>
            <pc:sldMk cId="950343522" sldId="270"/>
            <ac:spMk id="5" creationId="{23201B13-FB9D-826B-5E09-77329C1EF7EB}"/>
          </ac:spMkLst>
        </pc:spChg>
        <pc:spChg chg="add mod">
          <ac:chgData name="ALPANA BEHERA" userId="2bd9dcefd0ad42b2" providerId="LiveId" clId="{C1D82227-69DE-4D50-B4F1-2A755F2AF7E4}" dt="2022-11-05T09:22:34.642" v="16" actId="115"/>
          <ac:spMkLst>
            <pc:docMk/>
            <pc:sldMk cId="950343522" sldId="270"/>
            <ac:spMk id="6" creationId="{7C184FDC-8FD2-C61B-3E04-B078D2AEE5EB}"/>
          </ac:spMkLst>
        </pc:spChg>
        <pc:spChg chg="add mod">
          <ac:chgData name="ALPANA BEHERA" userId="2bd9dcefd0ad42b2" providerId="LiveId" clId="{C1D82227-69DE-4D50-B4F1-2A755F2AF7E4}" dt="2022-11-05T09:25:33.886" v="39" actId="207"/>
          <ac:spMkLst>
            <pc:docMk/>
            <pc:sldMk cId="950343522" sldId="270"/>
            <ac:spMk id="8" creationId="{FE38E2BD-BF8E-E2C6-E7F2-16F545A868D0}"/>
          </ac:spMkLst>
        </pc:spChg>
        <pc:spChg chg="add mod">
          <ac:chgData name="ALPANA BEHERA" userId="2bd9dcefd0ad42b2" providerId="LiveId" clId="{C1D82227-69DE-4D50-B4F1-2A755F2AF7E4}" dt="2022-11-08T15:07:21.255" v="72"/>
          <ac:spMkLst>
            <pc:docMk/>
            <pc:sldMk cId="950343522" sldId="270"/>
            <ac:spMk id="9" creationId="{2DFA037C-6734-4919-2BF6-CA99851C528D}"/>
          </ac:spMkLst>
        </pc:spChg>
        <pc:spChg chg="add mod">
          <ac:chgData name="ALPANA BEHERA" userId="2bd9dcefd0ad42b2" providerId="LiveId" clId="{C1D82227-69DE-4D50-B4F1-2A755F2AF7E4}" dt="2022-11-08T15:12:26.733" v="115" actId="1076"/>
          <ac:spMkLst>
            <pc:docMk/>
            <pc:sldMk cId="950343522" sldId="270"/>
            <ac:spMk id="11" creationId="{C7C503A0-1CB6-A883-9B36-6192DD7B69AE}"/>
          </ac:spMkLst>
        </pc:spChg>
        <pc:spChg chg="add mod">
          <ac:chgData name="ALPANA BEHERA" userId="2bd9dcefd0ad42b2" providerId="LiveId" clId="{C1D82227-69DE-4D50-B4F1-2A755F2AF7E4}" dt="2022-11-08T15:12:30.888" v="116" actId="1076"/>
          <ac:spMkLst>
            <pc:docMk/>
            <pc:sldMk cId="950343522" sldId="270"/>
            <ac:spMk id="13" creationId="{011F7C78-6A57-7072-D7A1-19210408BC86}"/>
          </ac:spMkLst>
        </pc:spChg>
        <pc:spChg chg="add mod">
          <ac:chgData name="ALPANA BEHERA" userId="2bd9dcefd0ad42b2" providerId="LiveId" clId="{C1D82227-69DE-4D50-B4F1-2A755F2AF7E4}" dt="2022-11-08T15:12:19.528" v="114" actId="1076"/>
          <ac:spMkLst>
            <pc:docMk/>
            <pc:sldMk cId="950343522" sldId="270"/>
            <ac:spMk id="15" creationId="{197374B1-D2D2-D35F-5166-1426E483B0A1}"/>
          </ac:spMkLst>
        </pc:spChg>
        <pc:spChg chg="add mod">
          <ac:chgData name="ALPANA BEHERA" userId="2bd9dcefd0ad42b2" providerId="LiveId" clId="{C1D82227-69DE-4D50-B4F1-2A755F2AF7E4}" dt="2022-11-08T15:13:20.737" v="126" actId="207"/>
          <ac:spMkLst>
            <pc:docMk/>
            <pc:sldMk cId="950343522" sldId="270"/>
            <ac:spMk id="17" creationId="{6ADC22A5-8B73-F4E0-B1CF-40363F9A7669}"/>
          </ac:spMkLst>
        </pc:spChg>
        <pc:picChg chg="add mod">
          <ac:chgData name="ALPANA BEHERA" userId="2bd9dcefd0ad42b2" providerId="LiveId" clId="{C1D82227-69DE-4D50-B4F1-2A755F2AF7E4}" dt="2022-11-05T09:20:19.610" v="10" actId="14100"/>
          <ac:picMkLst>
            <pc:docMk/>
            <pc:sldMk cId="950343522" sldId="270"/>
            <ac:picMk id="3" creationId="{652BCBF8-0584-AE1C-627B-7C9F6C13E145}"/>
          </ac:picMkLst>
        </pc:picChg>
      </pc:sldChg>
      <pc:sldChg chg="addSp delSp modSp new mod modAnim">
        <pc:chgData name="ALPANA BEHERA" userId="2bd9dcefd0ad42b2" providerId="LiveId" clId="{C1D82227-69DE-4D50-B4F1-2A755F2AF7E4}" dt="2022-11-08T15:46:09.657" v="335"/>
        <pc:sldMkLst>
          <pc:docMk/>
          <pc:sldMk cId="2345469434" sldId="271"/>
        </pc:sldMkLst>
        <pc:spChg chg="add mod">
          <ac:chgData name="ALPANA BEHERA" userId="2bd9dcefd0ad42b2" providerId="LiveId" clId="{C1D82227-69DE-4D50-B4F1-2A755F2AF7E4}" dt="2022-11-08T15:16:04.487" v="139" actId="14100"/>
          <ac:spMkLst>
            <pc:docMk/>
            <pc:sldMk cId="2345469434" sldId="271"/>
            <ac:spMk id="5" creationId="{BF6FB19C-AAF2-F02E-72DE-009BD30D7E76}"/>
          </ac:spMkLst>
        </pc:spChg>
        <pc:spChg chg="add mod">
          <ac:chgData name="ALPANA BEHERA" userId="2bd9dcefd0ad42b2" providerId="LiveId" clId="{C1D82227-69DE-4D50-B4F1-2A755F2AF7E4}" dt="2022-11-08T15:19:39.508" v="154"/>
          <ac:spMkLst>
            <pc:docMk/>
            <pc:sldMk cId="2345469434" sldId="271"/>
            <ac:spMk id="7" creationId="{CE98F213-5154-5C1C-4397-AB7DC65D42B6}"/>
          </ac:spMkLst>
        </pc:spChg>
        <pc:spChg chg="add mod">
          <ac:chgData name="ALPANA BEHERA" userId="2bd9dcefd0ad42b2" providerId="LiveId" clId="{C1D82227-69DE-4D50-B4F1-2A755F2AF7E4}" dt="2022-11-08T15:43:19.738" v="295" actId="1076"/>
          <ac:spMkLst>
            <pc:docMk/>
            <pc:sldMk cId="2345469434" sldId="271"/>
            <ac:spMk id="9" creationId="{C1402BCD-E930-3EAB-3313-ABDC1CBD7756}"/>
          </ac:spMkLst>
        </pc:spChg>
        <pc:spChg chg="add mod">
          <ac:chgData name="ALPANA BEHERA" userId="2bd9dcefd0ad42b2" providerId="LiveId" clId="{C1D82227-69DE-4D50-B4F1-2A755F2AF7E4}" dt="2022-11-08T15:28:37.583" v="211" actId="1076"/>
          <ac:spMkLst>
            <pc:docMk/>
            <pc:sldMk cId="2345469434" sldId="271"/>
            <ac:spMk id="11" creationId="{AE2C658A-7DFD-8760-7C6F-046763B3576F}"/>
          </ac:spMkLst>
        </pc:spChg>
        <pc:spChg chg="add mod">
          <ac:chgData name="ALPANA BEHERA" userId="2bd9dcefd0ad42b2" providerId="LiveId" clId="{C1D82227-69DE-4D50-B4F1-2A755F2AF7E4}" dt="2022-11-08T15:27:23.042" v="209" actId="1076"/>
          <ac:spMkLst>
            <pc:docMk/>
            <pc:sldMk cId="2345469434" sldId="271"/>
            <ac:spMk id="13" creationId="{E9DE60DB-CAAA-BFDB-EFE0-B53F8C2E3B09}"/>
          </ac:spMkLst>
        </pc:spChg>
        <pc:spChg chg="add mod">
          <ac:chgData name="ALPANA BEHERA" userId="2bd9dcefd0ad42b2" providerId="LiveId" clId="{C1D82227-69DE-4D50-B4F1-2A755F2AF7E4}" dt="2022-11-08T15:29:01.425" v="217" actId="20577"/>
          <ac:spMkLst>
            <pc:docMk/>
            <pc:sldMk cId="2345469434" sldId="271"/>
            <ac:spMk id="15" creationId="{EF0F1C58-17BB-CD61-470F-DDA431B55D30}"/>
          </ac:spMkLst>
        </pc:spChg>
        <pc:spChg chg="add mod">
          <ac:chgData name="ALPANA BEHERA" userId="2bd9dcefd0ad42b2" providerId="LiveId" clId="{C1D82227-69DE-4D50-B4F1-2A755F2AF7E4}" dt="2022-11-08T15:43:16.237" v="294" actId="14100"/>
          <ac:spMkLst>
            <pc:docMk/>
            <pc:sldMk cId="2345469434" sldId="271"/>
            <ac:spMk id="17" creationId="{16401EDB-614B-1EF7-BBC2-7AD3DB973B83}"/>
          </ac:spMkLst>
        </pc:spChg>
        <pc:spChg chg="add del mod">
          <ac:chgData name="ALPANA BEHERA" userId="2bd9dcefd0ad42b2" providerId="LiveId" clId="{C1D82227-69DE-4D50-B4F1-2A755F2AF7E4}" dt="2022-11-08T15:34:08.801" v="246" actId="478"/>
          <ac:spMkLst>
            <pc:docMk/>
            <pc:sldMk cId="2345469434" sldId="271"/>
            <ac:spMk id="18" creationId="{661EE11A-78F5-C551-A3CA-460BE0F679BE}"/>
          </ac:spMkLst>
        </pc:spChg>
        <pc:spChg chg="add mod">
          <ac:chgData name="ALPANA BEHERA" userId="2bd9dcefd0ad42b2" providerId="LiveId" clId="{C1D82227-69DE-4D50-B4F1-2A755F2AF7E4}" dt="2022-11-08T15:44:15.209" v="302"/>
          <ac:spMkLst>
            <pc:docMk/>
            <pc:sldMk cId="2345469434" sldId="271"/>
            <ac:spMk id="20" creationId="{057AC48F-1254-7DE9-1662-47494C9BD496}"/>
          </ac:spMkLst>
        </pc:spChg>
        <pc:spChg chg="add mod">
          <ac:chgData name="ALPANA BEHERA" userId="2bd9dcefd0ad42b2" providerId="LiveId" clId="{C1D82227-69DE-4D50-B4F1-2A755F2AF7E4}" dt="2022-11-08T15:45:47.245" v="331" actId="113"/>
          <ac:spMkLst>
            <pc:docMk/>
            <pc:sldMk cId="2345469434" sldId="271"/>
            <ac:spMk id="22" creationId="{8EA53C79-14E3-1B84-B6A8-E4AF49F3B741}"/>
          </ac:spMkLst>
        </pc:spChg>
        <pc:picChg chg="add mod">
          <ac:chgData name="ALPANA BEHERA" userId="2bd9dcefd0ad42b2" providerId="LiveId" clId="{C1D82227-69DE-4D50-B4F1-2A755F2AF7E4}" dt="2022-11-08T15:14:48.897" v="131" actId="931"/>
          <ac:picMkLst>
            <pc:docMk/>
            <pc:sldMk cId="2345469434" sldId="271"/>
            <ac:picMk id="3" creationId="{59F20FF7-DB6F-6E71-3490-23A77178C5C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1: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 name="Google Shape;45;p1: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rm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0:notes"/>
          <p:cNvSpPr txBox="1">
            <a:spLocks noGrp="1"/>
          </p:cNvSpPr>
          <p:nvPr>
            <p:ph type="body" idx="1"/>
          </p:nvPr>
        </p:nvSpPr>
        <p:spPr>
          <a:xfrm>
            <a:off x="731520" y="4560570"/>
            <a:ext cx="5852160" cy="4320540"/>
          </a:xfrm>
          <a:prstGeom prst="rect">
            <a:avLst/>
          </a:prstGeom>
        </p:spPr>
        <p:txBody>
          <a:bodyPr spcFirstLastPara="1" wrap="square" lIns="96625" tIns="96625" rIns="96625" bIns="96625" anchor="t" anchorCtr="0">
            <a:noAutofit/>
          </a:bodyPr>
          <a:lstStyle/>
          <a:p>
            <a:pPr marL="0" lvl="0" indent="0" algn="l" rtl="0">
              <a:spcBef>
                <a:spcPts val="0"/>
              </a:spcBef>
              <a:spcAft>
                <a:spcPts val="0"/>
              </a:spcAft>
              <a:buNone/>
            </a:pPr>
            <a:endParaRPr/>
          </a:p>
        </p:txBody>
      </p:sp>
      <p:sp>
        <p:nvSpPr>
          <p:cNvPr id="189" name="Google Shape;189;p1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1:notes"/>
          <p:cNvSpPr txBox="1">
            <a:spLocks noGrp="1"/>
          </p:cNvSpPr>
          <p:nvPr>
            <p:ph type="body" idx="1"/>
          </p:nvPr>
        </p:nvSpPr>
        <p:spPr>
          <a:xfrm>
            <a:off x="731520" y="4560570"/>
            <a:ext cx="5852160" cy="4320540"/>
          </a:xfrm>
          <a:prstGeom prst="rect">
            <a:avLst/>
          </a:prstGeom>
        </p:spPr>
        <p:txBody>
          <a:bodyPr spcFirstLastPara="1" wrap="square" lIns="96625" tIns="96625" rIns="96625" bIns="96625" anchor="t" anchorCtr="0">
            <a:noAutofit/>
          </a:bodyPr>
          <a:lstStyle/>
          <a:p>
            <a:pPr marL="0" lvl="0" indent="0" algn="l" rtl="0">
              <a:spcBef>
                <a:spcPts val="0"/>
              </a:spcBef>
              <a:spcAft>
                <a:spcPts val="0"/>
              </a:spcAft>
              <a:buNone/>
            </a:pPr>
            <a:endParaRPr/>
          </a:p>
        </p:txBody>
      </p:sp>
      <p:sp>
        <p:nvSpPr>
          <p:cNvPr id="210" name="Google Shape;210;p11: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03a1364acf_0_39:notes"/>
          <p:cNvSpPr>
            <a:spLocks noGrp="1" noRot="1" noChangeAspect="1"/>
          </p:cNvSpPr>
          <p:nvPr>
            <p:ph type="sldImg" idx="2"/>
          </p:nvPr>
        </p:nvSpPr>
        <p:spPr>
          <a:xfrm>
            <a:off x="457200" y="720725"/>
            <a:ext cx="6400800" cy="36006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 name="Google Shape;230;g103a1364acf_0_39:notes"/>
          <p:cNvSpPr txBox="1">
            <a:spLocks noGrp="1"/>
          </p:cNvSpPr>
          <p:nvPr>
            <p:ph type="body" idx="1"/>
          </p:nvPr>
        </p:nvSpPr>
        <p:spPr>
          <a:xfrm>
            <a:off x="731520" y="4560570"/>
            <a:ext cx="5852100" cy="432060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2: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p12: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2: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 name="Google Shape;63;p2: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rm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notes"/>
          <p:cNvSpPr txBox="1">
            <a:spLocks noGrp="1"/>
          </p:cNvSpPr>
          <p:nvPr>
            <p:ph type="body" idx="1"/>
          </p:nvPr>
        </p:nvSpPr>
        <p:spPr>
          <a:xfrm>
            <a:off x="731520" y="4560570"/>
            <a:ext cx="5852160" cy="4320540"/>
          </a:xfrm>
          <a:prstGeom prst="rect">
            <a:avLst/>
          </a:prstGeom>
        </p:spPr>
        <p:txBody>
          <a:bodyPr spcFirstLastPara="1" wrap="square" lIns="96625" tIns="96625" rIns="96625" bIns="96625" anchor="t" anchorCtr="0">
            <a:noAutofit/>
          </a:bodyPr>
          <a:lstStyle/>
          <a:p>
            <a:pPr marL="0" lvl="0" indent="0" algn="l" rtl="0">
              <a:spcBef>
                <a:spcPts val="0"/>
              </a:spcBef>
              <a:spcAft>
                <a:spcPts val="0"/>
              </a:spcAft>
              <a:buNone/>
            </a:pPr>
            <a:endParaRPr/>
          </a:p>
        </p:txBody>
      </p:sp>
      <p:sp>
        <p:nvSpPr>
          <p:cNvPr id="76" name="Google Shape;76;p3: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4:notes"/>
          <p:cNvSpPr txBox="1">
            <a:spLocks noGrp="1"/>
          </p:cNvSpPr>
          <p:nvPr>
            <p:ph type="body" idx="1"/>
          </p:nvPr>
        </p:nvSpPr>
        <p:spPr>
          <a:xfrm>
            <a:off x="731520" y="4560570"/>
            <a:ext cx="5852160" cy="4320540"/>
          </a:xfrm>
          <a:prstGeom prst="rect">
            <a:avLst/>
          </a:prstGeom>
        </p:spPr>
        <p:txBody>
          <a:bodyPr spcFirstLastPara="1" wrap="square" lIns="96625" tIns="96625" rIns="96625" bIns="96625" anchor="t" anchorCtr="0">
            <a:noAutofit/>
          </a:bodyPr>
          <a:lstStyle/>
          <a:p>
            <a:pPr marL="0" lvl="0" indent="0" algn="l" rtl="0">
              <a:spcBef>
                <a:spcPts val="0"/>
              </a:spcBef>
              <a:spcAft>
                <a:spcPts val="0"/>
              </a:spcAft>
              <a:buNone/>
            </a:pPr>
            <a:endParaRPr/>
          </a:p>
        </p:txBody>
      </p:sp>
      <p:sp>
        <p:nvSpPr>
          <p:cNvPr id="87" name="Google Shape;87;p4: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5:notes"/>
          <p:cNvSpPr txBox="1">
            <a:spLocks noGrp="1"/>
          </p:cNvSpPr>
          <p:nvPr>
            <p:ph type="body" idx="1"/>
          </p:nvPr>
        </p:nvSpPr>
        <p:spPr>
          <a:xfrm>
            <a:off x="731520" y="4560570"/>
            <a:ext cx="5852160" cy="4320540"/>
          </a:xfrm>
          <a:prstGeom prst="rect">
            <a:avLst/>
          </a:prstGeom>
        </p:spPr>
        <p:txBody>
          <a:bodyPr spcFirstLastPara="1" wrap="square" lIns="96625" tIns="96625" rIns="96625" bIns="96625" anchor="t" anchorCtr="0">
            <a:noAutofit/>
          </a:bodyPr>
          <a:lstStyle/>
          <a:p>
            <a:pPr marL="0" lvl="0" indent="0" algn="l" rtl="0">
              <a:spcBef>
                <a:spcPts val="0"/>
              </a:spcBef>
              <a:spcAft>
                <a:spcPts val="0"/>
              </a:spcAft>
              <a:buNone/>
            </a:pPr>
            <a:endParaRPr/>
          </a:p>
        </p:txBody>
      </p:sp>
      <p:sp>
        <p:nvSpPr>
          <p:cNvPr id="104" name="Google Shape;104;p5: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6: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p6: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rm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7:notes"/>
          <p:cNvSpPr txBox="1">
            <a:spLocks noGrp="1"/>
          </p:cNvSpPr>
          <p:nvPr>
            <p:ph type="body" idx="1"/>
          </p:nvPr>
        </p:nvSpPr>
        <p:spPr>
          <a:xfrm>
            <a:off x="731520" y="4560570"/>
            <a:ext cx="5852160" cy="4320540"/>
          </a:xfrm>
          <a:prstGeom prst="rect">
            <a:avLst/>
          </a:prstGeom>
        </p:spPr>
        <p:txBody>
          <a:bodyPr spcFirstLastPara="1" wrap="square" lIns="96625" tIns="96625" rIns="96625" bIns="96625" anchor="t" anchorCtr="0">
            <a:noAutofit/>
          </a:bodyPr>
          <a:lstStyle/>
          <a:p>
            <a:pPr marL="0" lvl="0" indent="0" algn="l" rtl="0">
              <a:spcBef>
                <a:spcPts val="0"/>
              </a:spcBef>
              <a:spcAft>
                <a:spcPts val="0"/>
              </a:spcAft>
              <a:buNone/>
            </a:pPr>
            <a:endParaRPr/>
          </a:p>
        </p:txBody>
      </p:sp>
      <p:sp>
        <p:nvSpPr>
          <p:cNvPr id="134" name="Google Shape;134;p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txBox="1">
            <a:spLocks noGrp="1"/>
          </p:cNvSpPr>
          <p:nvPr>
            <p:ph type="body" idx="1"/>
          </p:nvPr>
        </p:nvSpPr>
        <p:spPr>
          <a:xfrm>
            <a:off x="731520" y="4560570"/>
            <a:ext cx="5852160" cy="4320540"/>
          </a:xfrm>
          <a:prstGeom prst="rect">
            <a:avLst/>
          </a:prstGeom>
        </p:spPr>
        <p:txBody>
          <a:bodyPr spcFirstLastPara="1" wrap="square" lIns="96625" tIns="96625" rIns="96625" bIns="96625" anchor="t" anchorCtr="0">
            <a:noAutofit/>
          </a:bodyPr>
          <a:lstStyle/>
          <a:p>
            <a:pPr marL="0" lvl="0" indent="0" algn="l" rtl="0">
              <a:spcBef>
                <a:spcPts val="0"/>
              </a:spcBef>
              <a:spcAft>
                <a:spcPts val="0"/>
              </a:spcAft>
              <a:buNone/>
            </a:pPr>
            <a:endParaRPr/>
          </a:p>
        </p:txBody>
      </p:sp>
      <p:sp>
        <p:nvSpPr>
          <p:cNvPr id="152" name="Google Shape;152;p8: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9:notes"/>
          <p:cNvSpPr txBox="1">
            <a:spLocks noGrp="1"/>
          </p:cNvSpPr>
          <p:nvPr>
            <p:ph type="body" idx="1"/>
          </p:nvPr>
        </p:nvSpPr>
        <p:spPr>
          <a:xfrm>
            <a:off x="731520" y="4560570"/>
            <a:ext cx="5852160" cy="4320540"/>
          </a:xfrm>
          <a:prstGeom prst="rect">
            <a:avLst/>
          </a:prstGeom>
        </p:spPr>
        <p:txBody>
          <a:bodyPr spcFirstLastPara="1" wrap="square" lIns="96625" tIns="96625" rIns="96625" bIns="96625" anchor="t" anchorCtr="0">
            <a:noAutofit/>
          </a:bodyPr>
          <a:lstStyle/>
          <a:p>
            <a:pPr marL="0" lvl="0" indent="0" algn="l" rtl="0">
              <a:spcBef>
                <a:spcPts val="0"/>
              </a:spcBef>
              <a:spcAft>
                <a:spcPts val="0"/>
              </a:spcAft>
              <a:buNone/>
            </a:pPr>
            <a:endParaRPr/>
          </a:p>
        </p:txBody>
      </p:sp>
      <p:sp>
        <p:nvSpPr>
          <p:cNvPr id="169" name="Google Shape;169;p9: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 name="Google Shape;11;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2" name="Google Shape;12;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3"/>
        <p:cNvGrpSpPr/>
        <p:nvPr/>
      </p:nvGrpSpPr>
      <p:grpSpPr>
        <a:xfrm>
          <a:off x="0" y="0"/>
          <a:ext cx="0" cy="0"/>
          <a:chOff x="0" y="0"/>
          <a:chExt cx="0" cy="0"/>
        </a:xfrm>
      </p:grpSpPr>
      <p:sp>
        <p:nvSpPr>
          <p:cNvPr id="14" name="Google Shape;14;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1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6" name="Google Shape;16;p1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7" name="Google Shape;17;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
        <p:cNvGrpSpPr/>
        <p:nvPr/>
      </p:nvGrpSpPr>
      <p:grpSpPr>
        <a:xfrm>
          <a:off x="0" y="0"/>
          <a:ext cx="0" cy="0"/>
          <a:chOff x="0" y="0"/>
          <a:chExt cx="0" cy="0"/>
        </a:xfrm>
      </p:grpSpPr>
      <p:sp>
        <p:nvSpPr>
          <p:cNvPr id="19" name="Google Shape;19;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0" name="Google Shape;20;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1"/>
        <p:cNvGrpSpPr/>
        <p:nvPr/>
      </p:nvGrpSpPr>
      <p:grpSpPr>
        <a:xfrm>
          <a:off x="0" y="0"/>
          <a:ext cx="0" cy="0"/>
          <a:chOff x="0" y="0"/>
          <a:chExt cx="0" cy="0"/>
        </a:xfrm>
      </p:grpSpPr>
      <p:sp>
        <p:nvSpPr>
          <p:cNvPr id="22" name="Google Shape;22;p1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3" name="Google Shape;23;p1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5"/>
        <p:cNvGrpSpPr/>
        <p:nvPr/>
      </p:nvGrpSpPr>
      <p:grpSpPr>
        <a:xfrm>
          <a:off x="0" y="0"/>
          <a:ext cx="0" cy="0"/>
          <a:chOff x="0" y="0"/>
          <a:chExt cx="0" cy="0"/>
        </a:xfrm>
      </p:grpSpPr>
      <p:sp>
        <p:nvSpPr>
          <p:cNvPr id="26" name="Google Shape;26;p1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27" name="Google Shape;27;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8"/>
        <p:cNvGrpSpPr/>
        <p:nvPr/>
      </p:nvGrpSpPr>
      <p:grpSpPr>
        <a:xfrm>
          <a:off x="0" y="0"/>
          <a:ext cx="0" cy="0"/>
          <a:chOff x="0" y="0"/>
          <a:chExt cx="0" cy="0"/>
        </a:xfrm>
      </p:grpSpPr>
      <p:sp>
        <p:nvSpPr>
          <p:cNvPr id="29" name="Google Shape;29;p1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1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1" name="Google Shape;31;p1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2" name="Google Shape;32;p1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3" name="Google Shape;33;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4"/>
        <p:cNvGrpSpPr/>
        <p:nvPr/>
      </p:nvGrpSpPr>
      <p:grpSpPr>
        <a:xfrm>
          <a:off x="0" y="0"/>
          <a:ext cx="0" cy="0"/>
          <a:chOff x="0" y="0"/>
          <a:chExt cx="0" cy="0"/>
        </a:xfrm>
      </p:grpSpPr>
      <p:sp>
        <p:nvSpPr>
          <p:cNvPr id="35" name="Google Shape;35;p2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36" name="Google Shape;36;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7"/>
        <p:cNvGrpSpPr/>
        <p:nvPr/>
      </p:nvGrpSpPr>
      <p:grpSpPr>
        <a:xfrm>
          <a:off x="0" y="0"/>
          <a:ext cx="0" cy="0"/>
          <a:chOff x="0" y="0"/>
          <a:chExt cx="0" cy="0"/>
        </a:xfrm>
      </p:grpSpPr>
      <p:sp>
        <p:nvSpPr>
          <p:cNvPr id="38" name="Google Shape;38;p2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39" name="Google Shape;39;p2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0" name="Google Shape;40;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
        <p:cNvGrpSpPr/>
        <p:nvPr/>
      </p:nvGrpSpPr>
      <p:grpSpPr>
        <a:xfrm>
          <a:off x="0" y="0"/>
          <a:ext cx="0" cy="0"/>
          <a:chOff x="0" y="0"/>
          <a:chExt cx="0" cy="0"/>
        </a:xfrm>
      </p:grpSpPr>
      <p:sp>
        <p:nvSpPr>
          <p:cNvPr id="42" name="Google Shape;42;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hi-I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hi-I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hyperlink" Target="https://www.creativity103.com/backgrounds/index.htm" TargetMode="External"/><Relationship Id="rId2" Type="http://schemas.openxmlformats.org/officeDocument/2006/relationships/image" Target="../media/image7.jpg"/><Relationship Id="rId1" Type="http://schemas.openxmlformats.org/officeDocument/2006/relationships/slideLayout" Target="../slideLayouts/slideLayout9.xml"/><Relationship Id="rId4" Type="http://schemas.openxmlformats.org/officeDocument/2006/relationships/hyperlink" Target="https://creativecommons.org/licenses/by/3.0/"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pixabay.com/illustrations/background-wallpaper-low-poly-4232859/" TargetMode="External"/><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pic>
        <p:nvPicPr>
          <p:cNvPr id="47" name="Google Shape;47;p1"/>
          <p:cNvPicPr preferRelativeResize="0"/>
          <p:nvPr/>
        </p:nvPicPr>
        <p:blipFill rotWithShape="1">
          <a:blip r:embed="rId3">
            <a:alphaModFix/>
          </a:blip>
          <a:srcRect/>
          <a:stretch/>
        </p:blipFill>
        <p:spPr>
          <a:xfrm>
            <a:off x="0" y="3940630"/>
            <a:ext cx="9144000" cy="1202870"/>
          </a:xfrm>
          <a:prstGeom prst="rect">
            <a:avLst/>
          </a:prstGeom>
          <a:noFill/>
          <a:ln>
            <a:noFill/>
          </a:ln>
        </p:spPr>
      </p:pic>
      <p:pic>
        <p:nvPicPr>
          <p:cNvPr id="48" name="Google Shape;48;p1" descr="maxresdefault.jpg"/>
          <p:cNvPicPr preferRelativeResize="0"/>
          <p:nvPr/>
        </p:nvPicPr>
        <p:blipFill rotWithShape="1">
          <a:blip r:embed="rId4">
            <a:alphaModFix/>
          </a:blip>
          <a:srcRect/>
          <a:stretch/>
        </p:blipFill>
        <p:spPr>
          <a:xfrm>
            <a:off x="0" y="-46298"/>
            <a:ext cx="4612341" cy="4108428"/>
          </a:xfrm>
          <a:prstGeom prst="rect">
            <a:avLst/>
          </a:prstGeom>
          <a:noFill/>
          <a:ln>
            <a:noFill/>
          </a:ln>
        </p:spPr>
      </p:pic>
      <p:pic>
        <p:nvPicPr>
          <p:cNvPr id="49" name="Google Shape;49;p1"/>
          <p:cNvPicPr preferRelativeResize="0"/>
          <p:nvPr/>
        </p:nvPicPr>
        <p:blipFill rotWithShape="1">
          <a:blip r:embed="rId5">
            <a:alphaModFix/>
          </a:blip>
          <a:srcRect/>
          <a:stretch/>
        </p:blipFill>
        <p:spPr>
          <a:xfrm>
            <a:off x="6975021" y="155775"/>
            <a:ext cx="1884556" cy="664029"/>
          </a:xfrm>
          <a:prstGeom prst="rect">
            <a:avLst/>
          </a:prstGeom>
          <a:noFill/>
          <a:ln>
            <a:noFill/>
          </a:ln>
        </p:spPr>
      </p:pic>
      <p:sp>
        <p:nvSpPr>
          <p:cNvPr id="50" name="Google Shape;50;p1"/>
          <p:cNvSpPr txBox="1"/>
          <p:nvPr/>
        </p:nvSpPr>
        <p:spPr>
          <a:xfrm>
            <a:off x="4763170" y="1136116"/>
            <a:ext cx="4230000" cy="292601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hi-IN" sz="1800" b="1" i="0" u="none" strike="noStrike" cap="none" dirty="0">
                <a:solidFill>
                  <a:srgbClr val="000000"/>
                </a:solidFill>
                <a:latin typeface="Arial"/>
                <a:ea typeface="Arial"/>
                <a:cs typeface="Arial"/>
                <a:sym typeface="Arial"/>
              </a:rPr>
              <a:t>CLASS: II</a:t>
            </a:r>
            <a:endParaRPr sz="18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hi-IN" sz="1800" b="1" i="0" u="none" strike="noStrike" cap="none" dirty="0">
                <a:solidFill>
                  <a:srgbClr val="000000"/>
                </a:solidFill>
                <a:latin typeface="Arial"/>
                <a:ea typeface="Arial"/>
                <a:cs typeface="Arial"/>
                <a:sym typeface="Arial"/>
              </a:rPr>
              <a:t>SUBJECT : (HINDI)</a:t>
            </a:r>
            <a:endParaRPr sz="18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hi-IN" sz="1800" b="1" i="0" u="none" strike="noStrike" cap="none" dirty="0">
                <a:solidFill>
                  <a:srgbClr val="000000"/>
                </a:solidFill>
                <a:latin typeface="Arial"/>
                <a:ea typeface="Arial"/>
                <a:cs typeface="Arial"/>
                <a:sym typeface="Arial"/>
              </a:rPr>
              <a:t>CHAPTER NUMBER: पाठ- 11</a:t>
            </a:r>
            <a:endParaRPr sz="18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hi-IN" sz="1600" b="1" i="0" u="none" strike="noStrike" cap="none" dirty="0">
                <a:solidFill>
                  <a:srgbClr val="000000"/>
                </a:solidFill>
                <a:latin typeface="Arial"/>
                <a:ea typeface="Arial"/>
                <a:cs typeface="Arial"/>
                <a:sym typeface="Arial"/>
              </a:rPr>
              <a:t>TOPIC</a:t>
            </a:r>
            <a:r>
              <a:rPr lang="hi-IN" sz="1800" b="1" i="0" u="none" strike="noStrike" cap="none" dirty="0">
                <a:solidFill>
                  <a:srgbClr val="000000"/>
                </a:solidFill>
                <a:latin typeface="Arial"/>
                <a:ea typeface="Arial"/>
                <a:cs typeface="Arial"/>
                <a:sym typeface="Arial"/>
              </a:rPr>
              <a:t> : 'र' का प्रयोग  (रेफ़ और पदेन) </a:t>
            </a:r>
            <a:r>
              <a:rPr lang="hi-IN" sz="1800" b="0" i="0" u="none" strike="noStrike" cap="none" dirty="0">
                <a:solidFill>
                  <a:srgbClr val="000000"/>
                </a:solidFill>
                <a:latin typeface="Arial"/>
                <a:ea typeface="Arial"/>
                <a:cs typeface="Arial"/>
                <a:sym typeface="Arial"/>
              </a:rPr>
              <a:t>  </a:t>
            </a:r>
            <a:br>
              <a:rPr lang="hi-IN" sz="1800" b="1" i="0" u="none" strike="noStrike" cap="none" dirty="0">
                <a:solidFill>
                  <a:schemeClr val="dk1"/>
                </a:solidFill>
                <a:latin typeface="Arial"/>
                <a:ea typeface="Arial"/>
                <a:cs typeface="Arial"/>
                <a:sym typeface="Arial"/>
              </a:rPr>
            </a:br>
            <a:r>
              <a:rPr lang="hi-IN" sz="1600" b="1" i="0" u="none" strike="noStrike" cap="none" dirty="0">
                <a:solidFill>
                  <a:srgbClr val="000000"/>
                </a:solidFill>
                <a:latin typeface="Arial"/>
                <a:ea typeface="Arial"/>
                <a:cs typeface="Arial"/>
                <a:sym typeface="Arial"/>
              </a:rPr>
              <a:t>SUB TOPIC:</a:t>
            </a:r>
            <a:r>
              <a:rPr lang="hi-IN" sz="1600" b="0" i="0" u="none" strike="noStrike" cap="none" dirty="0">
                <a:solidFill>
                  <a:srgbClr val="000000"/>
                </a:solidFill>
                <a:latin typeface="Arial"/>
                <a:ea typeface="Arial"/>
                <a:cs typeface="Arial"/>
                <a:sym typeface="Arial"/>
              </a:rPr>
              <a:t> </a:t>
            </a:r>
            <a:r>
              <a:rPr lang="hi-IN" sz="1600" b="1" i="0" u="none" strike="noStrike" cap="none" dirty="0">
                <a:solidFill>
                  <a:srgbClr val="000000"/>
                </a:solidFill>
                <a:latin typeface="Arial"/>
                <a:ea typeface="Arial"/>
                <a:cs typeface="Arial"/>
                <a:sym typeface="Arial"/>
              </a:rPr>
              <a:t>समान लय वाले शब्द, मात्रा का सही प्रयोग</a:t>
            </a:r>
            <a:r>
              <a:rPr lang="en-US" sz="1600" b="1" i="0" u="none" strike="noStrike" cap="none" dirty="0">
                <a:solidFill>
                  <a:srgbClr val="000000"/>
                </a:solidFill>
                <a:latin typeface="Arial"/>
                <a:ea typeface="Arial"/>
                <a:cs typeface="Arial"/>
                <a:sym typeface="Arial"/>
              </a:rPr>
              <a:t> , </a:t>
            </a:r>
            <a:r>
              <a:rPr lang="hi-IN" sz="1600" b="1" i="0" u="none" strike="noStrike" cap="none" dirty="0">
                <a:solidFill>
                  <a:srgbClr val="000000"/>
                </a:solidFill>
                <a:latin typeface="Arial"/>
                <a:ea typeface="Arial"/>
                <a:cs typeface="Arial"/>
                <a:sym typeface="Arial"/>
              </a:rPr>
              <a:t>शब्दावली , अपठित गद्यांश </a:t>
            </a:r>
            <a:endParaRPr sz="1600" b="1" i="0" u="none" strike="noStrike" cap="none" dirty="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4000" b="1"/>
          </a:p>
        </p:txBody>
      </p:sp>
      <p:sp>
        <p:nvSpPr>
          <p:cNvPr id="192" name="Google Shape;192;p10"/>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p>
            <a:pPr marL="457200" lvl="0" indent="-228600" algn="l" rtl="0">
              <a:lnSpc>
                <a:spcPct val="115000"/>
              </a:lnSpc>
              <a:spcBef>
                <a:spcPts val="0"/>
              </a:spcBef>
              <a:spcAft>
                <a:spcPts val="0"/>
              </a:spcAft>
              <a:buSzPts val="1400"/>
              <a:buNone/>
            </a:pPr>
            <a:endParaRPr sz="4000" b="1"/>
          </a:p>
        </p:txBody>
      </p:sp>
      <p:sp>
        <p:nvSpPr>
          <p:cNvPr id="193" name="Google Shape;193;p10"/>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p>
            <a:pPr marL="457200" lvl="0" indent="-228600" algn="l" rtl="0">
              <a:lnSpc>
                <a:spcPct val="115000"/>
              </a:lnSpc>
              <a:spcBef>
                <a:spcPts val="0"/>
              </a:spcBef>
              <a:spcAft>
                <a:spcPts val="0"/>
              </a:spcAft>
              <a:buSzPts val="1400"/>
              <a:buNone/>
            </a:pPr>
            <a:endParaRPr sz="4000" b="1"/>
          </a:p>
        </p:txBody>
      </p:sp>
      <p:pic>
        <p:nvPicPr>
          <p:cNvPr id="194" name="Google Shape;194;p10" descr="PPT – ABC Flash Cards for Kids PowerPoint presentation | free to download -  id: 7e5d1c-MGNhN"/>
          <p:cNvPicPr preferRelativeResize="0"/>
          <p:nvPr/>
        </p:nvPicPr>
        <p:blipFill rotWithShape="1">
          <a:blip r:embed="rId3">
            <a:alphaModFix/>
          </a:blip>
          <a:srcRect/>
          <a:stretch/>
        </p:blipFill>
        <p:spPr>
          <a:xfrm>
            <a:off x="0" y="-1"/>
            <a:ext cx="9144000" cy="5143501"/>
          </a:xfrm>
          <a:prstGeom prst="rect">
            <a:avLst/>
          </a:prstGeom>
          <a:noFill/>
          <a:ln>
            <a:noFill/>
          </a:ln>
        </p:spPr>
      </p:pic>
      <p:sp>
        <p:nvSpPr>
          <p:cNvPr id="195" name="Google Shape;195;p10"/>
          <p:cNvSpPr/>
          <p:nvPr/>
        </p:nvSpPr>
        <p:spPr>
          <a:xfrm>
            <a:off x="2062289" y="0"/>
            <a:ext cx="5808000"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i-IN" sz="4000" b="1" i="0" u="none" strike="noStrike" cap="none">
                <a:solidFill>
                  <a:srgbClr val="FF0000"/>
                </a:solidFill>
                <a:latin typeface="Arial"/>
                <a:ea typeface="Arial"/>
                <a:cs typeface="Arial"/>
                <a:sym typeface="Arial"/>
              </a:rPr>
              <a:t>समान लय वाले शब्द लिखो</a:t>
            </a:r>
            <a:endParaRPr sz="4000" b="1" i="0" u="none" strike="noStrike" cap="none">
              <a:solidFill>
                <a:srgbClr val="FF0000"/>
              </a:solidFill>
              <a:latin typeface="Arial"/>
              <a:ea typeface="Arial"/>
              <a:cs typeface="Arial"/>
              <a:sym typeface="Arial"/>
            </a:endParaRPr>
          </a:p>
        </p:txBody>
      </p:sp>
      <p:sp>
        <p:nvSpPr>
          <p:cNvPr id="196" name="Google Shape;196;p10"/>
          <p:cNvSpPr/>
          <p:nvPr/>
        </p:nvSpPr>
        <p:spPr>
          <a:xfrm>
            <a:off x="2286000" y="1986975"/>
            <a:ext cx="4572000" cy="31700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i-IN" sz="4000" b="1" i="0" u="none" strike="noStrike" cap="none">
                <a:solidFill>
                  <a:srgbClr val="000000"/>
                </a:solidFill>
                <a:latin typeface="Arial"/>
                <a:ea typeface="Arial"/>
                <a:cs typeface="Arial"/>
                <a:sym typeface="Arial"/>
              </a:rPr>
              <a:t> </a:t>
            </a:r>
            <a:br>
              <a:rPr lang="hi-IN" sz="4000" b="1" i="0" u="none" strike="noStrike" cap="none">
                <a:solidFill>
                  <a:srgbClr val="000000"/>
                </a:solidFill>
                <a:latin typeface="Arial"/>
                <a:ea typeface="Arial"/>
                <a:cs typeface="Arial"/>
                <a:sym typeface="Arial"/>
              </a:rPr>
            </a:br>
            <a:r>
              <a:rPr lang="hi-IN" sz="4000" b="1" i="0" u="none" strike="noStrike" cap="none">
                <a:solidFill>
                  <a:srgbClr val="000000"/>
                </a:solidFill>
                <a:latin typeface="Arial"/>
                <a:ea typeface="Arial"/>
                <a:cs typeface="Arial"/>
                <a:sym typeface="Arial"/>
              </a:rPr>
              <a:t>  </a:t>
            </a:r>
            <a:br>
              <a:rPr lang="hi-IN" sz="4000" b="1" i="0" u="none" strike="noStrike" cap="none">
                <a:solidFill>
                  <a:srgbClr val="000000"/>
                </a:solidFill>
                <a:latin typeface="Arial"/>
                <a:ea typeface="Arial"/>
                <a:cs typeface="Arial"/>
                <a:sym typeface="Arial"/>
              </a:rPr>
            </a:br>
            <a:br>
              <a:rPr lang="hi-IN" sz="4000" b="1" i="0" u="none" strike="noStrike" cap="none">
                <a:solidFill>
                  <a:srgbClr val="000000"/>
                </a:solidFill>
                <a:latin typeface="Arial"/>
                <a:ea typeface="Arial"/>
                <a:cs typeface="Arial"/>
                <a:sym typeface="Arial"/>
              </a:rPr>
            </a:br>
            <a:r>
              <a:rPr lang="hi-IN" sz="4000" b="1" i="0" u="none" strike="noStrike" cap="none">
                <a:solidFill>
                  <a:srgbClr val="000000"/>
                </a:solidFill>
                <a:latin typeface="Arial"/>
                <a:ea typeface="Arial"/>
                <a:cs typeface="Arial"/>
                <a:sym typeface="Arial"/>
              </a:rPr>
              <a:t>  </a:t>
            </a:r>
            <a:br>
              <a:rPr lang="hi-IN" sz="4000" b="1" i="0" u="none" strike="noStrike" cap="none">
                <a:solidFill>
                  <a:srgbClr val="000000"/>
                </a:solidFill>
                <a:latin typeface="Arial"/>
                <a:ea typeface="Arial"/>
                <a:cs typeface="Arial"/>
                <a:sym typeface="Arial"/>
              </a:rPr>
            </a:br>
            <a:r>
              <a:rPr lang="hi-IN" sz="4000" b="1" i="0" u="none" strike="noStrike" cap="none">
                <a:solidFill>
                  <a:srgbClr val="000000"/>
                </a:solidFill>
                <a:latin typeface="Arial"/>
                <a:ea typeface="Arial"/>
                <a:cs typeface="Arial"/>
                <a:sym typeface="Arial"/>
              </a:rPr>
              <a:t>   </a:t>
            </a:r>
            <a:endParaRPr sz="4000" b="1" i="0" u="none" strike="noStrike" cap="none">
              <a:solidFill>
                <a:srgbClr val="000000"/>
              </a:solidFill>
              <a:latin typeface="Arial"/>
              <a:ea typeface="Arial"/>
              <a:cs typeface="Arial"/>
              <a:sym typeface="Arial"/>
            </a:endParaRPr>
          </a:p>
        </p:txBody>
      </p:sp>
      <p:sp>
        <p:nvSpPr>
          <p:cNvPr id="197" name="Google Shape;197;p10"/>
          <p:cNvSpPr/>
          <p:nvPr/>
        </p:nvSpPr>
        <p:spPr>
          <a:xfrm>
            <a:off x="5285329" y="992475"/>
            <a:ext cx="1075936"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i-IN" sz="4000" b="1" i="0" u="none" strike="noStrike" cap="none">
                <a:solidFill>
                  <a:srgbClr val="000000"/>
                </a:solidFill>
                <a:latin typeface="Arial"/>
                <a:ea typeface="Arial"/>
                <a:cs typeface="Arial"/>
                <a:sym typeface="Arial"/>
              </a:rPr>
              <a:t> ड्रम</a:t>
            </a:r>
            <a:endParaRPr sz="4000" b="1" i="0" u="none" strike="noStrike" cap="none">
              <a:solidFill>
                <a:srgbClr val="000000"/>
              </a:solidFill>
              <a:latin typeface="Arial"/>
              <a:ea typeface="Arial"/>
              <a:cs typeface="Arial"/>
              <a:sym typeface="Arial"/>
            </a:endParaRPr>
          </a:p>
        </p:txBody>
      </p:sp>
      <p:sp>
        <p:nvSpPr>
          <p:cNvPr id="198" name="Google Shape;198;p10"/>
          <p:cNvSpPr/>
          <p:nvPr/>
        </p:nvSpPr>
        <p:spPr>
          <a:xfrm>
            <a:off x="3118126" y="952132"/>
            <a:ext cx="1018227"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i-IN" sz="4000" b="1" i="0" u="none" strike="noStrike" cap="none">
                <a:solidFill>
                  <a:srgbClr val="000000"/>
                </a:solidFill>
                <a:latin typeface="Arial"/>
                <a:ea typeface="Arial"/>
                <a:cs typeface="Arial"/>
                <a:sym typeface="Arial"/>
              </a:rPr>
              <a:t>क्रम</a:t>
            </a:r>
            <a:endParaRPr sz="4000" b="1" i="0" u="none" strike="noStrike" cap="none">
              <a:solidFill>
                <a:srgbClr val="000000"/>
              </a:solidFill>
              <a:latin typeface="Arial"/>
              <a:ea typeface="Arial"/>
              <a:cs typeface="Arial"/>
              <a:sym typeface="Arial"/>
            </a:endParaRPr>
          </a:p>
        </p:txBody>
      </p:sp>
      <p:sp>
        <p:nvSpPr>
          <p:cNvPr id="199" name="Google Shape;199;p10"/>
          <p:cNvSpPr/>
          <p:nvPr/>
        </p:nvSpPr>
        <p:spPr>
          <a:xfrm>
            <a:off x="3138966" y="1705169"/>
            <a:ext cx="92044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i-IN" sz="4000" b="1" i="0" u="none" strike="noStrike" cap="none">
                <a:solidFill>
                  <a:srgbClr val="000000"/>
                </a:solidFill>
                <a:latin typeface="Arial"/>
                <a:ea typeface="Arial"/>
                <a:cs typeface="Arial"/>
                <a:sym typeface="Arial"/>
              </a:rPr>
              <a:t>धर्म</a:t>
            </a:r>
            <a:endParaRPr sz="4000" b="1" i="0" u="none" strike="noStrike" cap="none">
              <a:solidFill>
                <a:srgbClr val="000000"/>
              </a:solidFill>
              <a:latin typeface="Arial"/>
              <a:ea typeface="Arial"/>
              <a:cs typeface="Arial"/>
              <a:sym typeface="Arial"/>
            </a:endParaRPr>
          </a:p>
        </p:txBody>
      </p:sp>
      <p:sp>
        <p:nvSpPr>
          <p:cNvPr id="200" name="Google Shape;200;p10"/>
          <p:cNvSpPr/>
          <p:nvPr/>
        </p:nvSpPr>
        <p:spPr>
          <a:xfrm>
            <a:off x="5448900" y="1713425"/>
            <a:ext cx="12651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i-IN" sz="4000" b="1" i="0" u="none" strike="noStrike" cap="none">
                <a:solidFill>
                  <a:srgbClr val="000000"/>
                </a:solidFill>
                <a:latin typeface="Arial"/>
                <a:ea typeface="Arial"/>
                <a:cs typeface="Arial"/>
                <a:sym typeface="Arial"/>
              </a:rPr>
              <a:t>कर्म</a:t>
            </a:r>
            <a:endParaRPr sz="4000" b="1" i="0" u="none" strike="noStrike" cap="none">
              <a:solidFill>
                <a:srgbClr val="000000"/>
              </a:solidFill>
              <a:latin typeface="Arial"/>
              <a:ea typeface="Arial"/>
              <a:cs typeface="Arial"/>
              <a:sym typeface="Arial"/>
            </a:endParaRPr>
          </a:p>
        </p:txBody>
      </p:sp>
      <p:sp>
        <p:nvSpPr>
          <p:cNvPr id="201" name="Google Shape;201;p10"/>
          <p:cNvSpPr/>
          <p:nvPr/>
        </p:nvSpPr>
        <p:spPr>
          <a:xfrm>
            <a:off x="3194265" y="3950826"/>
            <a:ext cx="1269899"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i-IN" sz="4000" b="1" i="0" u="none" strike="noStrike" cap="none">
                <a:solidFill>
                  <a:srgbClr val="000000"/>
                </a:solidFill>
                <a:latin typeface="Arial"/>
                <a:ea typeface="Arial"/>
                <a:cs typeface="Arial"/>
                <a:sym typeface="Arial"/>
              </a:rPr>
              <a:t>तर्क  </a:t>
            </a:r>
            <a:endParaRPr sz="4000" b="1" i="0" u="none" strike="noStrike" cap="none">
              <a:solidFill>
                <a:srgbClr val="000000"/>
              </a:solidFill>
              <a:latin typeface="Arial"/>
              <a:ea typeface="Arial"/>
              <a:cs typeface="Arial"/>
              <a:sym typeface="Arial"/>
            </a:endParaRPr>
          </a:p>
        </p:txBody>
      </p:sp>
      <p:sp>
        <p:nvSpPr>
          <p:cNvPr id="202" name="Google Shape;202;p10"/>
          <p:cNvSpPr/>
          <p:nvPr/>
        </p:nvSpPr>
        <p:spPr>
          <a:xfrm>
            <a:off x="5501726" y="3923925"/>
            <a:ext cx="12651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i-IN" sz="4000" b="1" dirty="0"/>
              <a:t> </a:t>
            </a:r>
            <a:r>
              <a:rPr lang="hi-IN" sz="4000" b="1" i="0" u="none" strike="noStrike" cap="none" dirty="0">
                <a:solidFill>
                  <a:srgbClr val="000000"/>
                </a:solidFill>
                <a:latin typeface="Arial"/>
                <a:ea typeface="Arial"/>
                <a:cs typeface="Arial"/>
                <a:sym typeface="Arial"/>
              </a:rPr>
              <a:t>फर्क</a:t>
            </a:r>
            <a:endParaRPr sz="4000" b="1" i="0" u="none" strike="noStrike" cap="none" dirty="0">
              <a:solidFill>
                <a:srgbClr val="000000"/>
              </a:solidFill>
              <a:latin typeface="Arial"/>
              <a:ea typeface="Arial"/>
              <a:cs typeface="Arial"/>
              <a:sym typeface="Arial"/>
            </a:endParaRPr>
          </a:p>
        </p:txBody>
      </p:sp>
      <p:sp>
        <p:nvSpPr>
          <p:cNvPr id="203" name="Google Shape;203;p10"/>
          <p:cNvSpPr/>
          <p:nvPr/>
        </p:nvSpPr>
        <p:spPr>
          <a:xfrm>
            <a:off x="3150810" y="2377522"/>
            <a:ext cx="912429"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i-IN" sz="4000" b="1" i="0" u="none" strike="noStrike" cap="none">
                <a:solidFill>
                  <a:srgbClr val="000000"/>
                </a:solidFill>
                <a:latin typeface="Arial"/>
                <a:ea typeface="Arial"/>
                <a:cs typeface="Arial"/>
                <a:sym typeface="Arial"/>
              </a:rPr>
              <a:t>श्रम</a:t>
            </a:r>
            <a:endParaRPr sz="4000" b="1" i="0" u="none" strike="noStrike" cap="none">
              <a:solidFill>
                <a:srgbClr val="000000"/>
              </a:solidFill>
              <a:latin typeface="Arial"/>
              <a:ea typeface="Arial"/>
              <a:cs typeface="Arial"/>
              <a:sym typeface="Arial"/>
            </a:endParaRPr>
          </a:p>
        </p:txBody>
      </p:sp>
      <p:sp>
        <p:nvSpPr>
          <p:cNvPr id="204" name="Google Shape;204;p10"/>
          <p:cNvSpPr/>
          <p:nvPr/>
        </p:nvSpPr>
        <p:spPr>
          <a:xfrm>
            <a:off x="5487625" y="2377525"/>
            <a:ext cx="10182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i-IN" sz="4000" b="1" i="0" u="none" strike="noStrike" cap="none">
                <a:solidFill>
                  <a:srgbClr val="000000"/>
                </a:solidFill>
                <a:latin typeface="Arial"/>
                <a:ea typeface="Arial"/>
                <a:cs typeface="Arial"/>
                <a:sym typeface="Arial"/>
              </a:rPr>
              <a:t>भ्रम</a:t>
            </a:r>
            <a:endParaRPr sz="4000" b="1" i="0" u="none" strike="noStrike" cap="none">
              <a:solidFill>
                <a:srgbClr val="000000"/>
              </a:solidFill>
              <a:latin typeface="Arial"/>
              <a:ea typeface="Arial"/>
              <a:cs typeface="Arial"/>
              <a:sym typeface="Arial"/>
            </a:endParaRPr>
          </a:p>
        </p:txBody>
      </p:sp>
      <p:sp>
        <p:nvSpPr>
          <p:cNvPr id="205" name="Google Shape;205;p10"/>
          <p:cNvSpPr/>
          <p:nvPr/>
        </p:nvSpPr>
        <p:spPr>
          <a:xfrm>
            <a:off x="3078050" y="3103661"/>
            <a:ext cx="1265090"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i-IN" sz="4000" b="1" i="0" u="none" strike="noStrike" cap="none">
                <a:solidFill>
                  <a:srgbClr val="000000"/>
                </a:solidFill>
                <a:latin typeface="Arial"/>
                <a:ea typeface="Arial"/>
                <a:cs typeface="Arial"/>
                <a:sym typeface="Arial"/>
              </a:rPr>
              <a:t>आर्य </a:t>
            </a:r>
            <a:endParaRPr sz="4000" b="1" i="0" u="none" strike="noStrike" cap="none">
              <a:solidFill>
                <a:srgbClr val="000000"/>
              </a:solidFill>
              <a:latin typeface="Arial"/>
              <a:ea typeface="Arial"/>
              <a:cs typeface="Arial"/>
              <a:sym typeface="Arial"/>
            </a:endParaRPr>
          </a:p>
        </p:txBody>
      </p:sp>
      <p:sp>
        <p:nvSpPr>
          <p:cNvPr id="206" name="Google Shape;206;p10"/>
          <p:cNvSpPr/>
          <p:nvPr/>
        </p:nvSpPr>
        <p:spPr>
          <a:xfrm>
            <a:off x="5285327" y="3117100"/>
            <a:ext cx="14463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i-IN" sz="4000" b="1" i="0" u="none" strike="noStrike" cap="none">
                <a:solidFill>
                  <a:srgbClr val="000000"/>
                </a:solidFill>
                <a:latin typeface="Arial"/>
                <a:ea typeface="Arial"/>
                <a:cs typeface="Arial"/>
                <a:sym typeface="Arial"/>
              </a:rPr>
              <a:t>  कार्य</a:t>
            </a:r>
            <a:endParaRPr sz="4000" b="1" i="0" u="none" strike="noStrike" cap="none">
              <a:solidFill>
                <a:srgbClr val="000000"/>
              </a:solidFill>
              <a:latin typeface="Arial"/>
              <a:ea typeface="Arial"/>
              <a:cs typeface="Arial"/>
              <a:sym typeface="Arial"/>
            </a:endParaRPr>
          </a:p>
        </p:txBody>
      </p:sp>
      <p:pic>
        <p:nvPicPr>
          <p:cNvPr id="207" name="Google Shape;207;p10"/>
          <p:cNvPicPr preferRelativeResize="0"/>
          <p:nvPr/>
        </p:nvPicPr>
        <p:blipFill rotWithShape="1">
          <a:blip r:embed="rId4">
            <a:alphaModFix/>
          </a:blip>
          <a:srcRect/>
          <a:stretch/>
        </p:blipFill>
        <p:spPr>
          <a:xfrm>
            <a:off x="7600184" y="540600"/>
            <a:ext cx="1543826" cy="6118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fade">
                                      <p:cBhvr>
                                        <p:cTn id="7" dur="2000"/>
                                        <p:tgtEl>
                                          <p:spTgt spid="1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0"/>
                                        </p:tgtEl>
                                        <p:attrNameLst>
                                          <p:attrName>style.visibility</p:attrName>
                                        </p:attrNameLst>
                                      </p:cBhvr>
                                      <p:to>
                                        <p:strVal val="visible"/>
                                      </p:to>
                                    </p:set>
                                    <p:animEffect transition="in" filter="fade">
                                      <p:cBhvr>
                                        <p:cTn id="12" dur="2000"/>
                                        <p:tgtEl>
                                          <p:spTgt spid="20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4"/>
                                        </p:tgtEl>
                                        <p:attrNameLst>
                                          <p:attrName>style.visibility</p:attrName>
                                        </p:attrNameLst>
                                      </p:cBhvr>
                                      <p:to>
                                        <p:strVal val="visible"/>
                                      </p:to>
                                    </p:set>
                                    <p:animEffect transition="in" filter="fade">
                                      <p:cBhvr>
                                        <p:cTn id="17" dur="2000"/>
                                        <p:tgtEl>
                                          <p:spTgt spid="20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6"/>
                                        </p:tgtEl>
                                        <p:attrNameLst>
                                          <p:attrName>style.visibility</p:attrName>
                                        </p:attrNameLst>
                                      </p:cBhvr>
                                      <p:to>
                                        <p:strVal val="visible"/>
                                      </p:to>
                                    </p:set>
                                    <p:animEffect transition="in" filter="fade">
                                      <p:cBhvr>
                                        <p:cTn id="22" dur="2000"/>
                                        <p:tgtEl>
                                          <p:spTgt spid="20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2"/>
                                        </p:tgtEl>
                                        <p:attrNameLst>
                                          <p:attrName>style.visibility</p:attrName>
                                        </p:attrNameLst>
                                      </p:cBhvr>
                                      <p:to>
                                        <p:strVal val="visible"/>
                                      </p:to>
                                    </p:set>
                                    <p:animEffect transition="in" filter="fade">
                                      <p:cBhvr>
                                        <p:cTn id="27" dur="2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3600" b="1"/>
          </a:p>
        </p:txBody>
      </p:sp>
      <p:sp>
        <p:nvSpPr>
          <p:cNvPr id="213" name="Google Shape;213;p11"/>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p>
            <a:pPr marL="457200" lvl="0" indent="-228600" algn="l" rtl="0">
              <a:lnSpc>
                <a:spcPct val="115000"/>
              </a:lnSpc>
              <a:spcBef>
                <a:spcPts val="0"/>
              </a:spcBef>
              <a:spcAft>
                <a:spcPts val="0"/>
              </a:spcAft>
              <a:buSzPts val="1400"/>
              <a:buNone/>
            </a:pPr>
            <a:endParaRPr sz="3600" b="1"/>
          </a:p>
        </p:txBody>
      </p:sp>
      <p:sp>
        <p:nvSpPr>
          <p:cNvPr id="214" name="Google Shape;214;p11"/>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p>
            <a:pPr marL="457200" lvl="0" indent="-228600" algn="l" rtl="0">
              <a:lnSpc>
                <a:spcPct val="115000"/>
              </a:lnSpc>
              <a:spcBef>
                <a:spcPts val="0"/>
              </a:spcBef>
              <a:spcAft>
                <a:spcPts val="0"/>
              </a:spcAft>
              <a:buSzPts val="1400"/>
              <a:buNone/>
            </a:pPr>
            <a:endParaRPr sz="3600" b="1"/>
          </a:p>
        </p:txBody>
      </p:sp>
      <p:pic>
        <p:nvPicPr>
          <p:cNvPr id="215" name="Google Shape;215;p11" descr="PPT – ABC Flash Cards for Kids PowerPoint presentation | free to download -  id: 7e5d1c-MGNhN"/>
          <p:cNvPicPr preferRelativeResize="0"/>
          <p:nvPr/>
        </p:nvPicPr>
        <p:blipFill rotWithShape="1">
          <a:blip r:embed="rId3">
            <a:alphaModFix/>
          </a:blip>
          <a:srcRect/>
          <a:stretch/>
        </p:blipFill>
        <p:spPr>
          <a:xfrm>
            <a:off x="0" y="-1"/>
            <a:ext cx="9144000" cy="5143501"/>
          </a:xfrm>
          <a:prstGeom prst="rect">
            <a:avLst/>
          </a:prstGeom>
          <a:noFill/>
          <a:ln>
            <a:noFill/>
          </a:ln>
        </p:spPr>
      </p:pic>
      <p:sp>
        <p:nvSpPr>
          <p:cNvPr id="216" name="Google Shape;216;p11"/>
          <p:cNvSpPr/>
          <p:nvPr/>
        </p:nvSpPr>
        <p:spPr>
          <a:xfrm>
            <a:off x="994523" y="185651"/>
            <a:ext cx="664797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i-IN" sz="2800" b="1" i="0" u="none" strike="noStrike" cap="none">
                <a:solidFill>
                  <a:srgbClr val="FF0000"/>
                </a:solidFill>
                <a:latin typeface="Arial"/>
                <a:ea typeface="Arial"/>
                <a:cs typeface="Arial"/>
                <a:sym typeface="Arial"/>
              </a:rPr>
              <a:t>मात्रा का सही प्रयोग कर  शब्दों को सही करो</a:t>
            </a:r>
            <a:endParaRPr sz="2800" b="1" i="0" u="none" strike="noStrike" cap="none">
              <a:solidFill>
                <a:srgbClr val="FF0000"/>
              </a:solidFill>
              <a:latin typeface="Arial"/>
              <a:ea typeface="Arial"/>
              <a:cs typeface="Arial"/>
              <a:sym typeface="Arial"/>
            </a:endParaRPr>
          </a:p>
        </p:txBody>
      </p:sp>
      <p:sp>
        <p:nvSpPr>
          <p:cNvPr id="217" name="Google Shape;217;p11"/>
          <p:cNvSpPr/>
          <p:nvPr/>
        </p:nvSpPr>
        <p:spPr>
          <a:xfrm>
            <a:off x="2574633" y="858004"/>
            <a:ext cx="976549"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i-IN" sz="3600" b="1" i="0" u="none" strike="noStrike" cap="none">
                <a:solidFill>
                  <a:srgbClr val="000000"/>
                </a:solidFill>
                <a:latin typeface="Arial"/>
                <a:ea typeface="Arial"/>
                <a:cs typeface="Arial"/>
                <a:sym typeface="Arial"/>
              </a:rPr>
              <a:t>सप </a:t>
            </a:r>
            <a:endParaRPr sz="3600" b="1" i="0" u="none" strike="noStrike" cap="none">
              <a:solidFill>
                <a:srgbClr val="000000"/>
              </a:solidFill>
              <a:latin typeface="Arial"/>
              <a:ea typeface="Arial"/>
              <a:cs typeface="Arial"/>
              <a:sym typeface="Arial"/>
            </a:endParaRPr>
          </a:p>
        </p:txBody>
      </p:sp>
      <p:sp>
        <p:nvSpPr>
          <p:cNvPr id="218" name="Google Shape;218;p11"/>
          <p:cNvSpPr/>
          <p:nvPr/>
        </p:nvSpPr>
        <p:spPr>
          <a:xfrm>
            <a:off x="4881120" y="863170"/>
            <a:ext cx="848400" cy="646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i-IN" sz="3600" b="1" i="0" u="none" strike="noStrike" cap="none">
                <a:solidFill>
                  <a:srgbClr val="000000"/>
                </a:solidFill>
                <a:latin typeface="Arial"/>
                <a:ea typeface="Arial"/>
                <a:cs typeface="Arial"/>
                <a:sym typeface="Arial"/>
              </a:rPr>
              <a:t>सर्प</a:t>
            </a:r>
            <a:endParaRPr sz="3600" b="1" i="0" u="none" strike="noStrike" cap="none">
              <a:solidFill>
                <a:srgbClr val="000000"/>
              </a:solidFill>
              <a:latin typeface="Arial"/>
              <a:ea typeface="Arial"/>
              <a:cs typeface="Arial"/>
              <a:sym typeface="Arial"/>
            </a:endParaRPr>
          </a:p>
        </p:txBody>
      </p:sp>
      <p:sp>
        <p:nvSpPr>
          <p:cNvPr id="219" name="Google Shape;219;p11"/>
          <p:cNvSpPr/>
          <p:nvPr/>
        </p:nvSpPr>
        <p:spPr>
          <a:xfrm>
            <a:off x="2638396" y="1543803"/>
            <a:ext cx="772969"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i-IN" sz="3600" b="1" i="0" u="none" strike="noStrike" cap="none">
                <a:solidFill>
                  <a:srgbClr val="000000"/>
                </a:solidFill>
                <a:latin typeface="Arial"/>
                <a:ea typeface="Arial"/>
                <a:cs typeface="Arial"/>
                <a:sym typeface="Arial"/>
              </a:rPr>
              <a:t>पव</a:t>
            </a:r>
            <a:endParaRPr sz="3600" b="1" i="0" u="none" strike="noStrike" cap="none">
              <a:solidFill>
                <a:srgbClr val="000000"/>
              </a:solidFill>
              <a:latin typeface="Arial"/>
              <a:ea typeface="Arial"/>
              <a:cs typeface="Arial"/>
              <a:sym typeface="Arial"/>
            </a:endParaRPr>
          </a:p>
        </p:txBody>
      </p:sp>
      <p:sp>
        <p:nvSpPr>
          <p:cNvPr id="220" name="Google Shape;220;p11"/>
          <p:cNvSpPr/>
          <p:nvPr/>
        </p:nvSpPr>
        <p:spPr>
          <a:xfrm>
            <a:off x="4918768" y="1543867"/>
            <a:ext cx="773100" cy="646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i-IN" sz="3600" b="1" i="0" u="none" strike="noStrike" cap="none">
                <a:solidFill>
                  <a:srgbClr val="000000"/>
                </a:solidFill>
                <a:latin typeface="Arial"/>
                <a:ea typeface="Arial"/>
                <a:cs typeface="Arial"/>
                <a:sym typeface="Arial"/>
              </a:rPr>
              <a:t>पर्व</a:t>
            </a:r>
            <a:endParaRPr sz="3600" b="1" i="0" u="none" strike="noStrike" cap="none">
              <a:solidFill>
                <a:srgbClr val="000000"/>
              </a:solidFill>
              <a:latin typeface="Arial"/>
              <a:ea typeface="Arial"/>
              <a:cs typeface="Arial"/>
              <a:sym typeface="Arial"/>
            </a:endParaRPr>
          </a:p>
        </p:txBody>
      </p:sp>
      <p:sp>
        <p:nvSpPr>
          <p:cNvPr id="221" name="Google Shape;221;p11"/>
          <p:cNvSpPr/>
          <p:nvPr/>
        </p:nvSpPr>
        <p:spPr>
          <a:xfrm>
            <a:off x="2660126" y="2229603"/>
            <a:ext cx="930063"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i-IN" sz="3600" b="1" i="0" u="none" strike="noStrike" cap="none">
                <a:solidFill>
                  <a:srgbClr val="000000"/>
                </a:solidFill>
                <a:latin typeface="Arial"/>
                <a:ea typeface="Arial"/>
                <a:cs typeface="Arial"/>
                <a:sym typeface="Arial"/>
              </a:rPr>
              <a:t>चक</a:t>
            </a:r>
            <a:endParaRPr sz="3600" b="1" i="0" u="none" strike="noStrike" cap="none">
              <a:solidFill>
                <a:srgbClr val="000000"/>
              </a:solidFill>
              <a:latin typeface="Arial"/>
              <a:ea typeface="Arial"/>
              <a:cs typeface="Arial"/>
              <a:sym typeface="Arial"/>
            </a:endParaRPr>
          </a:p>
        </p:txBody>
      </p:sp>
      <p:sp>
        <p:nvSpPr>
          <p:cNvPr id="222" name="Google Shape;222;p11"/>
          <p:cNvSpPr/>
          <p:nvPr/>
        </p:nvSpPr>
        <p:spPr>
          <a:xfrm>
            <a:off x="4918772" y="2229565"/>
            <a:ext cx="930000" cy="646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i-IN" sz="3600" b="1" i="0" u="none" strike="noStrike" cap="none">
                <a:solidFill>
                  <a:srgbClr val="000000"/>
                </a:solidFill>
                <a:latin typeface="Arial"/>
                <a:ea typeface="Arial"/>
                <a:cs typeface="Arial"/>
                <a:sym typeface="Arial"/>
              </a:rPr>
              <a:t>चक्र</a:t>
            </a:r>
            <a:endParaRPr sz="3600" b="1" i="0" u="none" strike="noStrike" cap="none">
              <a:solidFill>
                <a:srgbClr val="000000"/>
              </a:solidFill>
              <a:latin typeface="Arial"/>
              <a:ea typeface="Arial"/>
              <a:cs typeface="Arial"/>
              <a:sym typeface="Arial"/>
            </a:endParaRPr>
          </a:p>
        </p:txBody>
      </p:sp>
      <p:sp>
        <p:nvSpPr>
          <p:cNvPr id="223" name="Google Shape;223;p11"/>
          <p:cNvSpPr/>
          <p:nvPr/>
        </p:nvSpPr>
        <p:spPr>
          <a:xfrm>
            <a:off x="2566357" y="2915400"/>
            <a:ext cx="1117500" cy="646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i-IN" sz="3600" b="1" i="0" u="none" strike="noStrike" cap="none">
                <a:solidFill>
                  <a:srgbClr val="000000"/>
                </a:solidFill>
                <a:latin typeface="Arial"/>
                <a:ea typeface="Arial"/>
                <a:cs typeface="Arial"/>
                <a:sym typeface="Arial"/>
              </a:rPr>
              <a:t>टाली</a:t>
            </a:r>
            <a:endParaRPr sz="3600" b="1" i="0" u="none" strike="noStrike" cap="none">
              <a:solidFill>
                <a:srgbClr val="000000"/>
              </a:solidFill>
              <a:latin typeface="Arial"/>
              <a:ea typeface="Arial"/>
              <a:cs typeface="Arial"/>
              <a:sym typeface="Arial"/>
            </a:endParaRPr>
          </a:p>
        </p:txBody>
      </p:sp>
      <p:sp>
        <p:nvSpPr>
          <p:cNvPr id="224" name="Google Shape;224;p11"/>
          <p:cNvSpPr/>
          <p:nvPr/>
        </p:nvSpPr>
        <p:spPr>
          <a:xfrm>
            <a:off x="4918765" y="2875779"/>
            <a:ext cx="1117500" cy="646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i-IN" sz="3600" b="1" i="0" u="none" strike="noStrike" cap="none">
                <a:solidFill>
                  <a:srgbClr val="000000"/>
                </a:solidFill>
                <a:latin typeface="Arial"/>
                <a:ea typeface="Arial"/>
                <a:cs typeface="Arial"/>
                <a:sym typeface="Arial"/>
              </a:rPr>
              <a:t>ट्राली</a:t>
            </a:r>
            <a:endParaRPr sz="3600" b="1" i="0" u="none" strike="noStrike" cap="none">
              <a:solidFill>
                <a:srgbClr val="000000"/>
              </a:solidFill>
              <a:latin typeface="Arial"/>
              <a:ea typeface="Arial"/>
              <a:cs typeface="Arial"/>
              <a:sym typeface="Arial"/>
            </a:endParaRPr>
          </a:p>
        </p:txBody>
      </p:sp>
      <p:sp>
        <p:nvSpPr>
          <p:cNvPr id="225" name="Google Shape;225;p11"/>
          <p:cNvSpPr/>
          <p:nvPr/>
        </p:nvSpPr>
        <p:spPr>
          <a:xfrm>
            <a:off x="2624798" y="3749116"/>
            <a:ext cx="1000500" cy="646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i-IN" sz="3600" b="1" i="0" u="none" strike="noStrike" cap="none">
                <a:solidFill>
                  <a:srgbClr val="000000"/>
                </a:solidFill>
                <a:latin typeface="Arial"/>
                <a:ea typeface="Arial"/>
                <a:cs typeface="Arial"/>
                <a:sym typeface="Arial"/>
              </a:rPr>
              <a:t>पाण</a:t>
            </a:r>
            <a:endParaRPr sz="3600" b="1" i="0" u="none" strike="noStrike" cap="none">
              <a:solidFill>
                <a:srgbClr val="000000"/>
              </a:solidFill>
              <a:latin typeface="Arial"/>
              <a:ea typeface="Arial"/>
              <a:cs typeface="Arial"/>
              <a:sym typeface="Arial"/>
            </a:endParaRPr>
          </a:p>
        </p:txBody>
      </p:sp>
      <p:sp>
        <p:nvSpPr>
          <p:cNvPr id="226" name="Google Shape;226;p11"/>
          <p:cNvSpPr/>
          <p:nvPr/>
        </p:nvSpPr>
        <p:spPr>
          <a:xfrm>
            <a:off x="4913078" y="3658095"/>
            <a:ext cx="1128900" cy="646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i-IN" sz="3600" b="1" i="0" u="none" strike="noStrike" cap="none">
                <a:solidFill>
                  <a:srgbClr val="000000"/>
                </a:solidFill>
                <a:latin typeface="Arial"/>
                <a:ea typeface="Arial"/>
                <a:cs typeface="Arial"/>
                <a:sym typeface="Arial"/>
              </a:rPr>
              <a:t> प्राण</a:t>
            </a:r>
            <a:endParaRPr sz="3600" b="1" i="0" u="none" strike="noStrike" cap="none">
              <a:solidFill>
                <a:srgbClr val="000000"/>
              </a:solidFill>
              <a:latin typeface="Arial"/>
              <a:ea typeface="Arial"/>
              <a:cs typeface="Arial"/>
              <a:sym typeface="Arial"/>
            </a:endParaRPr>
          </a:p>
        </p:txBody>
      </p:sp>
      <p:pic>
        <p:nvPicPr>
          <p:cNvPr id="227" name="Google Shape;227;p11"/>
          <p:cNvPicPr preferRelativeResize="0"/>
          <p:nvPr/>
        </p:nvPicPr>
        <p:blipFill rotWithShape="1">
          <a:blip r:embed="rId4">
            <a:alphaModFix/>
          </a:blip>
          <a:srcRect/>
          <a:stretch/>
        </p:blipFill>
        <p:spPr>
          <a:xfrm>
            <a:off x="7471792" y="141317"/>
            <a:ext cx="1543826" cy="6118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2000"/>
                                        <p:tgtEl>
                                          <p:spTgt spid="2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0"/>
                                        </p:tgtEl>
                                        <p:attrNameLst>
                                          <p:attrName>style.visibility</p:attrName>
                                        </p:attrNameLst>
                                      </p:cBhvr>
                                      <p:to>
                                        <p:strVal val="visible"/>
                                      </p:to>
                                    </p:set>
                                    <p:animEffect transition="in" filter="fade">
                                      <p:cBhvr>
                                        <p:cTn id="12" dur="2000"/>
                                        <p:tgtEl>
                                          <p:spTgt spid="2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2"/>
                                        </p:tgtEl>
                                        <p:attrNameLst>
                                          <p:attrName>style.visibility</p:attrName>
                                        </p:attrNameLst>
                                      </p:cBhvr>
                                      <p:to>
                                        <p:strVal val="visible"/>
                                      </p:to>
                                    </p:set>
                                    <p:animEffect transition="in" filter="fade">
                                      <p:cBhvr>
                                        <p:cTn id="17" dur="2000"/>
                                        <p:tgtEl>
                                          <p:spTgt spid="2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4"/>
                                        </p:tgtEl>
                                        <p:attrNameLst>
                                          <p:attrName>style.visibility</p:attrName>
                                        </p:attrNameLst>
                                      </p:cBhvr>
                                      <p:to>
                                        <p:strVal val="visible"/>
                                      </p:to>
                                    </p:set>
                                    <p:animEffect transition="in" filter="fade">
                                      <p:cBhvr>
                                        <p:cTn id="22" dur="2000"/>
                                        <p:tgtEl>
                                          <p:spTgt spid="2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6"/>
                                        </p:tgtEl>
                                        <p:attrNameLst>
                                          <p:attrName>style.visibility</p:attrName>
                                        </p:attrNameLst>
                                      </p:cBhvr>
                                      <p:to>
                                        <p:strVal val="visible"/>
                                      </p:to>
                                    </p:set>
                                    <p:animEffect transition="in" filter="fade">
                                      <p:cBhvr>
                                        <p:cTn id="27" dur="2000"/>
                                        <p:tgtEl>
                                          <p:spTgt spid="2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8"/>
                                        </p:tgtEl>
                                        <p:attrNameLst>
                                          <p:attrName>style.visibility</p:attrName>
                                        </p:attrNameLst>
                                      </p:cBhvr>
                                      <p:to>
                                        <p:strVal val="visible"/>
                                      </p:to>
                                    </p:set>
                                    <p:animEffect transition="in" filter="fade">
                                      <p:cBhvr>
                                        <p:cTn id="32" dur="1000"/>
                                        <p:tgtEl>
                                          <p:spTgt spid="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2BCBF8-0584-AE1C-627B-7C9F6C13E14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0"/>
            <a:ext cx="9144000" cy="5143500"/>
          </a:xfrm>
          <a:prstGeom prst="rect">
            <a:avLst/>
          </a:prstGeom>
        </p:spPr>
      </p:pic>
      <p:sp>
        <p:nvSpPr>
          <p:cNvPr id="4" name="TextBox 3">
            <a:extLst>
              <a:ext uri="{FF2B5EF4-FFF2-40B4-BE49-F238E27FC236}">
                <a16:creationId xmlns:a16="http://schemas.microsoft.com/office/drawing/2014/main" id="{B1A340C5-DE83-FB2B-AE6D-86E9ACEE96EB}"/>
              </a:ext>
            </a:extLst>
          </p:cNvPr>
          <p:cNvSpPr txBox="1"/>
          <p:nvPr/>
        </p:nvSpPr>
        <p:spPr>
          <a:xfrm>
            <a:off x="0" y="5143500"/>
            <a:ext cx="9144000" cy="230832"/>
          </a:xfrm>
          <a:prstGeom prst="rect">
            <a:avLst/>
          </a:prstGeom>
          <a:noFill/>
        </p:spPr>
        <p:txBody>
          <a:bodyPr wrap="square" rtlCol="0">
            <a:spAutoFit/>
          </a:bodyPr>
          <a:lstStyle/>
          <a:p>
            <a:r>
              <a:rPr lang="en-US" sz="900">
                <a:hlinkClick r:id="rId3" tooltip="https://www.creativity103.com/backgrounds/index.htm"/>
              </a:rPr>
              <a:t>This Photo</a:t>
            </a:r>
            <a:r>
              <a:rPr lang="en-US" sz="900"/>
              <a:t> by Unknown Author is licensed under </a:t>
            </a:r>
            <a:r>
              <a:rPr lang="en-US" sz="900">
                <a:hlinkClick r:id="rId4" tooltip="https://creativecommons.org/licenses/by/3.0/"/>
              </a:rPr>
              <a:t>CC BY</a:t>
            </a:r>
            <a:endParaRPr lang="en-US" sz="900"/>
          </a:p>
        </p:txBody>
      </p:sp>
      <p:sp>
        <p:nvSpPr>
          <p:cNvPr id="6" name="TextBox 5">
            <a:extLst>
              <a:ext uri="{FF2B5EF4-FFF2-40B4-BE49-F238E27FC236}">
                <a16:creationId xmlns:a16="http://schemas.microsoft.com/office/drawing/2014/main" id="{7C184FDC-8FD2-C61B-3E04-B078D2AEE5EB}"/>
              </a:ext>
            </a:extLst>
          </p:cNvPr>
          <p:cNvSpPr txBox="1"/>
          <p:nvPr/>
        </p:nvSpPr>
        <p:spPr>
          <a:xfrm>
            <a:off x="2912534" y="0"/>
            <a:ext cx="4651022" cy="646331"/>
          </a:xfrm>
          <a:prstGeom prst="rect">
            <a:avLst/>
          </a:prstGeom>
          <a:noFill/>
        </p:spPr>
        <p:txBody>
          <a:bodyPr wrap="square">
            <a:spAutoFit/>
          </a:bodyPr>
          <a:lstStyle/>
          <a:p>
            <a:r>
              <a:rPr lang="en-US" sz="3600" b="1" u="sng" dirty="0" err="1">
                <a:solidFill>
                  <a:srgbClr val="C00000"/>
                </a:solidFill>
              </a:rPr>
              <a:t>अपठित</a:t>
            </a:r>
            <a:r>
              <a:rPr lang="en-US" sz="3600" b="1" u="sng" dirty="0">
                <a:solidFill>
                  <a:srgbClr val="C00000"/>
                </a:solidFill>
              </a:rPr>
              <a:t> </a:t>
            </a:r>
            <a:r>
              <a:rPr lang="en-US" sz="3600" b="1" u="sng" dirty="0" err="1">
                <a:solidFill>
                  <a:srgbClr val="C00000"/>
                </a:solidFill>
              </a:rPr>
              <a:t>गद्यांश</a:t>
            </a:r>
            <a:r>
              <a:rPr lang="en-US" sz="3600" b="1" u="sng" dirty="0">
                <a:solidFill>
                  <a:srgbClr val="C00000"/>
                </a:solidFill>
              </a:rPr>
              <a:t> </a:t>
            </a:r>
          </a:p>
        </p:txBody>
      </p:sp>
      <p:sp>
        <p:nvSpPr>
          <p:cNvPr id="8" name="TextBox 7">
            <a:extLst>
              <a:ext uri="{FF2B5EF4-FFF2-40B4-BE49-F238E27FC236}">
                <a16:creationId xmlns:a16="http://schemas.microsoft.com/office/drawing/2014/main" id="{FE38E2BD-BF8E-E2C6-E7F2-16F545A868D0}"/>
              </a:ext>
            </a:extLst>
          </p:cNvPr>
          <p:cNvSpPr txBox="1"/>
          <p:nvPr/>
        </p:nvSpPr>
        <p:spPr>
          <a:xfrm>
            <a:off x="395112" y="771257"/>
            <a:ext cx="7890932" cy="1200329"/>
          </a:xfrm>
          <a:prstGeom prst="rect">
            <a:avLst/>
          </a:prstGeom>
          <a:noFill/>
        </p:spPr>
        <p:txBody>
          <a:bodyPr wrap="square">
            <a:spAutoFit/>
          </a:bodyPr>
          <a:lstStyle/>
          <a:p>
            <a:r>
              <a:rPr lang="en-US" sz="2400" b="1" dirty="0" err="1">
                <a:solidFill>
                  <a:srgbClr val="FF0000"/>
                </a:solidFill>
              </a:rPr>
              <a:t>एक</a:t>
            </a:r>
            <a:r>
              <a:rPr lang="en-US" sz="2400" b="1" dirty="0">
                <a:solidFill>
                  <a:srgbClr val="FF0000"/>
                </a:solidFill>
              </a:rPr>
              <a:t> </a:t>
            </a:r>
            <a:r>
              <a:rPr lang="en-US" sz="2400" b="1" dirty="0" err="1">
                <a:solidFill>
                  <a:srgbClr val="FF0000"/>
                </a:solidFill>
              </a:rPr>
              <a:t>बड़े</a:t>
            </a:r>
            <a:r>
              <a:rPr lang="en-US" sz="2400" b="1" dirty="0">
                <a:solidFill>
                  <a:srgbClr val="FF0000"/>
                </a:solidFill>
              </a:rPr>
              <a:t> </a:t>
            </a:r>
            <a:r>
              <a:rPr lang="en-US" sz="2400" b="1" dirty="0" err="1">
                <a:solidFill>
                  <a:srgbClr val="FF0000"/>
                </a:solidFill>
              </a:rPr>
              <a:t>से</a:t>
            </a:r>
            <a:r>
              <a:rPr lang="en-US" sz="2400" b="1" dirty="0">
                <a:solidFill>
                  <a:srgbClr val="FF0000"/>
                </a:solidFill>
              </a:rPr>
              <a:t> </a:t>
            </a:r>
            <a:r>
              <a:rPr lang="en-US" sz="2400" b="1" dirty="0" err="1">
                <a:solidFill>
                  <a:srgbClr val="FF0000"/>
                </a:solidFill>
              </a:rPr>
              <a:t>पेड़</a:t>
            </a:r>
            <a:r>
              <a:rPr lang="en-US" sz="2400" b="1" dirty="0">
                <a:solidFill>
                  <a:srgbClr val="FF0000"/>
                </a:solidFill>
              </a:rPr>
              <a:t> </a:t>
            </a:r>
            <a:r>
              <a:rPr lang="en-US" sz="2400" b="1" dirty="0" err="1">
                <a:solidFill>
                  <a:srgbClr val="FF0000"/>
                </a:solidFill>
              </a:rPr>
              <a:t>के</a:t>
            </a:r>
            <a:r>
              <a:rPr lang="en-US" sz="2400" b="1" dirty="0">
                <a:solidFill>
                  <a:srgbClr val="FF0000"/>
                </a:solidFill>
              </a:rPr>
              <a:t> </a:t>
            </a:r>
            <a:r>
              <a:rPr lang="en-US" sz="2400" b="1" dirty="0" err="1">
                <a:solidFill>
                  <a:srgbClr val="FF0000"/>
                </a:solidFill>
              </a:rPr>
              <a:t>नीचे</a:t>
            </a:r>
            <a:r>
              <a:rPr lang="en-US" sz="2400" b="1" dirty="0">
                <a:solidFill>
                  <a:srgbClr val="FF0000"/>
                </a:solidFill>
              </a:rPr>
              <a:t> </a:t>
            </a:r>
            <a:r>
              <a:rPr lang="en-US" sz="2400" b="1" dirty="0" err="1">
                <a:solidFill>
                  <a:srgbClr val="FF0000"/>
                </a:solidFill>
              </a:rPr>
              <a:t>एक</a:t>
            </a:r>
            <a:r>
              <a:rPr lang="en-US" sz="2400" b="1" dirty="0">
                <a:solidFill>
                  <a:srgbClr val="FF0000"/>
                </a:solidFill>
              </a:rPr>
              <a:t> </a:t>
            </a:r>
            <a:r>
              <a:rPr lang="hi-IN" sz="2400" b="1" dirty="0">
                <a:solidFill>
                  <a:srgbClr val="FF0000"/>
                </a:solidFill>
              </a:rPr>
              <a:t>सर्प </a:t>
            </a:r>
            <a:r>
              <a:rPr lang="en-US" sz="2400" b="1" dirty="0" err="1">
                <a:solidFill>
                  <a:srgbClr val="FF0000"/>
                </a:solidFill>
              </a:rPr>
              <a:t>अपने</a:t>
            </a:r>
            <a:r>
              <a:rPr lang="en-US" sz="2400" b="1" dirty="0">
                <a:solidFill>
                  <a:srgbClr val="FF0000"/>
                </a:solidFill>
              </a:rPr>
              <a:t> </a:t>
            </a:r>
            <a:r>
              <a:rPr lang="en-US" sz="2400" b="1" dirty="0" err="1">
                <a:solidFill>
                  <a:srgbClr val="FF0000"/>
                </a:solidFill>
              </a:rPr>
              <a:t>परिवार</a:t>
            </a:r>
            <a:r>
              <a:rPr lang="en-US" sz="2400" b="1" dirty="0">
                <a:solidFill>
                  <a:srgbClr val="FF0000"/>
                </a:solidFill>
              </a:rPr>
              <a:t> </a:t>
            </a:r>
            <a:r>
              <a:rPr lang="en-US" sz="2400" b="1" dirty="0" err="1">
                <a:solidFill>
                  <a:srgbClr val="FF0000"/>
                </a:solidFill>
              </a:rPr>
              <a:t>के</a:t>
            </a:r>
            <a:r>
              <a:rPr lang="en-US" sz="2400" b="1" dirty="0">
                <a:solidFill>
                  <a:srgbClr val="FF0000"/>
                </a:solidFill>
              </a:rPr>
              <a:t> </a:t>
            </a:r>
            <a:r>
              <a:rPr lang="en-US" sz="2400" b="1" dirty="0" err="1">
                <a:solidFill>
                  <a:srgbClr val="FF0000"/>
                </a:solidFill>
              </a:rPr>
              <a:t>साथ</a:t>
            </a:r>
            <a:r>
              <a:rPr lang="en-US" sz="2400" b="1" dirty="0">
                <a:solidFill>
                  <a:srgbClr val="FF0000"/>
                </a:solidFill>
              </a:rPr>
              <a:t> </a:t>
            </a:r>
            <a:r>
              <a:rPr lang="en-US" sz="2400" b="1" dirty="0" err="1">
                <a:solidFill>
                  <a:srgbClr val="FF0000"/>
                </a:solidFill>
              </a:rPr>
              <a:t>ग्राम</a:t>
            </a:r>
            <a:r>
              <a:rPr lang="en-US" sz="2400" b="1" dirty="0">
                <a:solidFill>
                  <a:srgbClr val="FF0000"/>
                </a:solidFill>
              </a:rPr>
              <a:t> </a:t>
            </a:r>
            <a:r>
              <a:rPr lang="en-US" sz="2400" b="1" dirty="0" err="1">
                <a:solidFill>
                  <a:srgbClr val="FF0000"/>
                </a:solidFill>
              </a:rPr>
              <a:t>में</a:t>
            </a:r>
            <a:r>
              <a:rPr lang="en-US" sz="2400" b="1" dirty="0">
                <a:solidFill>
                  <a:srgbClr val="FF0000"/>
                </a:solidFill>
              </a:rPr>
              <a:t> </a:t>
            </a:r>
            <a:r>
              <a:rPr lang="en-US" sz="2400" b="1" dirty="0" err="1">
                <a:solidFill>
                  <a:srgbClr val="FF0000"/>
                </a:solidFill>
              </a:rPr>
              <a:t>रहता</a:t>
            </a:r>
            <a:r>
              <a:rPr lang="en-US" sz="2400" b="1" dirty="0">
                <a:solidFill>
                  <a:srgbClr val="FF0000"/>
                </a:solidFill>
              </a:rPr>
              <a:t> </a:t>
            </a:r>
            <a:r>
              <a:rPr lang="en-US" sz="2400" b="1" dirty="0" err="1">
                <a:solidFill>
                  <a:srgbClr val="FF0000"/>
                </a:solidFill>
              </a:rPr>
              <a:t>था</a:t>
            </a:r>
            <a:r>
              <a:rPr lang="en-US" sz="2400" b="1" dirty="0">
                <a:solidFill>
                  <a:srgbClr val="FF0000"/>
                </a:solidFill>
              </a:rPr>
              <a:t> , </a:t>
            </a:r>
            <a:r>
              <a:rPr lang="en-US" sz="2400" b="1" dirty="0" err="1">
                <a:solidFill>
                  <a:srgbClr val="FF0000"/>
                </a:solidFill>
              </a:rPr>
              <a:t>वह</a:t>
            </a:r>
            <a:r>
              <a:rPr lang="en-US" sz="2400" b="1" dirty="0">
                <a:solidFill>
                  <a:srgbClr val="FF0000"/>
                </a:solidFill>
              </a:rPr>
              <a:t> </a:t>
            </a:r>
            <a:r>
              <a:rPr lang="en-US" sz="2400" b="1" dirty="0" err="1">
                <a:solidFill>
                  <a:srgbClr val="FF0000"/>
                </a:solidFill>
              </a:rPr>
              <a:t>बहुत</a:t>
            </a:r>
            <a:r>
              <a:rPr lang="en-US" sz="2400" b="1" dirty="0">
                <a:solidFill>
                  <a:srgbClr val="FF0000"/>
                </a:solidFill>
              </a:rPr>
              <a:t> </a:t>
            </a:r>
            <a:r>
              <a:rPr lang="en-US" sz="2400" b="1" dirty="0" err="1">
                <a:solidFill>
                  <a:srgbClr val="FF0000"/>
                </a:solidFill>
              </a:rPr>
              <a:t>शर्म</a:t>
            </a:r>
            <a:r>
              <a:rPr lang="en-US" sz="2400" b="1" dirty="0">
                <a:solidFill>
                  <a:srgbClr val="FF0000"/>
                </a:solidFill>
              </a:rPr>
              <a:t> </a:t>
            </a:r>
            <a:r>
              <a:rPr lang="en-US" sz="2400" b="1" dirty="0" err="1">
                <a:solidFill>
                  <a:srgbClr val="FF0000"/>
                </a:solidFill>
              </a:rPr>
              <a:t>करता</a:t>
            </a:r>
            <a:r>
              <a:rPr lang="en-US" sz="2400" b="1" dirty="0">
                <a:solidFill>
                  <a:srgbClr val="FF0000"/>
                </a:solidFill>
              </a:rPr>
              <a:t> </a:t>
            </a:r>
            <a:r>
              <a:rPr lang="en-US" sz="2400" b="1" dirty="0" err="1">
                <a:solidFill>
                  <a:srgbClr val="FF0000"/>
                </a:solidFill>
              </a:rPr>
              <a:t>था</a:t>
            </a:r>
            <a:r>
              <a:rPr lang="en-US" sz="2400" b="1" dirty="0">
                <a:solidFill>
                  <a:srgbClr val="FF0000"/>
                </a:solidFill>
              </a:rPr>
              <a:t> l </a:t>
            </a:r>
            <a:r>
              <a:rPr lang="hi-IN" sz="2400" b="1" dirty="0">
                <a:solidFill>
                  <a:srgbClr val="FF0000"/>
                </a:solidFill>
              </a:rPr>
              <a:t>एक </a:t>
            </a:r>
            <a:r>
              <a:rPr lang="en-US" sz="2400" b="1" dirty="0" err="1">
                <a:solidFill>
                  <a:srgbClr val="FF0000"/>
                </a:solidFill>
              </a:rPr>
              <a:t>दिन</a:t>
            </a:r>
            <a:r>
              <a:rPr lang="en-US" sz="2400" b="1" dirty="0">
                <a:solidFill>
                  <a:srgbClr val="FF0000"/>
                </a:solidFill>
              </a:rPr>
              <a:t> </a:t>
            </a:r>
            <a:r>
              <a:rPr lang="en-US" sz="2400" b="1" dirty="0" err="1">
                <a:solidFill>
                  <a:srgbClr val="FF0000"/>
                </a:solidFill>
              </a:rPr>
              <a:t>वर्षा</a:t>
            </a:r>
            <a:r>
              <a:rPr lang="en-US" sz="2400" b="1" dirty="0">
                <a:solidFill>
                  <a:srgbClr val="FF0000"/>
                </a:solidFill>
              </a:rPr>
              <a:t> </a:t>
            </a:r>
            <a:r>
              <a:rPr lang="en-US" sz="2400" b="1" dirty="0" err="1">
                <a:solidFill>
                  <a:srgbClr val="FF0000"/>
                </a:solidFill>
              </a:rPr>
              <a:t>होने</a:t>
            </a:r>
            <a:r>
              <a:rPr lang="en-US" sz="2400" b="1" dirty="0">
                <a:solidFill>
                  <a:srgbClr val="FF0000"/>
                </a:solidFill>
              </a:rPr>
              <a:t> </a:t>
            </a:r>
            <a:r>
              <a:rPr lang="en-US" sz="2400" b="1" dirty="0" err="1">
                <a:solidFill>
                  <a:srgbClr val="FF0000"/>
                </a:solidFill>
              </a:rPr>
              <a:t>पर</a:t>
            </a:r>
            <a:r>
              <a:rPr lang="en-US" sz="2400" b="1" dirty="0">
                <a:solidFill>
                  <a:srgbClr val="FF0000"/>
                </a:solidFill>
              </a:rPr>
              <a:t> </a:t>
            </a:r>
            <a:r>
              <a:rPr lang="en-US" sz="2400" b="1" dirty="0" err="1">
                <a:solidFill>
                  <a:srgbClr val="FF0000"/>
                </a:solidFill>
              </a:rPr>
              <a:t>वह</a:t>
            </a:r>
            <a:r>
              <a:rPr lang="en-US" sz="2400" b="1" dirty="0">
                <a:solidFill>
                  <a:srgbClr val="FF0000"/>
                </a:solidFill>
              </a:rPr>
              <a:t> </a:t>
            </a:r>
            <a:r>
              <a:rPr lang="en-US" sz="2400" b="1" dirty="0" err="1">
                <a:solidFill>
                  <a:srgbClr val="FF0000"/>
                </a:solidFill>
              </a:rPr>
              <a:t>पार्क</a:t>
            </a:r>
            <a:r>
              <a:rPr lang="en-US" sz="2400" b="1" dirty="0">
                <a:solidFill>
                  <a:srgbClr val="FF0000"/>
                </a:solidFill>
              </a:rPr>
              <a:t> </a:t>
            </a:r>
            <a:r>
              <a:rPr lang="en-US" sz="2400" b="1" dirty="0" err="1">
                <a:solidFill>
                  <a:srgbClr val="FF0000"/>
                </a:solidFill>
              </a:rPr>
              <a:t>में</a:t>
            </a:r>
            <a:r>
              <a:rPr lang="en-US" sz="2400" b="1" dirty="0">
                <a:solidFill>
                  <a:srgbClr val="FF0000"/>
                </a:solidFill>
              </a:rPr>
              <a:t> </a:t>
            </a:r>
            <a:r>
              <a:rPr lang="en-US" sz="2400" b="1" dirty="0" err="1">
                <a:solidFill>
                  <a:srgbClr val="FF0000"/>
                </a:solidFill>
              </a:rPr>
              <a:t>छुप</a:t>
            </a:r>
            <a:r>
              <a:rPr lang="en-US" sz="2400" b="1" dirty="0">
                <a:solidFill>
                  <a:srgbClr val="FF0000"/>
                </a:solidFill>
              </a:rPr>
              <a:t> </a:t>
            </a:r>
            <a:r>
              <a:rPr lang="en-US" sz="2400" b="1" dirty="0" err="1">
                <a:solidFill>
                  <a:srgbClr val="FF0000"/>
                </a:solidFill>
              </a:rPr>
              <a:t>गया</a:t>
            </a:r>
            <a:r>
              <a:rPr lang="en-US" sz="2400" b="1" dirty="0">
                <a:solidFill>
                  <a:srgbClr val="FF0000"/>
                </a:solidFill>
              </a:rPr>
              <a:t> </a:t>
            </a:r>
            <a:r>
              <a:rPr lang="en-US" sz="2400" b="1" dirty="0" err="1">
                <a:solidFill>
                  <a:srgbClr val="FF0000"/>
                </a:solidFill>
              </a:rPr>
              <a:t>और</a:t>
            </a:r>
            <a:r>
              <a:rPr lang="en-US" sz="2400" b="1" dirty="0">
                <a:solidFill>
                  <a:srgbClr val="FF0000"/>
                </a:solidFill>
              </a:rPr>
              <a:t> </a:t>
            </a:r>
            <a:r>
              <a:rPr lang="en-US" sz="2400" b="1" dirty="0" err="1">
                <a:solidFill>
                  <a:srgbClr val="FF0000"/>
                </a:solidFill>
              </a:rPr>
              <a:t>बाद</a:t>
            </a:r>
            <a:r>
              <a:rPr lang="en-US" sz="2400" b="1" dirty="0">
                <a:solidFill>
                  <a:srgbClr val="FF0000"/>
                </a:solidFill>
              </a:rPr>
              <a:t> </a:t>
            </a:r>
            <a:r>
              <a:rPr lang="en-US" sz="2400" b="1" dirty="0" err="1">
                <a:solidFill>
                  <a:srgbClr val="FF0000"/>
                </a:solidFill>
              </a:rPr>
              <a:t>में</a:t>
            </a:r>
            <a:r>
              <a:rPr lang="en-US" sz="2400" b="1" dirty="0">
                <a:solidFill>
                  <a:srgbClr val="FF0000"/>
                </a:solidFill>
              </a:rPr>
              <a:t> </a:t>
            </a:r>
            <a:r>
              <a:rPr lang="en-US" sz="2400" b="1" dirty="0" err="1">
                <a:solidFill>
                  <a:srgbClr val="FF0000"/>
                </a:solidFill>
              </a:rPr>
              <a:t>ट्रक</a:t>
            </a:r>
            <a:r>
              <a:rPr lang="en-US" sz="2400" b="1" dirty="0">
                <a:solidFill>
                  <a:srgbClr val="FF0000"/>
                </a:solidFill>
              </a:rPr>
              <a:t> </a:t>
            </a:r>
            <a:r>
              <a:rPr lang="en-US" sz="2400" b="1" dirty="0" err="1">
                <a:solidFill>
                  <a:srgbClr val="FF0000"/>
                </a:solidFill>
              </a:rPr>
              <a:t>में</a:t>
            </a:r>
            <a:r>
              <a:rPr lang="en-US" sz="2400" b="1" dirty="0">
                <a:solidFill>
                  <a:srgbClr val="FF0000"/>
                </a:solidFill>
              </a:rPr>
              <a:t> </a:t>
            </a:r>
            <a:r>
              <a:rPr lang="en-US" sz="2400" b="1" dirty="0" err="1">
                <a:solidFill>
                  <a:srgbClr val="FF0000"/>
                </a:solidFill>
              </a:rPr>
              <a:t>बैठकर</a:t>
            </a:r>
            <a:r>
              <a:rPr lang="en-US" sz="2400" b="1" dirty="0">
                <a:solidFill>
                  <a:srgbClr val="FF0000"/>
                </a:solidFill>
              </a:rPr>
              <a:t> </a:t>
            </a:r>
            <a:r>
              <a:rPr lang="en-US" sz="2400" b="1" dirty="0" err="1">
                <a:solidFill>
                  <a:srgbClr val="FF0000"/>
                </a:solidFill>
              </a:rPr>
              <a:t>चला</a:t>
            </a:r>
            <a:r>
              <a:rPr lang="en-US" sz="2400" b="1" dirty="0">
                <a:solidFill>
                  <a:srgbClr val="FF0000"/>
                </a:solidFill>
              </a:rPr>
              <a:t> </a:t>
            </a:r>
            <a:r>
              <a:rPr lang="en-US" sz="2400" b="1" dirty="0" err="1">
                <a:solidFill>
                  <a:srgbClr val="FF0000"/>
                </a:solidFill>
              </a:rPr>
              <a:t>गया</a:t>
            </a:r>
            <a:r>
              <a:rPr lang="en-US" sz="2400" b="1" dirty="0">
                <a:solidFill>
                  <a:srgbClr val="FF0000"/>
                </a:solidFill>
              </a:rPr>
              <a:t> l</a:t>
            </a:r>
          </a:p>
        </p:txBody>
      </p:sp>
      <p:sp>
        <p:nvSpPr>
          <p:cNvPr id="5" name="TextBox 4">
            <a:extLst>
              <a:ext uri="{FF2B5EF4-FFF2-40B4-BE49-F238E27FC236}">
                <a16:creationId xmlns:a16="http://schemas.microsoft.com/office/drawing/2014/main" id="{23201B13-FB9D-826B-5E09-77329C1EF7EB}"/>
              </a:ext>
            </a:extLst>
          </p:cNvPr>
          <p:cNvSpPr txBox="1"/>
          <p:nvPr/>
        </p:nvSpPr>
        <p:spPr>
          <a:xfrm>
            <a:off x="395112" y="2003625"/>
            <a:ext cx="6503399" cy="461665"/>
          </a:xfrm>
          <a:prstGeom prst="rect">
            <a:avLst/>
          </a:prstGeom>
          <a:noFill/>
        </p:spPr>
        <p:txBody>
          <a:bodyPr wrap="square">
            <a:spAutoFit/>
          </a:bodyPr>
          <a:lstStyle/>
          <a:p>
            <a:r>
              <a:rPr lang="en-US" sz="2400" b="1" dirty="0">
                <a:solidFill>
                  <a:srgbClr val="C00000"/>
                </a:solidFill>
              </a:rPr>
              <a:t>1 - </a:t>
            </a:r>
            <a:r>
              <a:rPr lang="en-US" sz="2400" b="1" dirty="0" err="1">
                <a:solidFill>
                  <a:srgbClr val="C00000"/>
                </a:solidFill>
              </a:rPr>
              <a:t>सर्प</a:t>
            </a:r>
            <a:r>
              <a:rPr lang="en-US" sz="2400" b="1" dirty="0">
                <a:solidFill>
                  <a:srgbClr val="C00000"/>
                </a:solidFill>
              </a:rPr>
              <a:t> </a:t>
            </a:r>
            <a:r>
              <a:rPr lang="en-US" sz="2400" b="1" dirty="0" err="1">
                <a:solidFill>
                  <a:srgbClr val="C00000"/>
                </a:solidFill>
              </a:rPr>
              <a:t>अपने</a:t>
            </a:r>
            <a:r>
              <a:rPr lang="en-US" sz="2400" b="1" dirty="0">
                <a:solidFill>
                  <a:srgbClr val="C00000"/>
                </a:solidFill>
              </a:rPr>
              <a:t> </a:t>
            </a:r>
            <a:r>
              <a:rPr lang="en-US" sz="2400" b="1" dirty="0" err="1">
                <a:solidFill>
                  <a:srgbClr val="C00000"/>
                </a:solidFill>
              </a:rPr>
              <a:t>परिवार</a:t>
            </a:r>
            <a:r>
              <a:rPr lang="en-US" sz="2400" b="1" dirty="0">
                <a:solidFill>
                  <a:srgbClr val="C00000"/>
                </a:solidFill>
              </a:rPr>
              <a:t> </a:t>
            </a:r>
            <a:r>
              <a:rPr lang="en-US" sz="2400" b="1" dirty="0" err="1">
                <a:solidFill>
                  <a:srgbClr val="C00000"/>
                </a:solidFill>
              </a:rPr>
              <a:t>के</a:t>
            </a:r>
            <a:r>
              <a:rPr lang="en-US" sz="2400" b="1" dirty="0">
                <a:solidFill>
                  <a:srgbClr val="C00000"/>
                </a:solidFill>
              </a:rPr>
              <a:t> </a:t>
            </a:r>
            <a:r>
              <a:rPr lang="en-US" sz="2400" b="1" dirty="0" err="1">
                <a:solidFill>
                  <a:srgbClr val="C00000"/>
                </a:solidFill>
              </a:rPr>
              <a:t>साथ</a:t>
            </a:r>
            <a:r>
              <a:rPr lang="en-US" sz="2400" b="1" dirty="0">
                <a:solidFill>
                  <a:srgbClr val="C00000"/>
                </a:solidFill>
              </a:rPr>
              <a:t> </a:t>
            </a:r>
            <a:r>
              <a:rPr lang="en-US" sz="2400" b="1" dirty="0" err="1">
                <a:solidFill>
                  <a:srgbClr val="C00000"/>
                </a:solidFill>
              </a:rPr>
              <a:t>कहाँ</a:t>
            </a:r>
            <a:r>
              <a:rPr lang="en-US" sz="2400" b="1" dirty="0">
                <a:solidFill>
                  <a:srgbClr val="C00000"/>
                </a:solidFill>
              </a:rPr>
              <a:t> </a:t>
            </a:r>
            <a:r>
              <a:rPr lang="en-US" sz="2400" b="1" dirty="0" err="1">
                <a:solidFill>
                  <a:srgbClr val="C00000"/>
                </a:solidFill>
              </a:rPr>
              <a:t>रहता</a:t>
            </a:r>
            <a:r>
              <a:rPr lang="en-US" sz="2400" b="1" dirty="0">
                <a:solidFill>
                  <a:srgbClr val="C00000"/>
                </a:solidFill>
              </a:rPr>
              <a:t> </a:t>
            </a:r>
            <a:r>
              <a:rPr lang="en-US" sz="2400" b="1" dirty="0" err="1">
                <a:solidFill>
                  <a:srgbClr val="C00000"/>
                </a:solidFill>
              </a:rPr>
              <a:t>था</a:t>
            </a:r>
            <a:r>
              <a:rPr lang="en-US" sz="2400" b="1" dirty="0">
                <a:solidFill>
                  <a:srgbClr val="C00000"/>
                </a:solidFill>
              </a:rPr>
              <a:t> ?</a:t>
            </a:r>
          </a:p>
        </p:txBody>
      </p:sp>
      <p:sp>
        <p:nvSpPr>
          <p:cNvPr id="9" name="TextBox 8">
            <a:extLst>
              <a:ext uri="{FF2B5EF4-FFF2-40B4-BE49-F238E27FC236}">
                <a16:creationId xmlns:a16="http://schemas.microsoft.com/office/drawing/2014/main" id="{2DFA037C-6734-4919-2BF6-CA99851C528D}"/>
              </a:ext>
            </a:extLst>
          </p:cNvPr>
          <p:cNvSpPr txBox="1"/>
          <p:nvPr/>
        </p:nvSpPr>
        <p:spPr>
          <a:xfrm>
            <a:off x="395112" y="2499499"/>
            <a:ext cx="6377650" cy="461665"/>
          </a:xfrm>
          <a:prstGeom prst="rect">
            <a:avLst/>
          </a:prstGeom>
          <a:noFill/>
        </p:spPr>
        <p:txBody>
          <a:bodyPr wrap="square">
            <a:spAutoFit/>
          </a:bodyPr>
          <a:lstStyle/>
          <a:p>
            <a:r>
              <a:rPr lang="en-US" sz="2400" b="1" dirty="0">
                <a:solidFill>
                  <a:srgbClr val="003300"/>
                </a:solidFill>
              </a:rPr>
              <a:t>A - </a:t>
            </a:r>
            <a:r>
              <a:rPr lang="hi-IN" sz="2400" b="1" dirty="0">
                <a:solidFill>
                  <a:srgbClr val="003300"/>
                </a:solidFill>
              </a:rPr>
              <a:t>सर्प </a:t>
            </a:r>
            <a:r>
              <a:rPr lang="en-US" sz="2400" b="1" dirty="0" err="1">
                <a:solidFill>
                  <a:srgbClr val="003300"/>
                </a:solidFill>
              </a:rPr>
              <a:t>अपने</a:t>
            </a:r>
            <a:r>
              <a:rPr lang="en-US" sz="2400" b="1" dirty="0">
                <a:solidFill>
                  <a:srgbClr val="003300"/>
                </a:solidFill>
              </a:rPr>
              <a:t> </a:t>
            </a:r>
            <a:r>
              <a:rPr lang="en-US" sz="2400" b="1" dirty="0" err="1">
                <a:solidFill>
                  <a:srgbClr val="003300"/>
                </a:solidFill>
              </a:rPr>
              <a:t>परिवार</a:t>
            </a:r>
            <a:r>
              <a:rPr lang="en-US" sz="2400" b="1" dirty="0">
                <a:solidFill>
                  <a:srgbClr val="003300"/>
                </a:solidFill>
              </a:rPr>
              <a:t> </a:t>
            </a:r>
            <a:r>
              <a:rPr lang="en-US" sz="2400" b="1" dirty="0" err="1">
                <a:solidFill>
                  <a:srgbClr val="003300"/>
                </a:solidFill>
              </a:rPr>
              <a:t>के</a:t>
            </a:r>
            <a:r>
              <a:rPr lang="en-US" sz="2400" b="1" dirty="0">
                <a:solidFill>
                  <a:srgbClr val="003300"/>
                </a:solidFill>
              </a:rPr>
              <a:t> </a:t>
            </a:r>
            <a:r>
              <a:rPr lang="en-US" sz="2400" b="1" dirty="0" err="1">
                <a:solidFill>
                  <a:srgbClr val="003300"/>
                </a:solidFill>
              </a:rPr>
              <a:t>साथ</a:t>
            </a:r>
            <a:r>
              <a:rPr lang="en-US" sz="2400" b="1" dirty="0">
                <a:solidFill>
                  <a:srgbClr val="003300"/>
                </a:solidFill>
              </a:rPr>
              <a:t> </a:t>
            </a:r>
            <a:r>
              <a:rPr lang="en-US" sz="2400" b="1" dirty="0" err="1">
                <a:solidFill>
                  <a:srgbClr val="003300"/>
                </a:solidFill>
              </a:rPr>
              <a:t>ग्राम</a:t>
            </a:r>
            <a:r>
              <a:rPr lang="en-US" sz="2400" b="1" dirty="0">
                <a:solidFill>
                  <a:srgbClr val="003300"/>
                </a:solidFill>
              </a:rPr>
              <a:t> </a:t>
            </a:r>
            <a:r>
              <a:rPr lang="en-US" sz="2400" b="1" dirty="0" err="1">
                <a:solidFill>
                  <a:srgbClr val="003300"/>
                </a:solidFill>
              </a:rPr>
              <a:t>में</a:t>
            </a:r>
            <a:r>
              <a:rPr lang="en-US" sz="2400" b="1" dirty="0">
                <a:solidFill>
                  <a:srgbClr val="003300"/>
                </a:solidFill>
              </a:rPr>
              <a:t> </a:t>
            </a:r>
            <a:r>
              <a:rPr lang="en-US" sz="2400" b="1" dirty="0" err="1">
                <a:solidFill>
                  <a:srgbClr val="003300"/>
                </a:solidFill>
              </a:rPr>
              <a:t>रहता</a:t>
            </a:r>
            <a:r>
              <a:rPr lang="en-US" sz="2400" b="1" dirty="0">
                <a:solidFill>
                  <a:srgbClr val="003300"/>
                </a:solidFill>
              </a:rPr>
              <a:t> </a:t>
            </a:r>
            <a:r>
              <a:rPr lang="en-US" sz="2400" b="1" dirty="0" err="1">
                <a:solidFill>
                  <a:srgbClr val="003300"/>
                </a:solidFill>
              </a:rPr>
              <a:t>था</a:t>
            </a:r>
            <a:r>
              <a:rPr lang="en-US" sz="2400" b="1" dirty="0">
                <a:solidFill>
                  <a:srgbClr val="003300"/>
                </a:solidFill>
              </a:rPr>
              <a:t> l </a:t>
            </a:r>
            <a:endParaRPr lang="en-US" sz="2400" dirty="0">
              <a:solidFill>
                <a:srgbClr val="003300"/>
              </a:solidFill>
            </a:endParaRPr>
          </a:p>
        </p:txBody>
      </p:sp>
      <p:sp>
        <p:nvSpPr>
          <p:cNvPr id="11" name="TextBox 10">
            <a:extLst>
              <a:ext uri="{FF2B5EF4-FFF2-40B4-BE49-F238E27FC236}">
                <a16:creationId xmlns:a16="http://schemas.microsoft.com/office/drawing/2014/main" id="{C7C503A0-1CB6-A883-9B36-6192DD7B69AE}"/>
              </a:ext>
            </a:extLst>
          </p:cNvPr>
          <p:cNvSpPr txBox="1"/>
          <p:nvPr/>
        </p:nvSpPr>
        <p:spPr>
          <a:xfrm>
            <a:off x="452700" y="3822479"/>
            <a:ext cx="4653022" cy="461665"/>
          </a:xfrm>
          <a:prstGeom prst="rect">
            <a:avLst/>
          </a:prstGeom>
          <a:noFill/>
        </p:spPr>
        <p:txBody>
          <a:bodyPr wrap="square">
            <a:spAutoFit/>
          </a:bodyPr>
          <a:lstStyle/>
          <a:p>
            <a:r>
              <a:rPr lang="en-US" sz="2400" b="1" dirty="0">
                <a:solidFill>
                  <a:srgbClr val="C00000"/>
                </a:solidFill>
              </a:rPr>
              <a:t>3 - </a:t>
            </a:r>
            <a:r>
              <a:rPr lang="en-US" sz="2400" b="1" dirty="0" err="1">
                <a:solidFill>
                  <a:srgbClr val="C00000"/>
                </a:solidFill>
              </a:rPr>
              <a:t>सर्प</a:t>
            </a:r>
            <a:r>
              <a:rPr lang="en-US" sz="2400" b="1" dirty="0">
                <a:solidFill>
                  <a:srgbClr val="C00000"/>
                </a:solidFill>
              </a:rPr>
              <a:t> </a:t>
            </a:r>
            <a:r>
              <a:rPr lang="en-US" sz="2400" b="1" dirty="0" err="1">
                <a:solidFill>
                  <a:srgbClr val="C00000"/>
                </a:solidFill>
              </a:rPr>
              <a:t>कहाँ</a:t>
            </a:r>
            <a:r>
              <a:rPr lang="en-US" sz="2400" b="1" dirty="0">
                <a:solidFill>
                  <a:srgbClr val="C00000"/>
                </a:solidFill>
              </a:rPr>
              <a:t> </a:t>
            </a:r>
            <a:r>
              <a:rPr lang="en-US" sz="2400" b="1" dirty="0" err="1">
                <a:solidFill>
                  <a:srgbClr val="C00000"/>
                </a:solidFill>
              </a:rPr>
              <a:t>जाकर</a:t>
            </a:r>
            <a:r>
              <a:rPr lang="en-US" sz="2400" b="1" dirty="0">
                <a:solidFill>
                  <a:srgbClr val="C00000"/>
                </a:solidFill>
              </a:rPr>
              <a:t> </a:t>
            </a:r>
            <a:r>
              <a:rPr lang="en-US" sz="2400" b="1" dirty="0" err="1">
                <a:solidFill>
                  <a:srgbClr val="C00000"/>
                </a:solidFill>
              </a:rPr>
              <a:t>छुपा</a:t>
            </a:r>
            <a:r>
              <a:rPr lang="en-US" sz="2400" b="1" dirty="0">
                <a:solidFill>
                  <a:srgbClr val="C00000"/>
                </a:solidFill>
              </a:rPr>
              <a:t> </a:t>
            </a:r>
            <a:r>
              <a:rPr lang="en-US" sz="2400" b="1" dirty="0" err="1">
                <a:solidFill>
                  <a:srgbClr val="C00000"/>
                </a:solidFill>
              </a:rPr>
              <a:t>था</a:t>
            </a:r>
            <a:r>
              <a:rPr lang="en-US" sz="2400" b="1" dirty="0">
                <a:solidFill>
                  <a:srgbClr val="C00000"/>
                </a:solidFill>
              </a:rPr>
              <a:t> ?</a:t>
            </a:r>
          </a:p>
        </p:txBody>
      </p:sp>
      <p:sp>
        <p:nvSpPr>
          <p:cNvPr id="13" name="TextBox 12">
            <a:extLst>
              <a:ext uri="{FF2B5EF4-FFF2-40B4-BE49-F238E27FC236}">
                <a16:creationId xmlns:a16="http://schemas.microsoft.com/office/drawing/2014/main" id="{011F7C78-6A57-7072-D7A1-19210408BC86}"/>
              </a:ext>
            </a:extLst>
          </p:cNvPr>
          <p:cNvSpPr txBox="1"/>
          <p:nvPr/>
        </p:nvSpPr>
        <p:spPr>
          <a:xfrm>
            <a:off x="452700" y="4315666"/>
            <a:ext cx="4917668" cy="461665"/>
          </a:xfrm>
          <a:prstGeom prst="rect">
            <a:avLst/>
          </a:prstGeom>
          <a:noFill/>
        </p:spPr>
        <p:txBody>
          <a:bodyPr wrap="square">
            <a:spAutoFit/>
          </a:bodyPr>
          <a:lstStyle/>
          <a:p>
            <a:r>
              <a:rPr lang="en-US" sz="2400" b="1" dirty="0">
                <a:solidFill>
                  <a:srgbClr val="003300"/>
                </a:solidFill>
              </a:rPr>
              <a:t>A - </a:t>
            </a:r>
            <a:r>
              <a:rPr lang="en-US" sz="2400" b="1" dirty="0" err="1">
                <a:solidFill>
                  <a:srgbClr val="003300"/>
                </a:solidFill>
              </a:rPr>
              <a:t>सर्प</a:t>
            </a:r>
            <a:r>
              <a:rPr lang="en-US" sz="2400" b="1" dirty="0">
                <a:solidFill>
                  <a:srgbClr val="003300"/>
                </a:solidFill>
              </a:rPr>
              <a:t> </a:t>
            </a:r>
            <a:r>
              <a:rPr lang="en-US" sz="2400" b="1" dirty="0" err="1">
                <a:solidFill>
                  <a:srgbClr val="003300"/>
                </a:solidFill>
              </a:rPr>
              <a:t>एक</a:t>
            </a:r>
            <a:r>
              <a:rPr lang="en-US" sz="2400" b="1" dirty="0">
                <a:solidFill>
                  <a:srgbClr val="003300"/>
                </a:solidFill>
              </a:rPr>
              <a:t> </a:t>
            </a:r>
            <a:r>
              <a:rPr lang="en-US" sz="2400" b="1" dirty="0" err="1">
                <a:solidFill>
                  <a:srgbClr val="003300"/>
                </a:solidFill>
              </a:rPr>
              <a:t>पार्क</a:t>
            </a:r>
            <a:r>
              <a:rPr lang="en-US" sz="2400" b="1" dirty="0">
                <a:solidFill>
                  <a:srgbClr val="003300"/>
                </a:solidFill>
              </a:rPr>
              <a:t> </a:t>
            </a:r>
            <a:r>
              <a:rPr lang="en-US" sz="2400" b="1" dirty="0" err="1">
                <a:solidFill>
                  <a:srgbClr val="003300"/>
                </a:solidFill>
              </a:rPr>
              <a:t>में</a:t>
            </a:r>
            <a:r>
              <a:rPr lang="en-US" sz="2400" b="1" dirty="0">
                <a:solidFill>
                  <a:srgbClr val="003300"/>
                </a:solidFill>
              </a:rPr>
              <a:t> </a:t>
            </a:r>
            <a:r>
              <a:rPr lang="en-US" sz="2400" b="1" dirty="0" err="1">
                <a:solidFill>
                  <a:srgbClr val="003300"/>
                </a:solidFill>
              </a:rPr>
              <a:t>जाकर</a:t>
            </a:r>
            <a:r>
              <a:rPr lang="en-US" sz="2400" b="1" dirty="0">
                <a:solidFill>
                  <a:srgbClr val="003300"/>
                </a:solidFill>
              </a:rPr>
              <a:t> </a:t>
            </a:r>
            <a:r>
              <a:rPr lang="en-US" sz="2400" b="1" dirty="0" err="1">
                <a:solidFill>
                  <a:srgbClr val="003300"/>
                </a:solidFill>
              </a:rPr>
              <a:t>छुपा</a:t>
            </a:r>
            <a:r>
              <a:rPr lang="en-US" sz="2400" b="1" dirty="0">
                <a:solidFill>
                  <a:srgbClr val="003300"/>
                </a:solidFill>
              </a:rPr>
              <a:t> </a:t>
            </a:r>
            <a:r>
              <a:rPr lang="en-US" sz="2400" b="1" dirty="0" err="1">
                <a:solidFill>
                  <a:srgbClr val="003300"/>
                </a:solidFill>
              </a:rPr>
              <a:t>था</a:t>
            </a:r>
            <a:r>
              <a:rPr lang="en-US" sz="2400" b="1" dirty="0">
                <a:solidFill>
                  <a:srgbClr val="003300"/>
                </a:solidFill>
              </a:rPr>
              <a:t> l</a:t>
            </a:r>
          </a:p>
        </p:txBody>
      </p:sp>
      <p:sp>
        <p:nvSpPr>
          <p:cNvPr id="15" name="TextBox 14">
            <a:extLst>
              <a:ext uri="{FF2B5EF4-FFF2-40B4-BE49-F238E27FC236}">
                <a16:creationId xmlns:a16="http://schemas.microsoft.com/office/drawing/2014/main" id="{197374B1-D2D2-D35F-5166-1426E483B0A1}"/>
              </a:ext>
            </a:extLst>
          </p:cNvPr>
          <p:cNvSpPr txBox="1"/>
          <p:nvPr/>
        </p:nvSpPr>
        <p:spPr>
          <a:xfrm>
            <a:off x="452700" y="2942168"/>
            <a:ext cx="4653022" cy="461665"/>
          </a:xfrm>
          <a:prstGeom prst="rect">
            <a:avLst/>
          </a:prstGeom>
          <a:noFill/>
        </p:spPr>
        <p:txBody>
          <a:bodyPr wrap="square">
            <a:spAutoFit/>
          </a:bodyPr>
          <a:lstStyle/>
          <a:p>
            <a:r>
              <a:rPr lang="en-US" sz="2400" b="1" dirty="0">
                <a:solidFill>
                  <a:srgbClr val="FF0000"/>
                </a:solidFill>
              </a:rPr>
              <a:t>2 - </a:t>
            </a:r>
            <a:r>
              <a:rPr lang="en-US" sz="2400" b="1" dirty="0" err="1">
                <a:solidFill>
                  <a:srgbClr val="FF0000"/>
                </a:solidFill>
              </a:rPr>
              <a:t>वह</a:t>
            </a:r>
            <a:r>
              <a:rPr lang="en-US" sz="2400" b="1" dirty="0">
                <a:solidFill>
                  <a:srgbClr val="FF0000"/>
                </a:solidFill>
              </a:rPr>
              <a:t> </a:t>
            </a:r>
            <a:r>
              <a:rPr lang="en-US" sz="2400" b="1" dirty="0" err="1">
                <a:solidFill>
                  <a:srgbClr val="FF0000"/>
                </a:solidFill>
              </a:rPr>
              <a:t>क्या</a:t>
            </a:r>
            <a:r>
              <a:rPr lang="en-US" sz="2400" b="1" dirty="0">
                <a:solidFill>
                  <a:srgbClr val="FF0000"/>
                </a:solidFill>
              </a:rPr>
              <a:t> </a:t>
            </a:r>
            <a:r>
              <a:rPr lang="en-US" sz="2400" b="1" dirty="0" err="1">
                <a:solidFill>
                  <a:srgbClr val="FF0000"/>
                </a:solidFill>
              </a:rPr>
              <a:t>करता</a:t>
            </a:r>
            <a:r>
              <a:rPr lang="en-US" sz="2400" b="1" dirty="0">
                <a:solidFill>
                  <a:srgbClr val="FF0000"/>
                </a:solidFill>
              </a:rPr>
              <a:t> </a:t>
            </a:r>
            <a:r>
              <a:rPr lang="en-US" sz="2400" b="1" dirty="0" err="1">
                <a:solidFill>
                  <a:srgbClr val="FF0000"/>
                </a:solidFill>
              </a:rPr>
              <a:t>था</a:t>
            </a:r>
            <a:r>
              <a:rPr lang="en-US" sz="2400" b="1" dirty="0">
                <a:solidFill>
                  <a:srgbClr val="FF0000"/>
                </a:solidFill>
              </a:rPr>
              <a:t> ?</a:t>
            </a:r>
          </a:p>
        </p:txBody>
      </p:sp>
      <p:sp>
        <p:nvSpPr>
          <p:cNvPr id="17" name="TextBox 16">
            <a:extLst>
              <a:ext uri="{FF2B5EF4-FFF2-40B4-BE49-F238E27FC236}">
                <a16:creationId xmlns:a16="http://schemas.microsoft.com/office/drawing/2014/main" id="{6ADC22A5-8B73-F4E0-B1CF-40363F9A7669}"/>
              </a:ext>
            </a:extLst>
          </p:cNvPr>
          <p:cNvSpPr txBox="1"/>
          <p:nvPr/>
        </p:nvSpPr>
        <p:spPr>
          <a:xfrm>
            <a:off x="452700" y="3366754"/>
            <a:ext cx="4653022" cy="461665"/>
          </a:xfrm>
          <a:prstGeom prst="rect">
            <a:avLst/>
          </a:prstGeom>
          <a:noFill/>
        </p:spPr>
        <p:txBody>
          <a:bodyPr wrap="square">
            <a:spAutoFit/>
          </a:bodyPr>
          <a:lstStyle/>
          <a:p>
            <a:r>
              <a:rPr lang="en-US" sz="2400" b="1" dirty="0">
                <a:solidFill>
                  <a:srgbClr val="003300"/>
                </a:solidFill>
              </a:rPr>
              <a:t>A - </a:t>
            </a:r>
            <a:r>
              <a:rPr lang="en-US" sz="2400" b="1" dirty="0" err="1">
                <a:solidFill>
                  <a:srgbClr val="003300"/>
                </a:solidFill>
              </a:rPr>
              <a:t>वह</a:t>
            </a:r>
            <a:r>
              <a:rPr lang="en-US" sz="2400" b="1" dirty="0">
                <a:solidFill>
                  <a:srgbClr val="003300"/>
                </a:solidFill>
              </a:rPr>
              <a:t> </a:t>
            </a:r>
            <a:r>
              <a:rPr lang="en-US" sz="2400" b="1" dirty="0" err="1">
                <a:solidFill>
                  <a:srgbClr val="003300"/>
                </a:solidFill>
              </a:rPr>
              <a:t>बहुत</a:t>
            </a:r>
            <a:r>
              <a:rPr lang="en-US" sz="2400" b="1" dirty="0">
                <a:solidFill>
                  <a:srgbClr val="003300"/>
                </a:solidFill>
              </a:rPr>
              <a:t> </a:t>
            </a:r>
            <a:r>
              <a:rPr lang="en-US" sz="2400" b="1" dirty="0" err="1">
                <a:solidFill>
                  <a:srgbClr val="003300"/>
                </a:solidFill>
              </a:rPr>
              <a:t>शर्म</a:t>
            </a:r>
            <a:r>
              <a:rPr lang="en-US" sz="2400" b="1" dirty="0">
                <a:solidFill>
                  <a:srgbClr val="003300"/>
                </a:solidFill>
              </a:rPr>
              <a:t> </a:t>
            </a:r>
            <a:r>
              <a:rPr lang="en-US" sz="2400" b="1" dirty="0" err="1">
                <a:solidFill>
                  <a:srgbClr val="003300"/>
                </a:solidFill>
              </a:rPr>
              <a:t>करता</a:t>
            </a:r>
            <a:r>
              <a:rPr lang="en-US" sz="2400" b="1" dirty="0">
                <a:solidFill>
                  <a:srgbClr val="003300"/>
                </a:solidFill>
              </a:rPr>
              <a:t> </a:t>
            </a:r>
            <a:r>
              <a:rPr lang="en-US" sz="2400" b="1" dirty="0" err="1">
                <a:solidFill>
                  <a:srgbClr val="003300"/>
                </a:solidFill>
              </a:rPr>
              <a:t>था</a:t>
            </a:r>
            <a:r>
              <a:rPr lang="en-US" sz="2400" b="1" dirty="0">
                <a:solidFill>
                  <a:srgbClr val="003300"/>
                </a:solidFill>
              </a:rPr>
              <a:t> l</a:t>
            </a:r>
            <a:endParaRPr lang="en-US" sz="2400" dirty="0">
              <a:solidFill>
                <a:srgbClr val="003300"/>
              </a:solidFill>
            </a:endParaRPr>
          </a:p>
        </p:txBody>
      </p:sp>
    </p:spTree>
    <p:extLst>
      <p:ext uri="{BB962C8B-B14F-4D97-AF65-F5344CB8AC3E}">
        <p14:creationId xmlns:p14="http://schemas.microsoft.com/office/powerpoint/2010/main" val="950343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F20FF7-DB6F-6E71-3490-23A77178C5C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8799" y="0"/>
            <a:ext cx="9006402" cy="5143500"/>
          </a:xfrm>
          <a:prstGeom prst="rect">
            <a:avLst/>
          </a:prstGeom>
        </p:spPr>
      </p:pic>
      <p:sp>
        <p:nvSpPr>
          <p:cNvPr id="5" name="TextBox 4">
            <a:extLst>
              <a:ext uri="{FF2B5EF4-FFF2-40B4-BE49-F238E27FC236}">
                <a16:creationId xmlns:a16="http://schemas.microsoft.com/office/drawing/2014/main" id="{BF6FB19C-AAF2-F02E-72DE-009BD30D7E76}"/>
              </a:ext>
            </a:extLst>
          </p:cNvPr>
          <p:cNvSpPr txBox="1"/>
          <p:nvPr/>
        </p:nvSpPr>
        <p:spPr>
          <a:xfrm>
            <a:off x="3478192" y="135478"/>
            <a:ext cx="2343874" cy="646331"/>
          </a:xfrm>
          <a:prstGeom prst="rect">
            <a:avLst/>
          </a:prstGeom>
          <a:noFill/>
        </p:spPr>
        <p:txBody>
          <a:bodyPr wrap="square">
            <a:spAutoFit/>
          </a:bodyPr>
          <a:lstStyle/>
          <a:p>
            <a:r>
              <a:rPr lang="hi-IN" sz="3600" b="1" i="0" u="sng" strike="noStrike" cap="none" dirty="0">
                <a:solidFill>
                  <a:srgbClr val="000000"/>
                </a:solidFill>
                <a:latin typeface="Arial"/>
                <a:ea typeface="Arial"/>
                <a:cs typeface="Arial"/>
                <a:sym typeface="Arial"/>
              </a:rPr>
              <a:t>शब्दावली</a:t>
            </a:r>
            <a:endParaRPr lang="en-US" sz="3600" b="1" u="sng" dirty="0"/>
          </a:p>
        </p:txBody>
      </p:sp>
      <p:sp>
        <p:nvSpPr>
          <p:cNvPr id="7" name="TextBox 6">
            <a:extLst>
              <a:ext uri="{FF2B5EF4-FFF2-40B4-BE49-F238E27FC236}">
                <a16:creationId xmlns:a16="http://schemas.microsoft.com/office/drawing/2014/main" id="{CE98F213-5154-5C1C-4397-AB7DC65D42B6}"/>
              </a:ext>
            </a:extLst>
          </p:cNvPr>
          <p:cNvSpPr txBox="1"/>
          <p:nvPr/>
        </p:nvSpPr>
        <p:spPr>
          <a:xfrm>
            <a:off x="1353588" y="807129"/>
            <a:ext cx="6794988" cy="584775"/>
          </a:xfrm>
          <a:prstGeom prst="rect">
            <a:avLst/>
          </a:prstGeom>
          <a:noFill/>
        </p:spPr>
        <p:txBody>
          <a:bodyPr wrap="square">
            <a:spAutoFit/>
          </a:bodyPr>
          <a:lstStyle/>
          <a:p>
            <a:r>
              <a:rPr lang="en-US" sz="3200" b="1" dirty="0" err="1">
                <a:solidFill>
                  <a:srgbClr val="C00000"/>
                </a:solidFill>
              </a:rPr>
              <a:t>निम्नलिखित</a:t>
            </a:r>
            <a:r>
              <a:rPr lang="en-US" sz="3200" b="1" dirty="0">
                <a:solidFill>
                  <a:srgbClr val="C00000"/>
                </a:solidFill>
              </a:rPr>
              <a:t> </a:t>
            </a:r>
            <a:r>
              <a:rPr lang="hi-IN" sz="3200" b="1" dirty="0">
                <a:solidFill>
                  <a:srgbClr val="C00000"/>
                </a:solidFill>
              </a:rPr>
              <a:t>चिन्हो</a:t>
            </a:r>
            <a:r>
              <a:rPr lang="en-US" sz="3200" b="1" dirty="0">
                <a:solidFill>
                  <a:srgbClr val="C00000"/>
                </a:solidFill>
              </a:rPr>
              <a:t> </a:t>
            </a:r>
            <a:r>
              <a:rPr lang="en-US" sz="3200" b="1" dirty="0" err="1">
                <a:solidFill>
                  <a:srgbClr val="C00000"/>
                </a:solidFill>
              </a:rPr>
              <a:t>वाले</a:t>
            </a:r>
            <a:r>
              <a:rPr lang="en-US" sz="3200" b="1" dirty="0">
                <a:solidFill>
                  <a:srgbClr val="C00000"/>
                </a:solidFill>
              </a:rPr>
              <a:t>  </a:t>
            </a:r>
            <a:r>
              <a:rPr lang="en-US" sz="3200" b="1" dirty="0" err="1">
                <a:solidFill>
                  <a:srgbClr val="C00000"/>
                </a:solidFill>
              </a:rPr>
              <a:t>शब्द</a:t>
            </a:r>
            <a:r>
              <a:rPr lang="en-US" sz="3200" b="1" dirty="0">
                <a:solidFill>
                  <a:srgbClr val="C00000"/>
                </a:solidFill>
              </a:rPr>
              <a:t> </a:t>
            </a:r>
            <a:r>
              <a:rPr lang="en-US" sz="3200" b="1" dirty="0" err="1">
                <a:solidFill>
                  <a:srgbClr val="C00000"/>
                </a:solidFill>
              </a:rPr>
              <a:t>लिखें</a:t>
            </a:r>
            <a:r>
              <a:rPr lang="en-US" sz="3200" b="1" dirty="0">
                <a:solidFill>
                  <a:srgbClr val="C00000"/>
                </a:solidFill>
              </a:rPr>
              <a:t>  l</a:t>
            </a:r>
          </a:p>
        </p:txBody>
      </p:sp>
      <p:sp>
        <p:nvSpPr>
          <p:cNvPr id="9" name="TextBox 8">
            <a:extLst>
              <a:ext uri="{FF2B5EF4-FFF2-40B4-BE49-F238E27FC236}">
                <a16:creationId xmlns:a16="http://schemas.microsoft.com/office/drawing/2014/main" id="{C1402BCD-E930-3EAB-3313-ABDC1CBD7756}"/>
              </a:ext>
            </a:extLst>
          </p:cNvPr>
          <p:cNvSpPr txBox="1"/>
          <p:nvPr/>
        </p:nvSpPr>
        <p:spPr>
          <a:xfrm>
            <a:off x="3478191" y="2454874"/>
            <a:ext cx="4572000" cy="523220"/>
          </a:xfrm>
          <a:prstGeom prst="rect">
            <a:avLst/>
          </a:prstGeom>
          <a:noFill/>
        </p:spPr>
        <p:txBody>
          <a:bodyPr wrap="square">
            <a:spAutoFit/>
          </a:bodyPr>
          <a:lstStyle/>
          <a:p>
            <a:r>
              <a:rPr lang="hi-IN" sz="2800" b="1" i="0" dirty="0">
                <a:solidFill>
                  <a:srgbClr val="003300"/>
                </a:solidFill>
                <a:effectLst/>
                <a:latin typeface="kokila" panose="020B0604020202020204" pitchFamily="34" charset="0"/>
              </a:rPr>
              <a:t>ग्रह</a:t>
            </a:r>
            <a:r>
              <a:rPr lang="en-US" sz="2800" b="1" i="0" dirty="0">
                <a:solidFill>
                  <a:srgbClr val="003300"/>
                </a:solidFill>
                <a:effectLst/>
                <a:latin typeface="kokila" panose="020B0604020202020204" pitchFamily="34" charset="0"/>
              </a:rPr>
              <a:t> ,</a:t>
            </a:r>
            <a:r>
              <a:rPr lang="hi-IN" sz="2800" b="1" i="0" dirty="0">
                <a:solidFill>
                  <a:srgbClr val="003300"/>
                </a:solidFill>
                <a:effectLst/>
                <a:latin typeface="kokila" panose="020B0604020202020204" pitchFamily="34" charset="0"/>
              </a:rPr>
              <a:t> क्रम , प्रथम </a:t>
            </a:r>
            <a:endParaRPr lang="en-US" sz="2800" b="1" dirty="0">
              <a:solidFill>
                <a:srgbClr val="003300"/>
              </a:solidFill>
            </a:endParaRPr>
          </a:p>
        </p:txBody>
      </p:sp>
      <p:sp>
        <p:nvSpPr>
          <p:cNvPr id="11" name="TextBox 10">
            <a:extLst>
              <a:ext uri="{FF2B5EF4-FFF2-40B4-BE49-F238E27FC236}">
                <a16:creationId xmlns:a16="http://schemas.microsoft.com/office/drawing/2014/main" id="{AE2C658A-7DFD-8760-7C6F-046763B3576F}"/>
              </a:ext>
            </a:extLst>
          </p:cNvPr>
          <p:cNvSpPr txBox="1"/>
          <p:nvPr/>
        </p:nvSpPr>
        <p:spPr>
          <a:xfrm>
            <a:off x="1504708" y="2165407"/>
            <a:ext cx="4572000" cy="307777"/>
          </a:xfrm>
          <a:prstGeom prst="rect">
            <a:avLst/>
          </a:prstGeom>
          <a:noFill/>
        </p:spPr>
        <p:txBody>
          <a:bodyPr wrap="square">
            <a:spAutoFit/>
          </a:bodyPr>
          <a:lstStyle/>
          <a:p>
            <a:r>
              <a:rPr lang="hi-IN" sz="1400" b="1" i="0" u="none" strike="noStrike" cap="none" dirty="0">
                <a:solidFill>
                  <a:srgbClr val="000000"/>
                </a:solidFill>
                <a:latin typeface="Arial"/>
                <a:ea typeface="Arial"/>
                <a:cs typeface="Arial"/>
                <a:sym typeface="Arial"/>
              </a:rPr>
              <a:t>   </a:t>
            </a:r>
            <a:endParaRPr lang="en-US" dirty="0"/>
          </a:p>
        </p:txBody>
      </p:sp>
      <p:sp>
        <p:nvSpPr>
          <p:cNvPr id="13" name="TextBox 12">
            <a:extLst>
              <a:ext uri="{FF2B5EF4-FFF2-40B4-BE49-F238E27FC236}">
                <a16:creationId xmlns:a16="http://schemas.microsoft.com/office/drawing/2014/main" id="{E9DE60DB-CAAA-BFDB-EFE0-B53F8C2E3B09}"/>
              </a:ext>
            </a:extLst>
          </p:cNvPr>
          <p:cNvSpPr txBox="1"/>
          <p:nvPr/>
        </p:nvSpPr>
        <p:spPr>
          <a:xfrm>
            <a:off x="1353588" y="1642187"/>
            <a:ext cx="1724628" cy="523220"/>
          </a:xfrm>
          <a:prstGeom prst="rect">
            <a:avLst/>
          </a:prstGeom>
          <a:noFill/>
        </p:spPr>
        <p:txBody>
          <a:bodyPr wrap="square">
            <a:spAutoFit/>
          </a:bodyPr>
          <a:lstStyle/>
          <a:p>
            <a:r>
              <a:rPr lang="hi-IN" sz="2800" b="1" i="0" u="none" strike="noStrike" cap="none" dirty="0">
                <a:solidFill>
                  <a:srgbClr val="000000"/>
                </a:solidFill>
                <a:latin typeface="Arial"/>
                <a:ea typeface="Arial"/>
                <a:cs typeface="Arial"/>
                <a:sym typeface="Arial"/>
              </a:rPr>
              <a:t>*  रेफ़ </a:t>
            </a:r>
            <a:r>
              <a:rPr lang="en-US" sz="2800" b="1" i="0" u="none" strike="noStrike" cap="none" dirty="0">
                <a:solidFill>
                  <a:srgbClr val="000000"/>
                </a:solidFill>
                <a:latin typeface="Arial"/>
                <a:ea typeface="Arial"/>
                <a:cs typeface="Arial"/>
                <a:sym typeface="Arial"/>
              </a:rPr>
              <a:t> -</a:t>
            </a:r>
            <a:endParaRPr lang="en-US" sz="2800" dirty="0"/>
          </a:p>
        </p:txBody>
      </p:sp>
      <p:sp>
        <p:nvSpPr>
          <p:cNvPr id="15" name="TextBox 14">
            <a:extLst>
              <a:ext uri="{FF2B5EF4-FFF2-40B4-BE49-F238E27FC236}">
                <a16:creationId xmlns:a16="http://schemas.microsoft.com/office/drawing/2014/main" id="{EF0F1C58-17BB-CD61-470F-DDA431B55D30}"/>
              </a:ext>
            </a:extLst>
          </p:cNvPr>
          <p:cNvSpPr txBox="1"/>
          <p:nvPr/>
        </p:nvSpPr>
        <p:spPr>
          <a:xfrm>
            <a:off x="2777924" y="1642187"/>
            <a:ext cx="4583574" cy="523220"/>
          </a:xfrm>
          <a:prstGeom prst="rect">
            <a:avLst/>
          </a:prstGeom>
          <a:noFill/>
        </p:spPr>
        <p:txBody>
          <a:bodyPr wrap="square">
            <a:spAutoFit/>
          </a:bodyPr>
          <a:lstStyle/>
          <a:p>
            <a:r>
              <a:rPr lang="hi-IN" sz="2800" b="1" i="0" dirty="0">
                <a:solidFill>
                  <a:srgbClr val="003300"/>
                </a:solidFill>
                <a:effectLst/>
                <a:latin typeface="Poppins" panose="020B0502040204020203" pitchFamily="2" charset="0"/>
              </a:rPr>
              <a:t>वृक्ष</a:t>
            </a:r>
            <a:r>
              <a:rPr lang="hi-IN" sz="2800" b="1" i="0" dirty="0">
                <a:solidFill>
                  <a:srgbClr val="003300"/>
                </a:solidFill>
                <a:effectLst/>
                <a:cs typeface="Poppins" panose="020B0502040204020203" pitchFamily="2" charset="0"/>
              </a:rPr>
              <a:t>,</a:t>
            </a:r>
            <a:r>
              <a:rPr lang="en-US" sz="2800" b="1" i="0" dirty="0">
                <a:solidFill>
                  <a:srgbClr val="003300"/>
                </a:solidFill>
                <a:effectLst/>
                <a:cs typeface="Poppins" panose="020B0502040204020203" pitchFamily="2" charset="0"/>
              </a:rPr>
              <a:t>,</a:t>
            </a:r>
            <a:r>
              <a:rPr lang="hi-IN" sz="2800" b="1" i="0" dirty="0">
                <a:solidFill>
                  <a:srgbClr val="003300"/>
                </a:solidFill>
                <a:effectLst/>
                <a:cs typeface="Poppins" panose="020B0502040204020203" pitchFamily="2" charset="0"/>
              </a:rPr>
              <a:t> </a:t>
            </a:r>
            <a:r>
              <a:rPr lang="hi-IN" sz="2800" b="1" i="0" dirty="0">
                <a:solidFill>
                  <a:srgbClr val="003300"/>
                </a:solidFill>
                <a:effectLst/>
                <a:latin typeface="Poppins" panose="020B0502040204020203" pitchFamily="2" charset="0"/>
              </a:rPr>
              <a:t>मृग, अमृत</a:t>
            </a:r>
            <a:endParaRPr lang="en-US" sz="2800" b="1" dirty="0">
              <a:solidFill>
                <a:srgbClr val="003300"/>
              </a:solidFill>
            </a:endParaRPr>
          </a:p>
        </p:txBody>
      </p:sp>
      <p:sp>
        <p:nvSpPr>
          <p:cNvPr id="17" name="TextBox 16">
            <a:extLst>
              <a:ext uri="{FF2B5EF4-FFF2-40B4-BE49-F238E27FC236}">
                <a16:creationId xmlns:a16="http://schemas.microsoft.com/office/drawing/2014/main" id="{16401EDB-614B-1EF7-BBC2-7AD3DB973B83}"/>
              </a:ext>
            </a:extLst>
          </p:cNvPr>
          <p:cNvSpPr txBox="1"/>
          <p:nvPr/>
        </p:nvSpPr>
        <p:spPr>
          <a:xfrm>
            <a:off x="1434372" y="2426774"/>
            <a:ext cx="2043819" cy="954107"/>
          </a:xfrm>
          <a:prstGeom prst="rect">
            <a:avLst/>
          </a:prstGeom>
          <a:noFill/>
        </p:spPr>
        <p:txBody>
          <a:bodyPr wrap="square">
            <a:spAutoFit/>
          </a:bodyPr>
          <a:lstStyle/>
          <a:p>
            <a:r>
              <a:rPr lang="en-US" sz="2800" b="1" i="0" u="none" strike="noStrike" cap="none" dirty="0">
                <a:solidFill>
                  <a:srgbClr val="000000"/>
                </a:solidFill>
                <a:latin typeface="Arial"/>
                <a:ea typeface="Arial"/>
                <a:cs typeface="Arial"/>
                <a:sym typeface="Arial"/>
              </a:rPr>
              <a:t>* </a:t>
            </a:r>
            <a:r>
              <a:rPr lang="hi-IN" sz="2800" b="1" i="0" u="none" strike="noStrike" cap="none" dirty="0">
                <a:solidFill>
                  <a:srgbClr val="000000"/>
                </a:solidFill>
                <a:latin typeface="Arial"/>
                <a:ea typeface="Arial"/>
                <a:cs typeface="Arial"/>
                <a:sym typeface="Arial"/>
              </a:rPr>
              <a:t>पदेन (</a:t>
            </a:r>
            <a:r>
              <a:rPr lang="en-US" sz="2800" b="1" i="0" u="none" strike="noStrike" cap="none" dirty="0">
                <a:solidFill>
                  <a:srgbClr val="000000"/>
                </a:solidFill>
                <a:latin typeface="Arial"/>
                <a:ea typeface="Arial"/>
                <a:cs typeface="Arial"/>
                <a:sym typeface="Arial"/>
              </a:rPr>
              <a:t> </a:t>
            </a:r>
            <a:r>
              <a:rPr lang="hi-IN" sz="2800" b="1" i="0" dirty="0">
                <a:solidFill>
                  <a:schemeClr val="tx1"/>
                </a:solidFill>
                <a:effectLst/>
                <a:cs typeface="Poppins" panose="020B0502040204020203" pitchFamily="2" charset="0"/>
              </a:rPr>
              <a:t>,</a:t>
            </a:r>
            <a:r>
              <a:rPr lang="en-US" sz="2800" b="1" i="0" dirty="0">
                <a:solidFill>
                  <a:schemeClr val="tx1"/>
                </a:solidFill>
                <a:effectLst/>
                <a:cs typeface="Poppins" panose="020B0502040204020203" pitchFamily="2" charset="0"/>
              </a:rPr>
              <a:t> ) - -</a:t>
            </a:r>
            <a:r>
              <a:rPr lang="hi-IN" sz="2800" b="1" i="0" u="none" strike="noStrike" cap="none" dirty="0">
                <a:solidFill>
                  <a:srgbClr val="000000"/>
                </a:solidFill>
                <a:latin typeface="Arial"/>
                <a:ea typeface="Arial"/>
                <a:cs typeface="Arial"/>
                <a:sym typeface="Arial"/>
              </a:rPr>
              <a:t> </a:t>
            </a:r>
            <a:endParaRPr lang="en-US" sz="2800" dirty="0"/>
          </a:p>
        </p:txBody>
      </p:sp>
      <p:sp>
        <p:nvSpPr>
          <p:cNvPr id="20" name="TextBox 19">
            <a:extLst>
              <a:ext uri="{FF2B5EF4-FFF2-40B4-BE49-F238E27FC236}">
                <a16:creationId xmlns:a16="http://schemas.microsoft.com/office/drawing/2014/main" id="{057AC48F-1254-7DE9-1662-47494C9BD496}"/>
              </a:ext>
            </a:extLst>
          </p:cNvPr>
          <p:cNvSpPr txBox="1"/>
          <p:nvPr/>
        </p:nvSpPr>
        <p:spPr>
          <a:xfrm>
            <a:off x="1434373" y="3131233"/>
            <a:ext cx="2257951" cy="523220"/>
          </a:xfrm>
          <a:prstGeom prst="rect">
            <a:avLst/>
          </a:prstGeom>
          <a:noFill/>
        </p:spPr>
        <p:txBody>
          <a:bodyPr wrap="square">
            <a:spAutoFit/>
          </a:bodyPr>
          <a:lstStyle/>
          <a:p>
            <a:r>
              <a:rPr lang="en-US" sz="2800" b="1" i="0" u="none" strike="noStrike" cap="none">
                <a:solidFill>
                  <a:srgbClr val="000000"/>
                </a:solidFill>
                <a:latin typeface="Arial"/>
                <a:ea typeface="Arial"/>
                <a:cs typeface="Arial"/>
                <a:sym typeface="Arial"/>
              </a:rPr>
              <a:t>* </a:t>
            </a:r>
            <a:r>
              <a:rPr lang="hi-IN" sz="2800" b="1" i="0" u="none" strike="noStrike" cap="none">
                <a:solidFill>
                  <a:srgbClr val="000000"/>
                </a:solidFill>
                <a:latin typeface="Arial"/>
                <a:ea typeface="Arial"/>
                <a:cs typeface="Arial"/>
                <a:sym typeface="Arial"/>
              </a:rPr>
              <a:t>पदेन</a:t>
            </a:r>
            <a:r>
              <a:rPr lang="en-US" sz="2800" b="1" i="0" u="none" strike="noStrike" cap="none">
                <a:solidFill>
                  <a:srgbClr val="000000"/>
                </a:solidFill>
                <a:latin typeface="Arial"/>
                <a:ea typeface="Arial"/>
                <a:cs typeface="Arial"/>
                <a:sym typeface="Arial"/>
              </a:rPr>
              <a:t> </a:t>
            </a:r>
            <a:r>
              <a:rPr lang="hi-IN" sz="2800" b="1" i="0" u="none" strike="noStrike" cap="none">
                <a:solidFill>
                  <a:srgbClr val="000000"/>
                </a:solidFill>
                <a:latin typeface="Arial"/>
                <a:ea typeface="Arial"/>
                <a:cs typeface="Arial"/>
                <a:sym typeface="Arial"/>
              </a:rPr>
              <a:t>(</a:t>
            </a:r>
            <a:r>
              <a:rPr lang="en-US" sz="2800" b="1" i="0" u="none" strike="noStrike" cap="none">
                <a:solidFill>
                  <a:srgbClr val="000000"/>
                </a:solidFill>
                <a:latin typeface="Arial"/>
                <a:ea typeface="Arial"/>
                <a:cs typeface="Arial"/>
                <a:sym typeface="Arial"/>
              </a:rPr>
              <a:t> </a:t>
            </a:r>
            <a:r>
              <a:rPr lang="en-US" sz="2800" b="1" i="0">
                <a:solidFill>
                  <a:srgbClr val="003300"/>
                </a:solidFill>
                <a:effectLst/>
                <a:latin typeface="kokila" panose="020B0604020202020204" pitchFamily="34" charset="0"/>
              </a:rPr>
              <a:t>^</a:t>
            </a:r>
            <a:r>
              <a:rPr lang="en-US" sz="2800" b="1" i="0">
                <a:solidFill>
                  <a:schemeClr val="tx1"/>
                </a:solidFill>
                <a:effectLst/>
                <a:cs typeface="Poppins" panose="020B0502040204020203" pitchFamily="2" charset="0"/>
              </a:rPr>
              <a:t> ) -</a:t>
            </a:r>
            <a:endParaRPr lang="en-US" sz="2800" dirty="0"/>
          </a:p>
        </p:txBody>
      </p:sp>
      <p:sp>
        <p:nvSpPr>
          <p:cNvPr id="22" name="TextBox 21">
            <a:extLst>
              <a:ext uri="{FF2B5EF4-FFF2-40B4-BE49-F238E27FC236}">
                <a16:creationId xmlns:a16="http://schemas.microsoft.com/office/drawing/2014/main" id="{8EA53C79-14E3-1B84-B6A8-E4AF49F3B741}"/>
              </a:ext>
            </a:extLst>
          </p:cNvPr>
          <p:cNvSpPr txBox="1"/>
          <p:nvPr/>
        </p:nvSpPr>
        <p:spPr>
          <a:xfrm>
            <a:off x="3298785" y="3160374"/>
            <a:ext cx="4583574" cy="523220"/>
          </a:xfrm>
          <a:prstGeom prst="rect">
            <a:avLst/>
          </a:prstGeom>
          <a:noFill/>
        </p:spPr>
        <p:txBody>
          <a:bodyPr wrap="square">
            <a:spAutoFit/>
          </a:bodyPr>
          <a:lstStyle/>
          <a:p>
            <a:r>
              <a:rPr lang="hi-IN" sz="2800" b="0" i="0" dirty="0">
                <a:solidFill>
                  <a:srgbClr val="FF0000"/>
                </a:solidFill>
                <a:effectLst/>
                <a:latin typeface="kokila" panose="020B0604020202020204" pitchFamily="34" charset="0"/>
              </a:rPr>
              <a:t> </a:t>
            </a:r>
            <a:r>
              <a:rPr lang="hi-IN" sz="2800" b="1" i="0" dirty="0">
                <a:solidFill>
                  <a:srgbClr val="003300"/>
                </a:solidFill>
                <a:effectLst/>
                <a:latin typeface="kokila" panose="020B0604020202020204" pitchFamily="34" charset="0"/>
              </a:rPr>
              <a:t>ड्रम, पेट्रोल</a:t>
            </a:r>
            <a:r>
              <a:rPr lang="en-US" sz="2800" b="1" i="0" dirty="0">
                <a:solidFill>
                  <a:srgbClr val="003300"/>
                </a:solidFill>
                <a:effectLst/>
                <a:latin typeface="kokila" panose="020B0604020202020204" pitchFamily="34" charset="0"/>
              </a:rPr>
              <a:t> ,</a:t>
            </a:r>
            <a:r>
              <a:rPr lang="hi-IN" b="1" i="0" dirty="0">
                <a:solidFill>
                  <a:srgbClr val="003300"/>
                </a:solidFill>
                <a:effectLst/>
                <a:latin typeface="kokila" panose="020B0604020202020204" pitchFamily="34" charset="0"/>
              </a:rPr>
              <a:t> </a:t>
            </a:r>
            <a:r>
              <a:rPr lang="hi-IN" sz="2800" b="1" i="0" dirty="0">
                <a:solidFill>
                  <a:srgbClr val="003300"/>
                </a:solidFill>
                <a:effectLst/>
                <a:latin typeface="kokila" panose="020B0604020202020204" pitchFamily="34" charset="0"/>
              </a:rPr>
              <a:t>ड्राइवर</a:t>
            </a:r>
            <a:r>
              <a:rPr lang="hi-IN" sz="2800" b="0" i="0" dirty="0">
                <a:solidFill>
                  <a:srgbClr val="FF0000"/>
                </a:solidFill>
                <a:effectLst/>
                <a:latin typeface="kokila" panose="020B0604020202020204" pitchFamily="34" charset="0"/>
              </a:rPr>
              <a:t>,</a:t>
            </a:r>
            <a:endParaRPr lang="en-US" sz="2800" dirty="0"/>
          </a:p>
        </p:txBody>
      </p:sp>
    </p:spTree>
    <p:extLst>
      <p:ext uri="{BB962C8B-B14F-4D97-AF65-F5344CB8AC3E}">
        <p14:creationId xmlns:p14="http://schemas.microsoft.com/office/powerpoint/2010/main" val="234546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1"/>
        <p:cNvGrpSpPr/>
        <p:nvPr/>
      </p:nvGrpSpPr>
      <p:grpSpPr>
        <a:xfrm>
          <a:off x="0" y="0"/>
          <a:ext cx="0" cy="0"/>
          <a:chOff x="0" y="0"/>
          <a:chExt cx="0" cy="0"/>
        </a:xfrm>
      </p:grpSpPr>
      <p:sp>
        <p:nvSpPr>
          <p:cNvPr id="232" name="Google Shape;232;g103a1364acf_0_39"/>
          <p:cNvSpPr/>
          <p:nvPr/>
        </p:nvSpPr>
        <p:spPr>
          <a:xfrm>
            <a:off x="2387894" y="2532910"/>
            <a:ext cx="5358900" cy="954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br>
              <a:rPr lang="hi-IN" sz="2800" b="0" i="0" u="none" strike="noStrike" cap="none">
                <a:solidFill>
                  <a:srgbClr val="000000"/>
                </a:solidFill>
                <a:latin typeface="Arial"/>
                <a:ea typeface="Arial"/>
                <a:cs typeface="Arial"/>
                <a:sym typeface="Arial"/>
              </a:rPr>
            </a:br>
            <a:endParaRPr sz="2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br>
              <a:rPr lang="hi-IN" sz="2800" b="0" i="0" u="none" strike="noStrike" cap="none">
                <a:solidFill>
                  <a:srgbClr val="000000"/>
                </a:solidFill>
                <a:latin typeface="Arial"/>
                <a:ea typeface="Arial"/>
                <a:cs typeface="Arial"/>
                <a:sym typeface="Arial"/>
              </a:rPr>
            </a:br>
            <a:endParaRPr sz="2800" b="0" i="0" u="none" strike="noStrike" cap="none">
              <a:solidFill>
                <a:srgbClr val="000000"/>
              </a:solidFill>
              <a:latin typeface="Arial"/>
              <a:ea typeface="Arial"/>
              <a:cs typeface="Arial"/>
              <a:sym typeface="Arial"/>
            </a:endParaRPr>
          </a:p>
        </p:txBody>
      </p:sp>
      <p:sp>
        <p:nvSpPr>
          <p:cNvPr id="233" name="Google Shape;233;g103a1364acf_0_39"/>
          <p:cNvSpPr/>
          <p:nvPr/>
        </p:nvSpPr>
        <p:spPr>
          <a:xfrm>
            <a:off x="3110076" y="1321796"/>
            <a:ext cx="28842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hi-IN" sz="2800" b="1" i="0" u="none" strike="noStrike" cap="none">
                <a:solidFill>
                  <a:srgbClr val="FF0000"/>
                </a:solidFill>
                <a:latin typeface="Arial"/>
                <a:ea typeface="Arial"/>
                <a:cs typeface="Arial"/>
                <a:sym typeface="Arial"/>
              </a:rPr>
              <a:t>सीखने के प्रतिफल</a:t>
            </a:r>
            <a:endParaRPr sz="2800" b="1" i="0" u="none" strike="noStrike" cap="none">
              <a:solidFill>
                <a:srgbClr val="FF0000"/>
              </a:solidFill>
              <a:latin typeface="Arial"/>
              <a:ea typeface="Arial"/>
              <a:cs typeface="Arial"/>
              <a:sym typeface="Arial"/>
            </a:endParaRPr>
          </a:p>
        </p:txBody>
      </p:sp>
      <p:pic>
        <p:nvPicPr>
          <p:cNvPr id="234" name="Google Shape;234;g103a1364acf_0_39"/>
          <p:cNvPicPr preferRelativeResize="0"/>
          <p:nvPr/>
        </p:nvPicPr>
        <p:blipFill rotWithShape="1">
          <a:blip r:embed="rId4">
            <a:alphaModFix/>
          </a:blip>
          <a:srcRect/>
          <a:stretch/>
        </p:blipFill>
        <p:spPr>
          <a:xfrm>
            <a:off x="7911475" y="145525"/>
            <a:ext cx="1232526" cy="611875"/>
          </a:xfrm>
          <a:prstGeom prst="rect">
            <a:avLst/>
          </a:prstGeom>
          <a:noFill/>
          <a:ln>
            <a:noFill/>
          </a:ln>
        </p:spPr>
      </p:pic>
      <p:sp>
        <p:nvSpPr>
          <p:cNvPr id="235" name="Google Shape;235;g103a1364acf_0_39"/>
          <p:cNvSpPr txBox="1"/>
          <p:nvPr/>
        </p:nvSpPr>
        <p:spPr>
          <a:xfrm>
            <a:off x="1733107" y="2146243"/>
            <a:ext cx="5950800" cy="1677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hi-IN" sz="2900" b="1">
                <a:solidFill>
                  <a:srgbClr val="222222"/>
                </a:solidFill>
                <a:highlight>
                  <a:srgbClr val="FFFFFF"/>
                </a:highlight>
              </a:rPr>
              <a:t>छात्रों  के लेखन कौशल में में वृद्धि होगी।</a:t>
            </a:r>
            <a:endParaRPr sz="2900" b="1">
              <a:solidFill>
                <a:srgbClr val="222222"/>
              </a:solidFill>
              <a:highlight>
                <a:srgbClr val="FFFFFF"/>
              </a:highlight>
            </a:endParaRPr>
          </a:p>
          <a:p>
            <a:pPr marL="0" marR="0" lvl="0" indent="0" algn="l" rtl="0">
              <a:lnSpc>
                <a:spcPct val="100000"/>
              </a:lnSpc>
              <a:spcBef>
                <a:spcPts val="0"/>
              </a:spcBef>
              <a:spcAft>
                <a:spcPts val="0"/>
              </a:spcAft>
              <a:buNone/>
            </a:pPr>
            <a:endParaRPr sz="4500" b="1">
              <a:solidFill>
                <a:srgbClr val="222222"/>
              </a:solidFill>
              <a:highlight>
                <a:srgbClr val="FFFFFF"/>
              </a:high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2"/>
          <p:cNvSpPr/>
          <p:nvPr/>
        </p:nvSpPr>
        <p:spPr>
          <a:xfrm>
            <a:off x="1177290" y="1747638"/>
            <a:ext cx="6206490" cy="2557623"/>
          </a:xfrm>
          <a:prstGeom prst="rect">
            <a:avLst/>
          </a:prstGeom>
          <a:noFill/>
          <a:ln>
            <a:noFill/>
          </a:ln>
        </p:spPr>
        <p:txBody>
          <a:bodyPr spcFirstLastPara="1" wrap="square" lIns="91425" tIns="45700" rIns="91425" bIns="45700" anchor="t" anchorCtr="0">
            <a:spAutoFit/>
          </a:bodyPr>
          <a:lstStyle/>
          <a:p>
            <a:pPr marL="457200" marR="0" lvl="0" indent="0" algn="ctr" rtl="0">
              <a:lnSpc>
                <a:spcPct val="115000"/>
              </a:lnSpc>
              <a:spcBef>
                <a:spcPts val="0"/>
              </a:spcBef>
              <a:spcAft>
                <a:spcPts val="0"/>
              </a:spcAft>
              <a:buNone/>
            </a:pPr>
            <a:r>
              <a:rPr lang="hi-IN" sz="3600" b="1" i="0" u="none" strike="noStrike" cap="none">
                <a:solidFill>
                  <a:srgbClr val="000000"/>
                </a:solidFill>
                <a:latin typeface="Arial"/>
                <a:ea typeface="Arial"/>
                <a:cs typeface="Arial"/>
                <a:sym typeface="Arial"/>
              </a:rPr>
              <a:t>THANKING YOU</a:t>
            </a:r>
            <a:endParaRPr/>
          </a:p>
          <a:p>
            <a:pPr marL="457200" marR="0" lvl="0" indent="0" algn="ctr" rtl="0">
              <a:lnSpc>
                <a:spcPct val="115000"/>
              </a:lnSpc>
              <a:spcBef>
                <a:spcPts val="0"/>
              </a:spcBef>
              <a:spcAft>
                <a:spcPts val="0"/>
              </a:spcAft>
              <a:buNone/>
            </a:pPr>
            <a:r>
              <a:rPr lang="hi-IN" sz="3600" b="1" i="0" u="none" strike="noStrike" cap="none">
                <a:solidFill>
                  <a:srgbClr val="FF0000"/>
                </a:solidFill>
                <a:latin typeface="Arial"/>
                <a:ea typeface="Arial"/>
                <a:cs typeface="Arial"/>
                <a:sym typeface="Arial"/>
              </a:rPr>
              <a:t>ODM EDUCATIONAL GROUP</a:t>
            </a:r>
            <a:endParaRPr/>
          </a:p>
          <a:p>
            <a:pPr marL="0" marR="0" lvl="0" indent="0" algn="l" rtl="0">
              <a:lnSpc>
                <a:spcPct val="100000"/>
              </a:lnSpc>
              <a:spcBef>
                <a:spcPts val="0"/>
              </a:spcBef>
              <a:spcAft>
                <a:spcPts val="0"/>
              </a:spcAft>
              <a:buNone/>
            </a:pPr>
            <a:endParaRPr sz="3600" b="0" i="0" u="none" strike="noStrike" cap="none">
              <a:solidFill>
                <a:srgbClr val="000000"/>
              </a:solidFill>
              <a:latin typeface="Arial"/>
              <a:ea typeface="Arial"/>
              <a:cs typeface="Arial"/>
              <a:sym typeface="Arial"/>
            </a:endParaRPr>
          </a:p>
        </p:txBody>
      </p:sp>
      <p:pic>
        <p:nvPicPr>
          <p:cNvPr id="241" name="Google Shape;241;p12"/>
          <p:cNvPicPr preferRelativeResize="0"/>
          <p:nvPr/>
        </p:nvPicPr>
        <p:blipFill rotWithShape="1">
          <a:blip r:embed="rId3">
            <a:alphaModFix/>
          </a:blip>
          <a:srcRect/>
          <a:stretch/>
        </p:blipFill>
        <p:spPr>
          <a:xfrm>
            <a:off x="7694304" y="4378875"/>
            <a:ext cx="1232526" cy="6118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p2" descr="Presentation background | Background powerpoint, Presentation backgrounds, Kids  background"/>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66" name="Google Shape;66;p2"/>
          <p:cNvSpPr/>
          <p:nvPr/>
        </p:nvSpPr>
        <p:spPr>
          <a:xfrm>
            <a:off x="2286000" y="1986975"/>
            <a:ext cx="4572000" cy="28623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br>
              <a:rPr lang="hi-IN" sz="3600" b="1" i="0" u="none" strike="noStrike" cap="none">
                <a:solidFill>
                  <a:srgbClr val="000000"/>
                </a:solidFill>
                <a:latin typeface="Arial"/>
                <a:ea typeface="Arial"/>
                <a:cs typeface="Arial"/>
                <a:sym typeface="Arial"/>
              </a:rPr>
            </a:br>
            <a:br>
              <a:rPr lang="hi-IN" sz="3600" b="1" i="0" u="none" strike="noStrike" cap="none">
                <a:solidFill>
                  <a:srgbClr val="000000"/>
                </a:solidFill>
                <a:latin typeface="Arial"/>
                <a:ea typeface="Arial"/>
                <a:cs typeface="Arial"/>
                <a:sym typeface="Arial"/>
              </a:rPr>
            </a:br>
            <a:br>
              <a:rPr lang="hi-IN" sz="3600" b="1" i="0" u="none" strike="noStrike" cap="none">
                <a:solidFill>
                  <a:srgbClr val="000000"/>
                </a:solidFill>
                <a:latin typeface="Arial"/>
                <a:ea typeface="Arial"/>
                <a:cs typeface="Arial"/>
                <a:sym typeface="Arial"/>
              </a:rPr>
            </a:br>
            <a:br>
              <a:rPr lang="hi-IN" sz="3600" b="1" i="0" u="none" strike="noStrike" cap="none">
                <a:solidFill>
                  <a:srgbClr val="000000"/>
                </a:solidFill>
                <a:latin typeface="Arial"/>
                <a:ea typeface="Arial"/>
                <a:cs typeface="Arial"/>
                <a:sym typeface="Arial"/>
              </a:rPr>
            </a:br>
            <a:endParaRPr sz="3600" b="1" i="0" u="none" strike="noStrike" cap="none">
              <a:solidFill>
                <a:srgbClr val="000000"/>
              </a:solidFill>
              <a:latin typeface="Arial"/>
              <a:ea typeface="Arial"/>
              <a:cs typeface="Arial"/>
              <a:sym typeface="Arial"/>
            </a:endParaRPr>
          </a:p>
        </p:txBody>
      </p:sp>
      <p:sp>
        <p:nvSpPr>
          <p:cNvPr id="67" name="Google Shape;67;p2"/>
          <p:cNvSpPr/>
          <p:nvPr/>
        </p:nvSpPr>
        <p:spPr>
          <a:xfrm>
            <a:off x="3184819" y="1234520"/>
            <a:ext cx="2480166" cy="646331"/>
          </a:xfrm>
          <a:prstGeom prst="rect">
            <a:avLst/>
          </a:prstGeom>
          <a:gradFill>
            <a:gsLst>
              <a:gs pos="0">
                <a:srgbClr val="9CE7F5"/>
              </a:gs>
              <a:gs pos="35000">
                <a:srgbClr val="BBEAF6"/>
              </a:gs>
              <a:gs pos="100000">
                <a:srgbClr val="E4F9FC"/>
              </a:gs>
            </a:gsLst>
            <a:lin ang="16200000" scaled="0"/>
          </a:gradFill>
          <a:ln w="9525" cap="flat" cmpd="sng">
            <a:solidFill>
              <a:srgbClr val="0096A7"/>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i-IN" sz="3600" b="1" i="0" u="none" strike="noStrike" cap="none">
                <a:solidFill>
                  <a:srgbClr val="FF0000"/>
                </a:solidFill>
                <a:latin typeface="Arial"/>
                <a:ea typeface="Arial"/>
                <a:cs typeface="Arial"/>
                <a:sym typeface="Arial"/>
              </a:rPr>
              <a:t>' र'   के रूप</a:t>
            </a:r>
            <a:endParaRPr sz="3600" b="1" i="0" u="none" strike="noStrike" cap="none">
              <a:solidFill>
                <a:srgbClr val="FF0000"/>
              </a:solidFill>
              <a:latin typeface="Arial"/>
              <a:ea typeface="Arial"/>
              <a:cs typeface="Arial"/>
              <a:sym typeface="Arial"/>
            </a:endParaRPr>
          </a:p>
        </p:txBody>
      </p:sp>
      <p:sp>
        <p:nvSpPr>
          <p:cNvPr id="68" name="Google Shape;68;p2"/>
          <p:cNvSpPr/>
          <p:nvPr/>
        </p:nvSpPr>
        <p:spPr>
          <a:xfrm>
            <a:off x="1271576" y="2108579"/>
            <a:ext cx="700865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i-IN" sz="3600" b="1" i="0" u="none" strike="noStrike" cap="none">
                <a:solidFill>
                  <a:srgbClr val="000000"/>
                </a:solidFill>
                <a:latin typeface="Arial"/>
                <a:ea typeface="Arial"/>
                <a:cs typeface="Arial"/>
                <a:sym typeface="Arial"/>
              </a:rPr>
              <a:t>* र का सामान्य रूप  ( स्वर के साथ )</a:t>
            </a:r>
            <a:endParaRPr sz="3600" b="1" i="0" u="none" strike="noStrike" cap="none">
              <a:solidFill>
                <a:srgbClr val="000000"/>
              </a:solidFill>
              <a:latin typeface="Arial"/>
              <a:ea typeface="Arial"/>
              <a:cs typeface="Arial"/>
              <a:sym typeface="Arial"/>
            </a:endParaRPr>
          </a:p>
        </p:txBody>
      </p:sp>
      <p:sp>
        <p:nvSpPr>
          <p:cNvPr id="69" name="Google Shape;69;p2"/>
          <p:cNvSpPr/>
          <p:nvPr/>
        </p:nvSpPr>
        <p:spPr>
          <a:xfrm>
            <a:off x="1180299" y="2928850"/>
            <a:ext cx="592181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i-IN" sz="3600" b="1" i="0" u="none" strike="noStrike" cap="none" dirty="0">
                <a:solidFill>
                  <a:srgbClr val="000000"/>
                </a:solidFill>
                <a:latin typeface="Arial"/>
                <a:ea typeface="Arial"/>
                <a:cs typeface="Arial"/>
                <a:sym typeface="Arial"/>
              </a:rPr>
              <a:t>*  रेफ़     के रूप में  ( आधा र् )</a:t>
            </a:r>
            <a:endParaRPr sz="3600" b="1" i="0" u="none" strike="noStrike" cap="none" dirty="0">
              <a:solidFill>
                <a:srgbClr val="000000"/>
              </a:solidFill>
              <a:latin typeface="Arial"/>
              <a:ea typeface="Arial"/>
              <a:cs typeface="Arial"/>
              <a:sym typeface="Arial"/>
            </a:endParaRPr>
          </a:p>
        </p:txBody>
      </p:sp>
      <p:sp>
        <p:nvSpPr>
          <p:cNvPr id="70" name="Google Shape;70;p2"/>
          <p:cNvSpPr/>
          <p:nvPr/>
        </p:nvSpPr>
        <p:spPr>
          <a:xfrm>
            <a:off x="1174060" y="3735674"/>
            <a:ext cx="7662675"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i-IN" sz="3600" b="1" i="0" u="none" strike="noStrike" cap="none">
                <a:solidFill>
                  <a:srgbClr val="000000"/>
                </a:solidFill>
                <a:latin typeface="Arial"/>
                <a:ea typeface="Arial"/>
                <a:cs typeface="Arial"/>
                <a:sym typeface="Arial"/>
              </a:rPr>
              <a:t>*  पदेन ( ^ , / )   रूप में ( स्वर के बिना )</a:t>
            </a:r>
            <a:endParaRPr sz="3600" b="1" i="0" u="none" strike="noStrike" cap="none">
              <a:solidFill>
                <a:srgbClr val="000000"/>
              </a:solidFill>
              <a:latin typeface="Arial"/>
              <a:ea typeface="Arial"/>
              <a:cs typeface="Arial"/>
              <a:sym typeface="Arial"/>
            </a:endParaRPr>
          </a:p>
        </p:txBody>
      </p:sp>
      <p:sp>
        <p:nvSpPr>
          <p:cNvPr id="71" name="Google Shape;71;p2"/>
          <p:cNvSpPr/>
          <p:nvPr/>
        </p:nvSpPr>
        <p:spPr>
          <a:xfrm rot="-5024330">
            <a:off x="2578270" y="2991601"/>
            <a:ext cx="244835" cy="329229"/>
          </a:xfrm>
          <a:prstGeom prst="blockArc">
            <a:avLst>
              <a:gd name="adj1" fmla="val 10800000"/>
              <a:gd name="adj2" fmla="val 0"/>
              <a:gd name="adj3" fmla="val 25000"/>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cxnSp>
        <p:nvCxnSpPr>
          <p:cNvPr id="72" name="Google Shape;72;p2"/>
          <p:cNvCxnSpPr/>
          <p:nvPr/>
        </p:nvCxnSpPr>
        <p:spPr>
          <a:xfrm rot="10800000" flipH="1">
            <a:off x="2451916" y="3282407"/>
            <a:ext cx="497541" cy="13449"/>
          </a:xfrm>
          <a:prstGeom prst="straightConnector1">
            <a:avLst/>
          </a:prstGeom>
          <a:noFill/>
          <a:ln w="38100" cap="flat" cmpd="sng">
            <a:solidFill>
              <a:schemeClr val="accent2"/>
            </a:solidFill>
            <a:prstDash val="solid"/>
            <a:round/>
            <a:headEnd type="none" w="sm" len="sm"/>
            <a:tailEnd type="none" w="sm" len="sm"/>
          </a:ln>
          <a:effectLst>
            <a:outerShdw blurRad="40000" dist="23000" dir="5400000" rotWithShape="0">
              <a:srgbClr val="000000">
                <a:alpha val="34901"/>
              </a:srgbClr>
            </a:outerShdw>
          </a:effectLst>
        </p:spPr>
      </p:cxnSp>
      <p:pic>
        <p:nvPicPr>
          <p:cNvPr id="73" name="Google Shape;73;p2"/>
          <p:cNvPicPr preferRelativeResize="0"/>
          <p:nvPr/>
        </p:nvPicPr>
        <p:blipFill rotWithShape="1">
          <a:blip r:embed="rId4">
            <a:alphaModFix/>
          </a:blip>
          <a:srcRect/>
          <a:stretch/>
        </p:blipFill>
        <p:spPr>
          <a:xfrm>
            <a:off x="7533986" y="87285"/>
            <a:ext cx="1543826" cy="6118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20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fade">
                                      <p:cBhvr>
                                        <p:cTn id="12" dur="20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fade">
                                      <p:cBhvr>
                                        <p:cTn id="17" dur="2000"/>
                                        <p:tgtEl>
                                          <p:spTgt spid="72"/>
                                        </p:tgtEl>
                                      </p:cBhvr>
                                    </p:animEffect>
                                  </p:childTnLst>
                                </p:cTn>
                              </p:par>
                              <p:par>
                                <p:cTn id="18" presetID="10" presetClass="entr" presetSubtype="0" fill="hold" nodeType="with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2000"/>
                                        <p:tgtEl>
                                          <p:spTgt spid="7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fade">
                                      <p:cBhvr>
                                        <p:cTn id="25" dur="2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Google Shape;78;p3" descr="英语自我介绍ppt背景图片免费下载-PPT家园"/>
          <p:cNvPicPr preferRelativeResize="0"/>
          <p:nvPr/>
        </p:nvPicPr>
        <p:blipFill rotWithShape="1">
          <a:blip r:embed="rId3">
            <a:alphaModFix/>
          </a:blip>
          <a:srcRect/>
          <a:stretch/>
        </p:blipFill>
        <p:spPr>
          <a:xfrm>
            <a:off x="0" y="0"/>
            <a:ext cx="9144000" cy="5143499"/>
          </a:xfrm>
          <a:prstGeom prst="rect">
            <a:avLst/>
          </a:prstGeom>
          <a:noFill/>
          <a:ln>
            <a:noFill/>
          </a:ln>
        </p:spPr>
      </p:pic>
      <p:sp>
        <p:nvSpPr>
          <p:cNvPr id="79" name="Google Shape;79;p3"/>
          <p:cNvSpPr/>
          <p:nvPr/>
        </p:nvSpPr>
        <p:spPr>
          <a:xfrm>
            <a:off x="1083317" y="804214"/>
            <a:ext cx="700865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i-IN" sz="3600" b="1" i="0" u="none" strike="noStrike" cap="none">
                <a:solidFill>
                  <a:srgbClr val="FF0000"/>
                </a:solidFill>
                <a:latin typeface="Arial"/>
                <a:ea typeface="Arial"/>
                <a:cs typeface="Arial"/>
                <a:sym typeface="Arial"/>
              </a:rPr>
              <a:t>* र का सामान्य रूप  ( स्वर के साथ )</a:t>
            </a:r>
            <a:endParaRPr sz="3600" b="1" i="0" u="none" strike="noStrike" cap="none">
              <a:solidFill>
                <a:srgbClr val="FF0000"/>
              </a:solidFill>
              <a:latin typeface="Arial"/>
              <a:ea typeface="Arial"/>
              <a:cs typeface="Arial"/>
              <a:sym typeface="Arial"/>
            </a:endParaRPr>
          </a:p>
        </p:txBody>
      </p:sp>
      <p:sp>
        <p:nvSpPr>
          <p:cNvPr id="80" name="Google Shape;80;p3"/>
          <p:cNvSpPr/>
          <p:nvPr/>
        </p:nvSpPr>
        <p:spPr>
          <a:xfrm>
            <a:off x="3253571" y="1893428"/>
            <a:ext cx="2339102"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i-IN" sz="4000" b="1" i="0" u="none" strike="noStrike" cap="none">
                <a:solidFill>
                  <a:srgbClr val="000000"/>
                </a:solidFill>
                <a:latin typeface="Arial"/>
                <a:ea typeface="Arial"/>
                <a:cs typeface="Arial"/>
                <a:sym typeface="Arial"/>
              </a:rPr>
              <a:t>र् + अ = र</a:t>
            </a:r>
            <a:endParaRPr sz="4000" b="1" i="0" u="none" strike="noStrike" cap="none">
              <a:solidFill>
                <a:srgbClr val="000000"/>
              </a:solidFill>
              <a:latin typeface="Arial"/>
              <a:ea typeface="Arial"/>
              <a:cs typeface="Arial"/>
              <a:sym typeface="Arial"/>
            </a:endParaRPr>
          </a:p>
        </p:txBody>
      </p:sp>
      <p:sp>
        <p:nvSpPr>
          <p:cNvPr id="81" name="Google Shape;81;p3"/>
          <p:cNvSpPr/>
          <p:nvPr/>
        </p:nvSpPr>
        <p:spPr>
          <a:xfrm>
            <a:off x="5536636" y="2942298"/>
            <a:ext cx="1048685" cy="584775"/>
          </a:xfrm>
          <a:prstGeom prst="rect">
            <a:avLst/>
          </a:prstGeom>
          <a:gradFill>
            <a:gsLst>
              <a:gs pos="0">
                <a:srgbClr val="BABABA"/>
              </a:gs>
              <a:gs pos="35000">
                <a:srgbClr val="CFCFCF"/>
              </a:gs>
              <a:gs pos="100000">
                <a:srgbClr val="EDEDED"/>
              </a:gs>
            </a:gsLst>
            <a:lin ang="16200000" scaled="0"/>
          </a:grad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i-IN" sz="3200" b="1" i="0" u="none" strike="noStrike" cap="none">
                <a:solidFill>
                  <a:schemeClr val="dk1"/>
                </a:solidFill>
                <a:latin typeface="Arial"/>
                <a:ea typeface="Arial"/>
                <a:cs typeface="Arial"/>
                <a:sym typeface="Arial"/>
              </a:rPr>
              <a:t>रस्सी</a:t>
            </a:r>
            <a:endParaRPr sz="3200" b="1" i="0" u="none" strike="noStrike" cap="none">
              <a:solidFill>
                <a:schemeClr val="dk1"/>
              </a:solidFill>
              <a:latin typeface="Arial"/>
              <a:ea typeface="Arial"/>
              <a:cs typeface="Arial"/>
              <a:sym typeface="Arial"/>
            </a:endParaRPr>
          </a:p>
        </p:txBody>
      </p:sp>
      <p:sp>
        <p:nvSpPr>
          <p:cNvPr id="82" name="Google Shape;82;p3"/>
          <p:cNvSpPr/>
          <p:nvPr/>
        </p:nvSpPr>
        <p:spPr>
          <a:xfrm>
            <a:off x="3936973" y="3022980"/>
            <a:ext cx="808235" cy="584775"/>
          </a:xfrm>
          <a:prstGeom prst="rect">
            <a:avLst/>
          </a:prstGeom>
          <a:gradFill>
            <a:gsLst>
              <a:gs pos="0">
                <a:srgbClr val="FFD17D"/>
              </a:gs>
              <a:gs pos="35000">
                <a:srgbClr val="FFDCA3"/>
              </a:gs>
              <a:gs pos="100000">
                <a:srgbClr val="FFF1D8"/>
              </a:gs>
            </a:gsLst>
            <a:lin ang="16200000" scaled="0"/>
          </a:gradFill>
          <a:ln w="9525" cap="flat" cmpd="sng">
            <a:solidFill>
              <a:srgbClr val="FDA739"/>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i-IN" sz="3200" b="1" i="0" u="none" strike="noStrike" cap="none">
                <a:solidFill>
                  <a:schemeClr val="dk1"/>
                </a:solidFill>
                <a:latin typeface="Arial"/>
                <a:ea typeface="Arial"/>
                <a:cs typeface="Arial"/>
                <a:sym typeface="Arial"/>
              </a:rPr>
              <a:t> रथ</a:t>
            </a:r>
            <a:endParaRPr sz="3200" b="1" i="0" u="none" strike="noStrike" cap="none">
              <a:solidFill>
                <a:schemeClr val="dk1"/>
              </a:solidFill>
              <a:latin typeface="Arial"/>
              <a:ea typeface="Arial"/>
              <a:cs typeface="Arial"/>
              <a:sym typeface="Arial"/>
            </a:endParaRPr>
          </a:p>
        </p:txBody>
      </p:sp>
      <p:sp>
        <p:nvSpPr>
          <p:cNvPr id="83" name="Google Shape;83;p3"/>
          <p:cNvSpPr/>
          <p:nvPr/>
        </p:nvSpPr>
        <p:spPr>
          <a:xfrm>
            <a:off x="2171488" y="3063321"/>
            <a:ext cx="1095172" cy="584775"/>
          </a:xfrm>
          <a:prstGeom prst="rect">
            <a:avLst/>
          </a:prstGeom>
          <a:gradFill>
            <a:gsLst>
              <a:gs pos="0">
                <a:srgbClr val="9CE7F5"/>
              </a:gs>
              <a:gs pos="35000">
                <a:srgbClr val="BBEAF6"/>
              </a:gs>
              <a:gs pos="100000">
                <a:srgbClr val="E4F9FC"/>
              </a:gs>
            </a:gsLst>
            <a:lin ang="16200000" scaled="0"/>
          </a:gradFill>
          <a:ln w="9525" cap="flat" cmpd="sng">
            <a:solidFill>
              <a:srgbClr val="0096A7"/>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i-IN" sz="3200" b="1" i="0" u="none" strike="noStrike" cap="none">
                <a:solidFill>
                  <a:schemeClr val="dk1"/>
                </a:solidFill>
                <a:latin typeface="Arial"/>
                <a:ea typeface="Arial"/>
                <a:cs typeface="Arial"/>
                <a:sym typeface="Arial"/>
              </a:rPr>
              <a:t> रमन</a:t>
            </a:r>
            <a:endParaRPr sz="3200" b="1" i="0" u="none" strike="noStrike" cap="none">
              <a:solidFill>
                <a:schemeClr val="dk1"/>
              </a:solidFill>
              <a:latin typeface="Arial"/>
              <a:ea typeface="Arial"/>
              <a:cs typeface="Arial"/>
              <a:sym typeface="Arial"/>
            </a:endParaRPr>
          </a:p>
        </p:txBody>
      </p:sp>
      <p:pic>
        <p:nvPicPr>
          <p:cNvPr id="84" name="Google Shape;84;p3"/>
          <p:cNvPicPr preferRelativeResize="0"/>
          <p:nvPr/>
        </p:nvPicPr>
        <p:blipFill rotWithShape="1">
          <a:blip r:embed="rId4">
            <a:alphaModFix/>
          </a:blip>
          <a:srcRect/>
          <a:stretch/>
        </p:blipFill>
        <p:spPr>
          <a:xfrm>
            <a:off x="7332334" y="244006"/>
            <a:ext cx="1543826" cy="6118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2000"/>
                                        <p:tgtEl>
                                          <p:spTgt spid="7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0"/>
                                        </p:tgtEl>
                                        <p:attrNameLst>
                                          <p:attrName>style.visibility</p:attrName>
                                        </p:attrNameLst>
                                      </p:cBhvr>
                                      <p:to>
                                        <p:strVal val="visible"/>
                                      </p:to>
                                    </p:set>
                                    <p:animEffect transition="in" filter="fade">
                                      <p:cBhvr>
                                        <p:cTn id="12" dur="2000"/>
                                        <p:tgtEl>
                                          <p:spTgt spid="8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3"/>
                                        </p:tgtEl>
                                        <p:attrNameLst>
                                          <p:attrName>style.visibility</p:attrName>
                                        </p:attrNameLst>
                                      </p:cBhvr>
                                      <p:to>
                                        <p:strVal val="visible"/>
                                      </p:to>
                                    </p:set>
                                    <p:animEffect transition="in" filter="fade">
                                      <p:cBhvr>
                                        <p:cTn id="17" dur="2000"/>
                                        <p:tgtEl>
                                          <p:spTgt spid="8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fade">
                                      <p:cBhvr>
                                        <p:cTn id="22" dur="2000"/>
                                        <p:tgtEl>
                                          <p:spTgt spid="8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fade">
                                      <p:cBhvr>
                                        <p:cTn id="27" dur="2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4" descr="英语自我介绍ppt背景图片免费下载-PPT家园"/>
          <p:cNvPicPr preferRelativeResize="0"/>
          <p:nvPr/>
        </p:nvPicPr>
        <p:blipFill rotWithShape="1">
          <a:blip r:embed="rId3">
            <a:alphaModFix/>
          </a:blip>
          <a:srcRect/>
          <a:stretch/>
        </p:blipFill>
        <p:spPr>
          <a:xfrm>
            <a:off x="0" y="0"/>
            <a:ext cx="9144000" cy="5143499"/>
          </a:xfrm>
          <a:prstGeom prst="rect">
            <a:avLst/>
          </a:prstGeom>
          <a:noFill/>
          <a:ln>
            <a:noFill/>
          </a:ln>
        </p:spPr>
      </p:pic>
      <p:sp>
        <p:nvSpPr>
          <p:cNvPr id="90" name="Google Shape;90;p4"/>
          <p:cNvSpPr/>
          <p:nvPr/>
        </p:nvSpPr>
        <p:spPr>
          <a:xfrm>
            <a:off x="1664393" y="736979"/>
            <a:ext cx="635783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i-IN" sz="3600" b="1" i="0" u="none" strike="noStrike" cap="none" dirty="0">
                <a:solidFill>
                  <a:srgbClr val="000000"/>
                </a:solidFill>
                <a:latin typeface="Arial"/>
                <a:ea typeface="Arial"/>
                <a:cs typeface="Arial"/>
                <a:sym typeface="Arial"/>
              </a:rPr>
              <a:t>*  रेफ़(     )के रूप में  ( आधा र् )</a:t>
            </a:r>
            <a:endParaRPr sz="3600" b="1" i="0" u="none" strike="noStrike" cap="none" dirty="0">
              <a:solidFill>
                <a:srgbClr val="000000"/>
              </a:solidFill>
              <a:latin typeface="Arial"/>
              <a:ea typeface="Arial"/>
              <a:cs typeface="Arial"/>
              <a:sym typeface="Arial"/>
            </a:endParaRPr>
          </a:p>
        </p:txBody>
      </p:sp>
      <p:sp>
        <p:nvSpPr>
          <p:cNvPr id="91" name="Google Shape;91;p4"/>
          <p:cNvSpPr/>
          <p:nvPr/>
        </p:nvSpPr>
        <p:spPr>
          <a:xfrm rot="-5024330">
            <a:off x="3277515" y="907308"/>
            <a:ext cx="244835" cy="329229"/>
          </a:xfrm>
          <a:prstGeom prst="blockArc">
            <a:avLst>
              <a:gd name="adj1" fmla="val 10800000"/>
              <a:gd name="adj2" fmla="val 0"/>
              <a:gd name="adj3" fmla="val 25000"/>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cxnSp>
        <p:nvCxnSpPr>
          <p:cNvPr id="92" name="Google Shape;92;p4"/>
          <p:cNvCxnSpPr/>
          <p:nvPr/>
        </p:nvCxnSpPr>
        <p:spPr>
          <a:xfrm rot="10800000" flipH="1">
            <a:off x="3079376" y="1198114"/>
            <a:ext cx="497541" cy="13449"/>
          </a:xfrm>
          <a:prstGeom prst="straightConnector1">
            <a:avLst/>
          </a:prstGeom>
          <a:noFill/>
          <a:ln w="38100" cap="flat" cmpd="sng">
            <a:solidFill>
              <a:schemeClr val="accent2"/>
            </a:solidFill>
            <a:prstDash val="solid"/>
            <a:round/>
            <a:headEnd type="none" w="sm" len="sm"/>
            <a:tailEnd type="none" w="sm" len="sm"/>
          </a:ln>
          <a:effectLst>
            <a:outerShdw blurRad="40000" dist="23000" dir="5400000" rotWithShape="0">
              <a:srgbClr val="000000">
                <a:alpha val="34901"/>
              </a:srgbClr>
            </a:outerShdw>
          </a:effectLst>
        </p:spPr>
      </p:cxnSp>
      <p:pic>
        <p:nvPicPr>
          <p:cNvPr id="93" name="Google Shape;93;p4"/>
          <p:cNvPicPr preferRelativeResize="0"/>
          <p:nvPr/>
        </p:nvPicPr>
        <p:blipFill rotWithShape="1">
          <a:blip r:embed="rId4">
            <a:alphaModFix/>
          </a:blip>
          <a:srcRect/>
          <a:stretch/>
        </p:blipFill>
        <p:spPr>
          <a:xfrm>
            <a:off x="7378931" y="125107"/>
            <a:ext cx="1543826" cy="611875"/>
          </a:xfrm>
          <a:prstGeom prst="rect">
            <a:avLst/>
          </a:prstGeom>
          <a:noFill/>
          <a:ln>
            <a:noFill/>
          </a:ln>
        </p:spPr>
      </p:pic>
      <p:sp>
        <p:nvSpPr>
          <p:cNvPr id="94" name="Google Shape;94;p4"/>
          <p:cNvSpPr/>
          <p:nvPr/>
        </p:nvSpPr>
        <p:spPr>
          <a:xfrm>
            <a:off x="1608126" y="2054789"/>
            <a:ext cx="2912977"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i-IN" sz="3600" b="1" i="0" u="none" strike="noStrike" cap="none">
                <a:solidFill>
                  <a:srgbClr val="000000"/>
                </a:solidFill>
                <a:latin typeface="Arial"/>
                <a:ea typeface="Arial"/>
                <a:cs typeface="Arial"/>
                <a:sym typeface="Arial"/>
              </a:rPr>
              <a:t>ध  +  र्  +  म  </a:t>
            </a:r>
            <a:endParaRPr sz="3600" b="1" i="0" u="none" strike="noStrike" cap="none">
              <a:solidFill>
                <a:srgbClr val="000000"/>
              </a:solidFill>
              <a:latin typeface="Arial"/>
              <a:ea typeface="Arial"/>
              <a:cs typeface="Arial"/>
              <a:sym typeface="Arial"/>
            </a:endParaRPr>
          </a:p>
        </p:txBody>
      </p:sp>
      <p:sp>
        <p:nvSpPr>
          <p:cNvPr id="95" name="Google Shape;95;p4"/>
          <p:cNvSpPr/>
          <p:nvPr/>
        </p:nvSpPr>
        <p:spPr>
          <a:xfrm>
            <a:off x="5371178" y="2081686"/>
            <a:ext cx="846707"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i-IN" sz="3600" b="1" i="0" u="none" strike="noStrike" cap="none">
                <a:solidFill>
                  <a:srgbClr val="000000"/>
                </a:solidFill>
                <a:latin typeface="Arial"/>
                <a:ea typeface="Arial"/>
                <a:cs typeface="Arial"/>
                <a:sym typeface="Arial"/>
              </a:rPr>
              <a:t>धर्म</a:t>
            </a:r>
            <a:endParaRPr sz="3600" b="1" i="0" u="none" strike="noStrike" cap="none">
              <a:solidFill>
                <a:srgbClr val="000000"/>
              </a:solidFill>
              <a:latin typeface="Arial"/>
              <a:ea typeface="Arial"/>
              <a:cs typeface="Arial"/>
              <a:sym typeface="Arial"/>
            </a:endParaRPr>
          </a:p>
        </p:txBody>
      </p:sp>
      <p:sp>
        <p:nvSpPr>
          <p:cNvPr id="96" name="Google Shape;96;p4"/>
          <p:cNvSpPr/>
          <p:nvPr/>
        </p:nvSpPr>
        <p:spPr>
          <a:xfrm>
            <a:off x="5211681" y="3157451"/>
            <a:ext cx="105189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i-IN" sz="3600" b="1" i="0" u="none" strike="noStrike" cap="none">
                <a:solidFill>
                  <a:srgbClr val="000000"/>
                </a:solidFill>
                <a:latin typeface="Arial"/>
                <a:ea typeface="Arial"/>
                <a:cs typeface="Arial"/>
                <a:sym typeface="Arial"/>
              </a:rPr>
              <a:t> वर्षा</a:t>
            </a:r>
            <a:endParaRPr sz="3600" b="1" i="0" u="none" strike="noStrike" cap="none">
              <a:solidFill>
                <a:srgbClr val="000000"/>
              </a:solidFill>
              <a:latin typeface="Arial"/>
              <a:ea typeface="Arial"/>
              <a:cs typeface="Arial"/>
              <a:sym typeface="Arial"/>
            </a:endParaRPr>
          </a:p>
        </p:txBody>
      </p:sp>
      <p:sp>
        <p:nvSpPr>
          <p:cNvPr id="97" name="Google Shape;97;p4"/>
          <p:cNvSpPr/>
          <p:nvPr/>
        </p:nvSpPr>
        <p:spPr>
          <a:xfrm>
            <a:off x="1700305" y="3224685"/>
            <a:ext cx="2707793"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i-IN" sz="3600" b="1" i="0" u="none" strike="noStrike" cap="none">
                <a:solidFill>
                  <a:srgbClr val="000000"/>
                </a:solidFill>
                <a:latin typeface="Arial"/>
                <a:ea typeface="Arial"/>
                <a:cs typeface="Arial"/>
                <a:sym typeface="Arial"/>
              </a:rPr>
              <a:t>व      र्      षा</a:t>
            </a:r>
            <a:endParaRPr sz="3600" b="1" i="0" u="none" strike="noStrike" cap="none">
              <a:solidFill>
                <a:srgbClr val="000000"/>
              </a:solidFill>
              <a:latin typeface="Arial"/>
              <a:ea typeface="Arial"/>
              <a:cs typeface="Arial"/>
              <a:sym typeface="Arial"/>
            </a:endParaRPr>
          </a:p>
        </p:txBody>
      </p:sp>
      <p:sp>
        <p:nvSpPr>
          <p:cNvPr id="98" name="Google Shape;98;p4"/>
          <p:cNvSpPr/>
          <p:nvPr/>
        </p:nvSpPr>
        <p:spPr>
          <a:xfrm>
            <a:off x="4683061" y="3157450"/>
            <a:ext cx="65542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i-IN" sz="3600" b="1" i="0" u="none" strike="noStrike" cap="none">
                <a:solidFill>
                  <a:srgbClr val="000000"/>
                </a:solidFill>
                <a:latin typeface="Arial"/>
                <a:ea typeface="Arial"/>
                <a:cs typeface="Arial"/>
                <a:sym typeface="Arial"/>
              </a:rPr>
              <a:t>=</a:t>
            </a:r>
            <a:endParaRPr sz="3600" b="1" i="0" u="none" strike="noStrike" cap="none">
              <a:solidFill>
                <a:srgbClr val="000000"/>
              </a:solidFill>
              <a:latin typeface="Arial"/>
              <a:ea typeface="Arial"/>
              <a:cs typeface="Arial"/>
              <a:sym typeface="Arial"/>
            </a:endParaRPr>
          </a:p>
        </p:txBody>
      </p:sp>
      <p:sp>
        <p:nvSpPr>
          <p:cNvPr id="99" name="Google Shape;99;p4"/>
          <p:cNvSpPr/>
          <p:nvPr/>
        </p:nvSpPr>
        <p:spPr>
          <a:xfrm>
            <a:off x="4467910" y="1974110"/>
            <a:ext cx="45397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i-IN" sz="3600" b="1" i="0" u="none" strike="noStrike" cap="none">
                <a:solidFill>
                  <a:srgbClr val="000000"/>
                </a:solidFill>
                <a:latin typeface="Arial"/>
                <a:ea typeface="Arial"/>
                <a:cs typeface="Arial"/>
                <a:sym typeface="Arial"/>
              </a:rPr>
              <a:t>=</a:t>
            </a:r>
            <a:endParaRPr sz="3600" b="1" i="0" u="none" strike="noStrike" cap="none">
              <a:solidFill>
                <a:srgbClr val="000000"/>
              </a:solidFill>
              <a:latin typeface="Arial"/>
              <a:ea typeface="Arial"/>
              <a:cs typeface="Arial"/>
              <a:sym typeface="Arial"/>
            </a:endParaRPr>
          </a:p>
        </p:txBody>
      </p:sp>
      <p:sp>
        <p:nvSpPr>
          <p:cNvPr id="100" name="Google Shape;100;p4"/>
          <p:cNvSpPr/>
          <p:nvPr/>
        </p:nvSpPr>
        <p:spPr>
          <a:xfrm>
            <a:off x="3311463" y="3224686"/>
            <a:ext cx="45397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i-IN" sz="3600" b="1" i="0" u="none" strike="noStrike" cap="none">
                <a:solidFill>
                  <a:srgbClr val="000000"/>
                </a:solidFill>
                <a:latin typeface="Arial"/>
                <a:ea typeface="Arial"/>
                <a:cs typeface="Arial"/>
                <a:sym typeface="Arial"/>
              </a:rPr>
              <a:t>+</a:t>
            </a:r>
            <a:endParaRPr sz="3600" b="1" i="0" u="none" strike="noStrike" cap="none">
              <a:solidFill>
                <a:srgbClr val="000000"/>
              </a:solidFill>
              <a:latin typeface="Arial"/>
              <a:ea typeface="Arial"/>
              <a:cs typeface="Arial"/>
              <a:sym typeface="Arial"/>
            </a:endParaRPr>
          </a:p>
        </p:txBody>
      </p:sp>
      <p:sp>
        <p:nvSpPr>
          <p:cNvPr id="101" name="Google Shape;101;p4"/>
          <p:cNvSpPr/>
          <p:nvPr/>
        </p:nvSpPr>
        <p:spPr>
          <a:xfrm>
            <a:off x="2293968" y="3161934"/>
            <a:ext cx="45397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i-IN" sz="3600" b="1" i="0" u="none" strike="noStrike" cap="none">
                <a:solidFill>
                  <a:srgbClr val="000000"/>
                </a:solidFill>
                <a:latin typeface="Arial"/>
                <a:ea typeface="Arial"/>
                <a:cs typeface="Arial"/>
                <a:sym typeface="Arial"/>
              </a:rPr>
              <a:t>+</a:t>
            </a:r>
            <a:endParaRPr sz="3600" b="1"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2000"/>
                                        <p:tgtEl>
                                          <p:spTgt spid="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6"/>
                                        </p:tgtEl>
                                        <p:attrNameLst>
                                          <p:attrName>style.visibility</p:attrName>
                                        </p:attrNameLst>
                                      </p:cBhvr>
                                      <p:to>
                                        <p:strVal val="visible"/>
                                      </p:to>
                                    </p:set>
                                    <p:animEffect transition="in" filter="fade">
                                      <p:cBhvr>
                                        <p:cTn id="12" dur="2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5" descr="PPT – ABC Flash Cards for Kids PowerPoint presentation | free to download -  id: 7e5d1c-MGNhN"/>
          <p:cNvPicPr preferRelativeResize="0"/>
          <p:nvPr/>
        </p:nvPicPr>
        <p:blipFill rotWithShape="1">
          <a:blip r:embed="rId3">
            <a:alphaModFix/>
          </a:blip>
          <a:srcRect/>
          <a:stretch/>
        </p:blipFill>
        <p:spPr>
          <a:xfrm>
            <a:off x="0" y="-228600"/>
            <a:ext cx="9144000" cy="5143501"/>
          </a:xfrm>
          <a:prstGeom prst="rect">
            <a:avLst/>
          </a:prstGeom>
          <a:noFill/>
          <a:ln>
            <a:noFill/>
          </a:ln>
        </p:spPr>
      </p:pic>
      <p:pic>
        <p:nvPicPr>
          <p:cNvPr id="107" name="Google Shape;107;p5"/>
          <p:cNvPicPr preferRelativeResize="0"/>
          <p:nvPr/>
        </p:nvPicPr>
        <p:blipFill rotWithShape="1">
          <a:blip r:embed="rId4">
            <a:alphaModFix/>
          </a:blip>
          <a:srcRect/>
          <a:stretch/>
        </p:blipFill>
        <p:spPr>
          <a:xfrm>
            <a:off x="7319682" y="-13545"/>
            <a:ext cx="1543826" cy="611875"/>
          </a:xfrm>
          <a:prstGeom prst="rect">
            <a:avLst/>
          </a:prstGeom>
          <a:noFill/>
          <a:ln>
            <a:noFill/>
          </a:ln>
        </p:spPr>
      </p:pic>
      <p:sp>
        <p:nvSpPr>
          <p:cNvPr id="108" name="Google Shape;108;p5"/>
          <p:cNvSpPr/>
          <p:nvPr/>
        </p:nvSpPr>
        <p:spPr>
          <a:xfrm>
            <a:off x="2547605" y="0"/>
            <a:ext cx="4214615"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i-IN" sz="3200" b="1" i="0" u="none" strike="noStrike" cap="none">
                <a:solidFill>
                  <a:srgbClr val="FF0000"/>
                </a:solidFill>
                <a:latin typeface="Arial"/>
                <a:ea typeface="Arial"/>
                <a:cs typeface="Arial"/>
                <a:sym typeface="Arial"/>
              </a:rPr>
              <a:t>पदेन  रूप की जानकारी</a:t>
            </a:r>
            <a:endParaRPr sz="3200" b="1" i="0" u="none" strike="noStrike" cap="none">
              <a:solidFill>
                <a:srgbClr val="FF0000"/>
              </a:solidFill>
              <a:latin typeface="Arial"/>
              <a:ea typeface="Arial"/>
              <a:cs typeface="Arial"/>
              <a:sym typeface="Arial"/>
            </a:endParaRPr>
          </a:p>
        </p:txBody>
      </p:sp>
      <p:sp>
        <p:nvSpPr>
          <p:cNvPr id="109" name="Google Shape;109;p5"/>
          <p:cNvSpPr/>
          <p:nvPr/>
        </p:nvSpPr>
        <p:spPr>
          <a:xfrm>
            <a:off x="430303" y="615229"/>
            <a:ext cx="7637931" cy="31085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i-IN" sz="2800" b="1" i="0" u="none" strike="noStrike" cap="none" dirty="0">
                <a:solidFill>
                  <a:srgbClr val="000000"/>
                </a:solidFill>
                <a:latin typeface="Arial"/>
                <a:ea typeface="Arial"/>
                <a:cs typeface="Arial"/>
                <a:sym typeface="Arial"/>
              </a:rPr>
              <a:t>पदेन ( \ , ^  ) - जब 'र'  स्वर सहित  ( र् + अ = र ) के रूप में होता है और ' र ' के पहले  यदि स्वर रहित व्यंजन हो तो वह अपने पहले वाले वर्ण के साथ अर्थात स्वर रहित   व्यंजन के साथ जोड़ा जाता है  और   उस व्यंजन के पैर में लगने के कारण उसे व्याकरण की भाषा में पदेन कहा जाता है</a:t>
            </a:r>
            <a:br>
              <a:rPr lang="hi-IN" sz="2800" b="1" i="0" u="none" strike="noStrike" cap="none" dirty="0">
                <a:solidFill>
                  <a:srgbClr val="000000"/>
                </a:solidFill>
                <a:latin typeface="Arial"/>
                <a:ea typeface="Arial"/>
                <a:cs typeface="Arial"/>
                <a:sym typeface="Arial"/>
              </a:rPr>
            </a:br>
            <a:endParaRPr sz="2800" b="1" i="0" u="none" strike="noStrike" cap="none" dirty="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5400" b="1"/>
          </a:p>
        </p:txBody>
      </p:sp>
      <p:sp>
        <p:nvSpPr>
          <p:cNvPr id="115" name="Google Shape;115;p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p>
            <a:pPr marL="457200" lvl="0" indent="-228600" algn="l" rtl="0">
              <a:lnSpc>
                <a:spcPct val="115000"/>
              </a:lnSpc>
              <a:spcBef>
                <a:spcPts val="0"/>
              </a:spcBef>
              <a:spcAft>
                <a:spcPts val="0"/>
              </a:spcAft>
              <a:buSzPts val="1400"/>
              <a:buNone/>
            </a:pPr>
            <a:endParaRPr sz="5400" b="1"/>
          </a:p>
        </p:txBody>
      </p:sp>
      <p:sp>
        <p:nvSpPr>
          <p:cNvPr id="116" name="Google Shape;116;p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p>
            <a:pPr marL="457200" lvl="0" indent="-228600" algn="l" rtl="0">
              <a:lnSpc>
                <a:spcPct val="115000"/>
              </a:lnSpc>
              <a:spcBef>
                <a:spcPts val="0"/>
              </a:spcBef>
              <a:spcAft>
                <a:spcPts val="0"/>
              </a:spcAft>
              <a:buSzPts val="1400"/>
              <a:buNone/>
            </a:pPr>
            <a:endParaRPr sz="5400" b="1"/>
          </a:p>
        </p:txBody>
      </p:sp>
      <p:pic>
        <p:nvPicPr>
          <p:cNvPr id="117" name="Google Shape;117;p6" descr="PPT – ABC Flash Cards for Kids PowerPoint presentation | free to download -  id: 7e5d1c-MGNhN"/>
          <p:cNvPicPr preferRelativeResize="0"/>
          <p:nvPr/>
        </p:nvPicPr>
        <p:blipFill rotWithShape="1">
          <a:blip r:embed="rId3">
            <a:alphaModFix/>
          </a:blip>
          <a:srcRect/>
          <a:stretch/>
        </p:blipFill>
        <p:spPr>
          <a:xfrm>
            <a:off x="0" y="0"/>
            <a:ext cx="9144000" cy="5143501"/>
          </a:xfrm>
          <a:prstGeom prst="rect">
            <a:avLst/>
          </a:prstGeom>
          <a:noFill/>
          <a:ln>
            <a:noFill/>
          </a:ln>
        </p:spPr>
      </p:pic>
      <p:pic>
        <p:nvPicPr>
          <p:cNvPr id="118" name="Google Shape;118;p6" descr="PPT – ABC Flash Cards for Kids PowerPoint presentation | free to download -  id: 7e5d1c-MGNhN"/>
          <p:cNvPicPr preferRelativeResize="0"/>
          <p:nvPr/>
        </p:nvPicPr>
        <p:blipFill rotWithShape="1">
          <a:blip r:embed="rId3">
            <a:alphaModFix/>
          </a:blip>
          <a:srcRect/>
          <a:stretch/>
        </p:blipFill>
        <p:spPr>
          <a:xfrm>
            <a:off x="0" y="0"/>
            <a:ext cx="9144000" cy="5143501"/>
          </a:xfrm>
          <a:prstGeom prst="rect">
            <a:avLst/>
          </a:prstGeom>
          <a:noFill/>
          <a:ln>
            <a:noFill/>
          </a:ln>
        </p:spPr>
      </p:pic>
      <p:sp>
        <p:nvSpPr>
          <p:cNvPr id="119" name="Google Shape;119;p6"/>
          <p:cNvSpPr/>
          <p:nvPr/>
        </p:nvSpPr>
        <p:spPr>
          <a:xfrm>
            <a:off x="2285544" y="2364074"/>
            <a:ext cx="1531188"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i-IN" sz="5400" b="1" i="0" u="none" strike="noStrike" cap="none">
                <a:solidFill>
                  <a:srgbClr val="000000"/>
                </a:solidFill>
                <a:latin typeface="Arial"/>
                <a:ea typeface="Arial"/>
                <a:cs typeface="Arial"/>
                <a:sym typeface="Arial"/>
              </a:rPr>
              <a:t>       </a:t>
            </a:r>
            <a:endParaRPr sz="5400" b="1" i="0" u="none" strike="noStrike" cap="none">
              <a:solidFill>
                <a:srgbClr val="000000"/>
              </a:solidFill>
              <a:latin typeface="Arial"/>
              <a:ea typeface="Arial"/>
              <a:cs typeface="Arial"/>
              <a:sym typeface="Arial"/>
            </a:endParaRPr>
          </a:p>
        </p:txBody>
      </p:sp>
      <p:sp>
        <p:nvSpPr>
          <p:cNvPr id="120" name="Google Shape;120;p6"/>
          <p:cNvSpPr/>
          <p:nvPr/>
        </p:nvSpPr>
        <p:spPr>
          <a:xfrm>
            <a:off x="4623567" y="333569"/>
            <a:ext cx="681597"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i-IN" sz="5400" b="1" i="0" u="none" strike="noStrike" cap="none">
                <a:solidFill>
                  <a:srgbClr val="000000"/>
                </a:solidFill>
                <a:latin typeface="Arial"/>
                <a:ea typeface="Arial"/>
                <a:cs typeface="Arial"/>
                <a:sym typeface="Arial"/>
              </a:rPr>
              <a:t>म्र</a:t>
            </a:r>
            <a:endParaRPr sz="5400" b="1" i="0" u="none" strike="noStrike" cap="none">
              <a:solidFill>
                <a:srgbClr val="000000"/>
              </a:solidFill>
              <a:latin typeface="Arial"/>
              <a:ea typeface="Arial"/>
              <a:cs typeface="Arial"/>
              <a:sym typeface="Arial"/>
            </a:endParaRPr>
          </a:p>
        </p:txBody>
      </p:sp>
      <p:sp>
        <p:nvSpPr>
          <p:cNvPr id="121" name="Google Shape;121;p6"/>
          <p:cNvSpPr/>
          <p:nvPr/>
        </p:nvSpPr>
        <p:spPr>
          <a:xfrm>
            <a:off x="5810835" y="1678274"/>
            <a:ext cx="588623" cy="923330"/>
          </a:xfrm>
          <a:prstGeom prst="rect">
            <a:avLst/>
          </a:prstGeom>
          <a:gradFill>
            <a:gsLst>
              <a:gs pos="0">
                <a:srgbClr val="FFFF7D"/>
              </a:gs>
              <a:gs pos="35000">
                <a:srgbClr val="FFFFA3"/>
              </a:gs>
              <a:gs pos="100000">
                <a:srgbClr val="FFFFD8"/>
              </a:gs>
            </a:gsLst>
            <a:lin ang="16200000" scaled="0"/>
          </a:gradFill>
          <a:ln w="9525" cap="flat" cmpd="sng">
            <a:solidFill>
              <a:srgbClr val="EBFD3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i-IN" sz="5400" b="1" i="0" u="none" strike="noStrike" cap="none">
                <a:solidFill>
                  <a:schemeClr val="dk1"/>
                </a:solidFill>
                <a:latin typeface="Arial"/>
                <a:ea typeface="Arial"/>
                <a:cs typeface="Arial"/>
                <a:sym typeface="Arial"/>
              </a:rPr>
              <a:t>^</a:t>
            </a:r>
            <a:endParaRPr sz="5400" b="1" i="0" u="none" strike="noStrike" cap="none">
              <a:solidFill>
                <a:schemeClr val="dk1"/>
              </a:solidFill>
              <a:latin typeface="Arial"/>
              <a:ea typeface="Arial"/>
              <a:cs typeface="Arial"/>
              <a:sym typeface="Arial"/>
            </a:endParaRPr>
          </a:p>
        </p:txBody>
      </p:sp>
      <p:sp>
        <p:nvSpPr>
          <p:cNvPr id="122" name="Google Shape;122;p6"/>
          <p:cNvSpPr/>
          <p:nvPr/>
        </p:nvSpPr>
        <p:spPr>
          <a:xfrm>
            <a:off x="6633243" y="300717"/>
            <a:ext cx="493698" cy="923330"/>
          </a:xfrm>
          <a:prstGeom prst="rect">
            <a:avLst/>
          </a:prstGeom>
          <a:gradFill>
            <a:gsLst>
              <a:gs pos="0">
                <a:srgbClr val="FFFF7D"/>
              </a:gs>
              <a:gs pos="35000">
                <a:srgbClr val="FFFFA3"/>
              </a:gs>
              <a:gs pos="100000">
                <a:srgbClr val="FFFFD8"/>
              </a:gs>
            </a:gsLst>
            <a:lin ang="16200000" scaled="0"/>
          </a:gradFill>
          <a:ln w="9525" cap="flat" cmpd="sng">
            <a:solidFill>
              <a:srgbClr val="EBFD3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i-IN" sz="5400" b="1" i="0" u="none" strike="noStrike" cap="none">
                <a:solidFill>
                  <a:schemeClr val="dk1"/>
                </a:solidFill>
                <a:latin typeface="Arial"/>
                <a:ea typeface="Arial"/>
                <a:cs typeface="Arial"/>
                <a:sym typeface="Arial"/>
              </a:rPr>
              <a:t>/</a:t>
            </a:r>
            <a:endParaRPr sz="5400" b="1" i="0" u="none" strike="noStrike" cap="none">
              <a:solidFill>
                <a:schemeClr val="dk1"/>
              </a:solidFill>
              <a:latin typeface="Arial"/>
              <a:ea typeface="Arial"/>
              <a:cs typeface="Arial"/>
              <a:sym typeface="Arial"/>
            </a:endParaRPr>
          </a:p>
        </p:txBody>
      </p:sp>
      <p:sp>
        <p:nvSpPr>
          <p:cNvPr id="123" name="Google Shape;123;p6"/>
          <p:cNvSpPr/>
          <p:nvPr/>
        </p:nvSpPr>
        <p:spPr>
          <a:xfrm>
            <a:off x="919132" y="333568"/>
            <a:ext cx="811441"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i-IN" sz="5400" b="1" i="0" u="none" strike="noStrike" cap="none">
                <a:solidFill>
                  <a:srgbClr val="000000"/>
                </a:solidFill>
                <a:latin typeface="Arial"/>
                <a:ea typeface="Arial"/>
                <a:cs typeface="Arial"/>
                <a:sym typeface="Arial"/>
              </a:rPr>
              <a:t>क्र</a:t>
            </a:r>
            <a:endParaRPr sz="5400" b="1" i="0" u="none" strike="noStrike" cap="none">
              <a:solidFill>
                <a:srgbClr val="000000"/>
              </a:solidFill>
              <a:latin typeface="Arial"/>
              <a:ea typeface="Arial"/>
              <a:cs typeface="Arial"/>
              <a:sym typeface="Arial"/>
            </a:endParaRPr>
          </a:p>
        </p:txBody>
      </p:sp>
      <p:sp>
        <p:nvSpPr>
          <p:cNvPr id="124" name="Google Shape;124;p6"/>
          <p:cNvSpPr/>
          <p:nvPr/>
        </p:nvSpPr>
        <p:spPr>
          <a:xfrm>
            <a:off x="3354652" y="293226"/>
            <a:ext cx="848309"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i-IN" sz="5400" b="1" i="0" u="none" strike="noStrike" cap="none">
                <a:solidFill>
                  <a:srgbClr val="000000"/>
                </a:solidFill>
                <a:latin typeface="Arial"/>
                <a:ea typeface="Arial"/>
                <a:cs typeface="Arial"/>
                <a:sym typeface="Arial"/>
              </a:rPr>
              <a:t>ख्र</a:t>
            </a:r>
            <a:endParaRPr sz="5400" b="1" i="0" u="none" strike="noStrike" cap="none">
              <a:solidFill>
                <a:srgbClr val="000000"/>
              </a:solidFill>
              <a:latin typeface="Arial"/>
              <a:ea typeface="Arial"/>
              <a:cs typeface="Arial"/>
              <a:sym typeface="Arial"/>
            </a:endParaRPr>
          </a:p>
        </p:txBody>
      </p:sp>
      <p:sp>
        <p:nvSpPr>
          <p:cNvPr id="125" name="Google Shape;125;p6"/>
          <p:cNvSpPr/>
          <p:nvPr/>
        </p:nvSpPr>
        <p:spPr>
          <a:xfrm>
            <a:off x="2182355" y="320120"/>
            <a:ext cx="817853"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i-IN" sz="5400" b="1" i="0" u="none" strike="noStrike" cap="none">
                <a:solidFill>
                  <a:srgbClr val="000000"/>
                </a:solidFill>
                <a:latin typeface="Arial"/>
                <a:ea typeface="Arial"/>
                <a:cs typeface="Arial"/>
                <a:sym typeface="Arial"/>
              </a:rPr>
              <a:t>प्र </a:t>
            </a:r>
            <a:endParaRPr sz="5400" b="1" i="0" u="none" strike="noStrike" cap="none">
              <a:solidFill>
                <a:srgbClr val="000000"/>
              </a:solidFill>
              <a:latin typeface="Arial"/>
              <a:ea typeface="Arial"/>
              <a:cs typeface="Arial"/>
              <a:sym typeface="Arial"/>
            </a:endParaRPr>
          </a:p>
        </p:txBody>
      </p:sp>
      <p:sp>
        <p:nvSpPr>
          <p:cNvPr id="126" name="Google Shape;126;p6"/>
          <p:cNvSpPr/>
          <p:nvPr/>
        </p:nvSpPr>
        <p:spPr>
          <a:xfrm>
            <a:off x="943979" y="1543801"/>
            <a:ext cx="623889"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i-IN" sz="5400" b="1" i="0" u="none" strike="noStrike" cap="none">
                <a:solidFill>
                  <a:srgbClr val="000000"/>
                </a:solidFill>
                <a:latin typeface="Arial"/>
                <a:ea typeface="Arial"/>
                <a:cs typeface="Arial"/>
                <a:sym typeface="Arial"/>
              </a:rPr>
              <a:t>ट्र</a:t>
            </a:r>
            <a:endParaRPr sz="5400" b="1" i="0" u="none" strike="noStrike" cap="none">
              <a:solidFill>
                <a:srgbClr val="000000"/>
              </a:solidFill>
              <a:latin typeface="Arial"/>
              <a:ea typeface="Arial"/>
              <a:cs typeface="Arial"/>
              <a:sym typeface="Arial"/>
            </a:endParaRPr>
          </a:p>
        </p:txBody>
      </p:sp>
      <p:sp>
        <p:nvSpPr>
          <p:cNvPr id="127" name="Google Shape;127;p6"/>
          <p:cNvSpPr/>
          <p:nvPr/>
        </p:nvSpPr>
        <p:spPr>
          <a:xfrm>
            <a:off x="2186541" y="1584144"/>
            <a:ext cx="691215"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i-IN" sz="5400" b="1" i="0" u="none" strike="noStrike" cap="none">
                <a:solidFill>
                  <a:srgbClr val="000000"/>
                </a:solidFill>
                <a:latin typeface="Arial"/>
                <a:ea typeface="Arial"/>
                <a:cs typeface="Arial"/>
                <a:sym typeface="Arial"/>
              </a:rPr>
              <a:t>ठ्र</a:t>
            </a:r>
            <a:endParaRPr sz="5400" b="1" i="0" u="none" strike="noStrike" cap="none">
              <a:solidFill>
                <a:srgbClr val="000000"/>
              </a:solidFill>
              <a:latin typeface="Arial"/>
              <a:ea typeface="Arial"/>
              <a:cs typeface="Arial"/>
              <a:sym typeface="Arial"/>
            </a:endParaRPr>
          </a:p>
        </p:txBody>
      </p:sp>
      <p:sp>
        <p:nvSpPr>
          <p:cNvPr id="128" name="Google Shape;128;p6"/>
          <p:cNvSpPr/>
          <p:nvPr/>
        </p:nvSpPr>
        <p:spPr>
          <a:xfrm>
            <a:off x="3420464" y="1611038"/>
            <a:ext cx="697627"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i-IN" sz="5400" b="1" i="0" u="none" strike="noStrike" cap="none">
                <a:solidFill>
                  <a:srgbClr val="000000"/>
                </a:solidFill>
                <a:latin typeface="Arial"/>
                <a:ea typeface="Arial"/>
                <a:cs typeface="Arial"/>
                <a:sym typeface="Arial"/>
              </a:rPr>
              <a:t>ड्र</a:t>
            </a:r>
            <a:endParaRPr sz="5400" b="1" i="0" u="none" strike="noStrike" cap="none">
              <a:solidFill>
                <a:srgbClr val="000000"/>
              </a:solidFill>
              <a:latin typeface="Arial"/>
              <a:ea typeface="Arial"/>
              <a:cs typeface="Arial"/>
              <a:sym typeface="Arial"/>
            </a:endParaRPr>
          </a:p>
        </p:txBody>
      </p:sp>
      <p:sp>
        <p:nvSpPr>
          <p:cNvPr id="129" name="Google Shape;129;p6"/>
          <p:cNvSpPr/>
          <p:nvPr/>
        </p:nvSpPr>
        <p:spPr>
          <a:xfrm>
            <a:off x="4558477" y="1678273"/>
            <a:ext cx="821059"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i-IN" sz="5400" b="1" i="0" u="none" strike="noStrike" cap="none">
                <a:solidFill>
                  <a:srgbClr val="000000"/>
                </a:solidFill>
                <a:latin typeface="Arial"/>
                <a:ea typeface="Arial"/>
                <a:cs typeface="Arial"/>
                <a:sym typeface="Arial"/>
              </a:rPr>
              <a:t>ढ्र </a:t>
            </a:r>
            <a:endParaRPr sz="5400" b="1" i="0" u="none" strike="noStrike" cap="none">
              <a:solidFill>
                <a:srgbClr val="000000"/>
              </a:solidFill>
              <a:latin typeface="Arial"/>
              <a:ea typeface="Arial"/>
              <a:cs typeface="Arial"/>
              <a:sym typeface="Arial"/>
            </a:endParaRPr>
          </a:p>
        </p:txBody>
      </p:sp>
      <p:sp>
        <p:nvSpPr>
          <p:cNvPr id="130" name="Google Shape;130;p6"/>
          <p:cNvSpPr/>
          <p:nvPr/>
        </p:nvSpPr>
        <p:spPr>
          <a:xfrm>
            <a:off x="5689633" y="373909"/>
            <a:ext cx="816249"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i-IN" sz="5400" b="1" i="0" u="none" strike="noStrike" cap="none">
                <a:solidFill>
                  <a:srgbClr val="000000"/>
                </a:solidFill>
                <a:latin typeface="Arial"/>
                <a:ea typeface="Arial"/>
                <a:cs typeface="Arial"/>
                <a:sym typeface="Arial"/>
              </a:rPr>
              <a:t>द्र </a:t>
            </a:r>
            <a:endParaRPr sz="5400" b="1" i="0" u="none" strike="noStrike" cap="none">
              <a:solidFill>
                <a:srgbClr val="000000"/>
              </a:solidFill>
              <a:latin typeface="Arial"/>
              <a:ea typeface="Arial"/>
              <a:cs typeface="Arial"/>
              <a:sym typeface="Arial"/>
            </a:endParaRPr>
          </a:p>
        </p:txBody>
      </p:sp>
      <p:pic>
        <p:nvPicPr>
          <p:cNvPr id="131" name="Google Shape;131;p6"/>
          <p:cNvPicPr preferRelativeResize="0"/>
          <p:nvPr/>
        </p:nvPicPr>
        <p:blipFill rotWithShape="1">
          <a:blip r:embed="rId4">
            <a:alphaModFix/>
          </a:blip>
          <a:srcRect/>
          <a:stretch/>
        </p:blipFill>
        <p:spPr>
          <a:xfrm>
            <a:off x="7382096" y="177278"/>
            <a:ext cx="1543826" cy="611875"/>
          </a:xfrm>
          <a:prstGeom prst="rect">
            <a:avLst/>
          </a:prstGeom>
          <a:noFill/>
          <a:ln>
            <a:noFill/>
          </a:ln>
        </p:spPr>
      </p:pic>
      <p:sp>
        <p:nvSpPr>
          <p:cNvPr id="2" name="Google Shape;122;p6">
            <a:extLst>
              <a:ext uri="{FF2B5EF4-FFF2-40B4-BE49-F238E27FC236}">
                <a16:creationId xmlns:a16="http://schemas.microsoft.com/office/drawing/2014/main" id="{19AB10E3-CA6A-63FF-444A-89E05F1A9F33}"/>
              </a:ext>
            </a:extLst>
          </p:cNvPr>
          <p:cNvSpPr/>
          <p:nvPr/>
        </p:nvSpPr>
        <p:spPr>
          <a:xfrm>
            <a:off x="6785643" y="453117"/>
            <a:ext cx="493698" cy="923330"/>
          </a:xfrm>
          <a:prstGeom prst="rect">
            <a:avLst/>
          </a:prstGeom>
          <a:gradFill>
            <a:gsLst>
              <a:gs pos="0">
                <a:srgbClr val="FFFF7D"/>
              </a:gs>
              <a:gs pos="35000">
                <a:srgbClr val="FFFFA3"/>
              </a:gs>
              <a:gs pos="100000">
                <a:srgbClr val="FFFFD8"/>
              </a:gs>
            </a:gsLst>
            <a:lin ang="16200000" scaled="0"/>
          </a:gradFill>
          <a:ln w="9525" cap="flat" cmpd="sng">
            <a:solidFill>
              <a:srgbClr val="EBFD3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i-IN" sz="5400" b="1" i="0" u="none" strike="noStrike" cap="none">
                <a:solidFill>
                  <a:schemeClr val="dk1"/>
                </a:solidFill>
                <a:latin typeface="Arial"/>
                <a:ea typeface="Arial"/>
                <a:cs typeface="Arial"/>
                <a:sym typeface="Arial"/>
              </a:rPr>
              <a:t>/</a:t>
            </a:r>
            <a:endParaRPr sz="5400" b="1" i="0" u="none" strike="noStrike" cap="non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sz="3200" b="1"/>
          </a:p>
        </p:txBody>
      </p:sp>
      <p:sp>
        <p:nvSpPr>
          <p:cNvPr id="137" name="Google Shape;137;p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p>
            <a:pPr marL="457200" lvl="0" indent="-228600" algn="l" rtl="0">
              <a:lnSpc>
                <a:spcPct val="115000"/>
              </a:lnSpc>
              <a:spcBef>
                <a:spcPts val="0"/>
              </a:spcBef>
              <a:spcAft>
                <a:spcPts val="0"/>
              </a:spcAft>
              <a:buSzPts val="1400"/>
              <a:buNone/>
            </a:pPr>
            <a:endParaRPr sz="3200" b="1"/>
          </a:p>
        </p:txBody>
      </p:sp>
      <p:sp>
        <p:nvSpPr>
          <p:cNvPr id="138" name="Google Shape;138;p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p>
            <a:pPr marL="457200" lvl="0" indent="-228600" algn="l" rtl="0">
              <a:lnSpc>
                <a:spcPct val="115000"/>
              </a:lnSpc>
              <a:spcBef>
                <a:spcPts val="0"/>
              </a:spcBef>
              <a:spcAft>
                <a:spcPts val="0"/>
              </a:spcAft>
              <a:buSzPts val="1400"/>
              <a:buNone/>
            </a:pPr>
            <a:endParaRPr sz="3200" b="1"/>
          </a:p>
        </p:txBody>
      </p:sp>
      <p:pic>
        <p:nvPicPr>
          <p:cNvPr id="139" name="Google Shape;139;p7" descr="PPT – ABC Flash Cards for Kids PowerPoint presentation | free to download -  id: 7e5d1c-MGNhN"/>
          <p:cNvPicPr preferRelativeResize="0"/>
          <p:nvPr/>
        </p:nvPicPr>
        <p:blipFill rotWithShape="1">
          <a:blip r:embed="rId3">
            <a:alphaModFix/>
          </a:blip>
          <a:srcRect/>
          <a:stretch/>
        </p:blipFill>
        <p:spPr>
          <a:xfrm>
            <a:off x="0" y="0"/>
            <a:ext cx="9144000" cy="5143501"/>
          </a:xfrm>
          <a:prstGeom prst="rect">
            <a:avLst/>
          </a:prstGeom>
          <a:noFill/>
          <a:ln>
            <a:noFill/>
          </a:ln>
        </p:spPr>
      </p:pic>
      <p:sp>
        <p:nvSpPr>
          <p:cNvPr id="140" name="Google Shape;140;p7"/>
          <p:cNvSpPr/>
          <p:nvPr/>
        </p:nvSpPr>
        <p:spPr>
          <a:xfrm>
            <a:off x="3682101" y="1288309"/>
            <a:ext cx="846707"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i-IN" sz="3200" b="1" i="0" u="none" strike="noStrike" cap="none">
                <a:solidFill>
                  <a:srgbClr val="000000"/>
                </a:solidFill>
                <a:latin typeface="Arial"/>
                <a:ea typeface="Arial"/>
                <a:cs typeface="Arial"/>
                <a:sym typeface="Arial"/>
              </a:rPr>
              <a:t>चक्र</a:t>
            </a:r>
            <a:endParaRPr sz="3200" b="1" i="0" u="none" strike="noStrike" cap="none">
              <a:solidFill>
                <a:srgbClr val="000000"/>
              </a:solidFill>
              <a:latin typeface="Arial"/>
              <a:ea typeface="Arial"/>
              <a:cs typeface="Arial"/>
              <a:sym typeface="Arial"/>
            </a:endParaRPr>
          </a:p>
        </p:txBody>
      </p:sp>
      <p:sp>
        <p:nvSpPr>
          <p:cNvPr id="141" name="Google Shape;141;p7"/>
          <p:cNvSpPr/>
          <p:nvPr/>
        </p:nvSpPr>
        <p:spPr>
          <a:xfrm>
            <a:off x="3717009" y="2243051"/>
            <a:ext cx="816249"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i-IN" sz="3200" b="1" i="0" u="none" strike="noStrike" cap="none">
                <a:solidFill>
                  <a:srgbClr val="000000"/>
                </a:solidFill>
                <a:latin typeface="Arial"/>
                <a:ea typeface="Arial"/>
                <a:cs typeface="Arial"/>
                <a:sym typeface="Arial"/>
              </a:rPr>
              <a:t>ट्रक</a:t>
            </a:r>
            <a:endParaRPr sz="3200" b="1" i="0" u="none" strike="noStrike" cap="none">
              <a:solidFill>
                <a:srgbClr val="000000"/>
              </a:solidFill>
              <a:latin typeface="Arial"/>
              <a:ea typeface="Arial"/>
              <a:cs typeface="Arial"/>
              <a:sym typeface="Arial"/>
            </a:endParaRPr>
          </a:p>
        </p:txBody>
      </p:sp>
      <p:sp>
        <p:nvSpPr>
          <p:cNvPr id="142" name="Google Shape;142;p7"/>
          <p:cNvSpPr/>
          <p:nvPr/>
        </p:nvSpPr>
        <p:spPr>
          <a:xfrm>
            <a:off x="3694748" y="3063320"/>
            <a:ext cx="885179"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i-IN" sz="3200" b="1" i="0" u="none" strike="noStrike" cap="none">
                <a:solidFill>
                  <a:srgbClr val="000000"/>
                </a:solidFill>
                <a:latin typeface="Arial"/>
                <a:ea typeface="Arial"/>
                <a:cs typeface="Arial"/>
                <a:sym typeface="Arial"/>
              </a:rPr>
              <a:t>ग्राम</a:t>
            </a:r>
            <a:endParaRPr sz="3200" b="1" i="0" u="none" strike="noStrike" cap="none">
              <a:solidFill>
                <a:srgbClr val="000000"/>
              </a:solidFill>
              <a:latin typeface="Arial"/>
              <a:ea typeface="Arial"/>
              <a:cs typeface="Arial"/>
              <a:sym typeface="Arial"/>
            </a:endParaRPr>
          </a:p>
        </p:txBody>
      </p:sp>
      <p:sp>
        <p:nvSpPr>
          <p:cNvPr id="143" name="Google Shape;143;p7"/>
          <p:cNvSpPr/>
          <p:nvPr/>
        </p:nvSpPr>
        <p:spPr>
          <a:xfrm>
            <a:off x="3609700" y="3829803"/>
            <a:ext cx="1037463"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i-IN" sz="3200" b="1" i="0" u="none" strike="noStrike" cap="none">
                <a:solidFill>
                  <a:srgbClr val="000000"/>
                </a:solidFill>
                <a:latin typeface="Arial"/>
                <a:ea typeface="Arial"/>
                <a:cs typeface="Arial"/>
                <a:sym typeface="Arial"/>
              </a:rPr>
              <a:t>ड्रामा</a:t>
            </a:r>
            <a:endParaRPr sz="3200" b="1" i="0" u="none" strike="noStrike" cap="none">
              <a:solidFill>
                <a:srgbClr val="000000"/>
              </a:solidFill>
              <a:latin typeface="Arial"/>
              <a:ea typeface="Arial"/>
              <a:cs typeface="Arial"/>
              <a:sym typeface="Arial"/>
            </a:endParaRPr>
          </a:p>
        </p:txBody>
      </p:sp>
      <p:sp>
        <p:nvSpPr>
          <p:cNvPr id="144" name="Google Shape;144;p7"/>
          <p:cNvSpPr/>
          <p:nvPr/>
        </p:nvSpPr>
        <p:spPr>
          <a:xfrm>
            <a:off x="323172" y="1274863"/>
            <a:ext cx="3151825" cy="58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i-IN" sz="3200" b="1" i="0" u="none" strike="noStrike" cap="none">
                <a:solidFill>
                  <a:srgbClr val="000000"/>
                </a:solidFill>
                <a:latin typeface="Arial"/>
                <a:ea typeface="Arial"/>
                <a:cs typeface="Arial"/>
                <a:sym typeface="Arial"/>
              </a:rPr>
              <a:t>च  +  क्  +  र   = </a:t>
            </a:r>
            <a:endParaRPr sz="3200" b="1" i="0" u="none" strike="noStrike" cap="none">
              <a:solidFill>
                <a:srgbClr val="000000"/>
              </a:solidFill>
              <a:latin typeface="Arial"/>
              <a:ea typeface="Arial"/>
              <a:cs typeface="Arial"/>
              <a:sym typeface="Arial"/>
            </a:endParaRPr>
          </a:p>
        </p:txBody>
      </p:sp>
      <p:sp>
        <p:nvSpPr>
          <p:cNvPr id="145" name="Google Shape;145;p7"/>
          <p:cNvSpPr/>
          <p:nvPr/>
        </p:nvSpPr>
        <p:spPr>
          <a:xfrm>
            <a:off x="314090" y="2243049"/>
            <a:ext cx="3007555"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i-IN" sz="3200" b="1" i="0" u="none" strike="noStrike" cap="none">
                <a:solidFill>
                  <a:srgbClr val="000000"/>
                </a:solidFill>
                <a:latin typeface="Arial"/>
                <a:ea typeface="Arial"/>
                <a:cs typeface="Arial"/>
                <a:sym typeface="Arial"/>
              </a:rPr>
              <a:t>ट्  +   र  +  क  =</a:t>
            </a:r>
            <a:endParaRPr sz="3200" b="1" i="0" u="none" strike="noStrike" cap="none">
              <a:solidFill>
                <a:srgbClr val="000000"/>
              </a:solidFill>
              <a:latin typeface="Arial"/>
              <a:ea typeface="Arial"/>
              <a:cs typeface="Arial"/>
              <a:sym typeface="Arial"/>
            </a:endParaRPr>
          </a:p>
        </p:txBody>
      </p:sp>
      <p:sp>
        <p:nvSpPr>
          <p:cNvPr id="146" name="Google Shape;146;p7"/>
          <p:cNvSpPr/>
          <p:nvPr/>
        </p:nvSpPr>
        <p:spPr>
          <a:xfrm>
            <a:off x="270721" y="3036425"/>
            <a:ext cx="2962671"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i-IN" sz="3200" b="1" i="0" u="none" strike="noStrike" cap="none">
                <a:solidFill>
                  <a:srgbClr val="000000"/>
                </a:solidFill>
                <a:latin typeface="Arial"/>
                <a:ea typeface="Arial"/>
                <a:cs typeface="Arial"/>
                <a:sym typeface="Arial"/>
              </a:rPr>
              <a:t>ग्  +  रा  +  म  =</a:t>
            </a:r>
            <a:endParaRPr sz="3200" b="1" i="0" u="none" strike="noStrike" cap="none">
              <a:solidFill>
                <a:srgbClr val="000000"/>
              </a:solidFill>
              <a:latin typeface="Arial"/>
              <a:ea typeface="Arial"/>
              <a:cs typeface="Arial"/>
              <a:sym typeface="Arial"/>
            </a:endParaRPr>
          </a:p>
        </p:txBody>
      </p:sp>
      <p:sp>
        <p:nvSpPr>
          <p:cNvPr id="147" name="Google Shape;147;p7"/>
          <p:cNvSpPr/>
          <p:nvPr/>
        </p:nvSpPr>
        <p:spPr>
          <a:xfrm>
            <a:off x="237860" y="3802909"/>
            <a:ext cx="3114955"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i-IN" sz="3200" b="1" i="0" u="none" strike="noStrike" cap="none">
                <a:solidFill>
                  <a:srgbClr val="000000"/>
                </a:solidFill>
                <a:latin typeface="Arial"/>
                <a:ea typeface="Arial"/>
                <a:cs typeface="Arial"/>
                <a:sym typeface="Arial"/>
              </a:rPr>
              <a:t>ड्  +  रा  +  मा  =</a:t>
            </a:r>
            <a:endParaRPr sz="3200" b="1" i="0" u="none" strike="noStrike" cap="none">
              <a:solidFill>
                <a:srgbClr val="000000"/>
              </a:solidFill>
              <a:latin typeface="Arial"/>
              <a:ea typeface="Arial"/>
              <a:cs typeface="Arial"/>
              <a:sym typeface="Arial"/>
            </a:endParaRPr>
          </a:p>
        </p:txBody>
      </p:sp>
      <p:sp>
        <p:nvSpPr>
          <p:cNvPr id="148" name="Google Shape;148;p7"/>
          <p:cNvSpPr/>
          <p:nvPr/>
        </p:nvSpPr>
        <p:spPr>
          <a:xfrm>
            <a:off x="3326505" y="0"/>
            <a:ext cx="195598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i-IN" sz="4000" b="1" i="0" u="none" strike="noStrike" cap="none">
                <a:solidFill>
                  <a:srgbClr val="FF0000"/>
                </a:solidFill>
                <a:latin typeface="Arial"/>
                <a:ea typeface="Arial"/>
                <a:cs typeface="Arial"/>
                <a:sym typeface="Arial"/>
              </a:rPr>
              <a:t>नए शब्द</a:t>
            </a:r>
            <a:endParaRPr sz="4000" b="1" i="0" u="none" strike="noStrike" cap="none">
              <a:solidFill>
                <a:srgbClr val="FF0000"/>
              </a:solidFill>
              <a:latin typeface="Arial"/>
              <a:ea typeface="Arial"/>
              <a:cs typeface="Arial"/>
              <a:sym typeface="Arial"/>
            </a:endParaRPr>
          </a:p>
        </p:txBody>
      </p:sp>
      <p:pic>
        <p:nvPicPr>
          <p:cNvPr id="149" name="Google Shape;149;p7"/>
          <p:cNvPicPr preferRelativeResize="0"/>
          <p:nvPr/>
        </p:nvPicPr>
        <p:blipFill rotWithShape="1">
          <a:blip r:embed="rId4">
            <a:alphaModFix/>
          </a:blip>
          <a:srcRect/>
          <a:stretch/>
        </p:blipFill>
        <p:spPr>
          <a:xfrm>
            <a:off x="7453443" y="96003"/>
            <a:ext cx="1543826" cy="6118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fade">
                                      <p:cBhvr>
                                        <p:cTn id="7" dur="2000"/>
                                        <p:tgtEl>
                                          <p:spTgt spid="1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1"/>
                                        </p:tgtEl>
                                        <p:attrNameLst>
                                          <p:attrName>style.visibility</p:attrName>
                                        </p:attrNameLst>
                                      </p:cBhvr>
                                      <p:to>
                                        <p:strVal val="visible"/>
                                      </p:to>
                                    </p:set>
                                    <p:animEffect transition="in" filter="fade">
                                      <p:cBhvr>
                                        <p:cTn id="12" dur="2000"/>
                                        <p:tgtEl>
                                          <p:spTgt spid="1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2"/>
                                        </p:tgtEl>
                                        <p:attrNameLst>
                                          <p:attrName>style.visibility</p:attrName>
                                        </p:attrNameLst>
                                      </p:cBhvr>
                                      <p:to>
                                        <p:strVal val="visible"/>
                                      </p:to>
                                    </p:set>
                                    <p:animEffect transition="in" filter="fade">
                                      <p:cBhvr>
                                        <p:cTn id="17" dur="2000"/>
                                        <p:tgtEl>
                                          <p:spTgt spid="1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3"/>
                                        </p:tgtEl>
                                        <p:attrNameLst>
                                          <p:attrName>style.visibility</p:attrName>
                                        </p:attrNameLst>
                                      </p:cBhvr>
                                      <p:to>
                                        <p:strVal val="visible"/>
                                      </p:to>
                                    </p:set>
                                    <p:animEffect transition="in" filter="fade">
                                      <p:cBhvr>
                                        <p:cTn id="22" dur="20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a:p>
        </p:txBody>
      </p:sp>
      <p:sp>
        <p:nvSpPr>
          <p:cNvPr id="155" name="Google Shape;155;p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p>
            <a:pPr marL="457200" lvl="0" indent="-228600" algn="l" rtl="0">
              <a:lnSpc>
                <a:spcPct val="115000"/>
              </a:lnSpc>
              <a:spcBef>
                <a:spcPts val="0"/>
              </a:spcBef>
              <a:spcAft>
                <a:spcPts val="0"/>
              </a:spcAft>
              <a:buSzPts val="1400"/>
              <a:buNone/>
            </a:pPr>
            <a:endParaRPr/>
          </a:p>
        </p:txBody>
      </p:sp>
      <p:sp>
        <p:nvSpPr>
          <p:cNvPr id="156" name="Google Shape;156;p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p>
            <a:pPr marL="457200" lvl="0" indent="-228600" algn="l" rtl="0">
              <a:lnSpc>
                <a:spcPct val="115000"/>
              </a:lnSpc>
              <a:spcBef>
                <a:spcPts val="0"/>
              </a:spcBef>
              <a:spcAft>
                <a:spcPts val="0"/>
              </a:spcAft>
              <a:buSzPts val="1400"/>
              <a:buNone/>
            </a:pPr>
            <a:endParaRPr/>
          </a:p>
        </p:txBody>
      </p:sp>
      <p:pic>
        <p:nvPicPr>
          <p:cNvPr id="157" name="Google Shape;157;p8" descr="PPT – ABC Flash Cards for Kids PowerPoint presentation | free to download -  id: 7e5d1c-MGNhN"/>
          <p:cNvPicPr preferRelativeResize="0"/>
          <p:nvPr/>
        </p:nvPicPr>
        <p:blipFill rotWithShape="1">
          <a:blip r:embed="rId3">
            <a:alphaModFix/>
          </a:blip>
          <a:srcRect/>
          <a:stretch/>
        </p:blipFill>
        <p:spPr>
          <a:xfrm>
            <a:off x="0" y="0"/>
            <a:ext cx="9144000" cy="5143501"/>
          </a:xfrm>
          <a:prstGeom prst="rect">
            <a:avLst/>
          </a:prstGeom>
          <a:noFill/>
          <a:ln>
            <a:noFill/>
          </a:ln>
        </p:spPr>
      </p:pic>
      <p:sp>
        <p:nvSpPr>
          <p:cNvPr id="158" name="Google Shape;158;p8"/>
          <p:cNvSpPr/>
          <p:nvPr/>
        </p:nvSpPr>
        <p:spPr>
          <a:xfrm>
            <a:off x="405273" y="3251581"/>
            <a:ext cx="4318811"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i-IN" sz="3200" b="1" i="0" u="none" strike="noStrike" cap="none">
                <a:solidFill>
                  <a:srgbClr val="000000"/>
                </a:solidFill>
                <a:latin typeface="Arial"/>
                <a:ea typeface="Arial"/>
                <a:cs typeface="Arial"/>
                <a:sym typeface="Arial"/>
              </a:rPr>
              <a:t>प्  +  र   +  णा  +  म   = </a:t>
            </a:r>
            <a:endParaRPr sz="3200" b="1" i="0" u="none" strike="noStrike" cap="none">
              <a:solidFill>
                <a:srgbClr val="000000"/>
              </a:solidFill>
              <a:latin typeface="Arial"/>
              <a:ea typeface="Arial"/>
              <a:cs typeface="Arial"/>
              <a:sym typeface="Arial"/>
            </a:endParaRPr>
          </a:p>
        </p:txBody>
      </p:sp>
      <p:sp>
        <p:nvSpPr>
          <p:cNvPr id="159" name="Google Shape;159;p8"/>
          <p:cNvSpPr/>
          <p:nvPr/>
        </p:nvSpPr>
        <p:spPr>
          <a:xfrm>
            <a:off x="641273" y="750427"/>
            <a:ext cx="3111749"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i-IN" sz="3200" b="1" i="0" u="none" strike="noStrike" cap="none">
                <a:solidFill>
                  <a:srgbClr val="000000"/>
                </a:solidFill>
                <a:latin typeface="Arial"/>
                <a:ea typeface="Arial"/>
                <a:cs typeface="Arial"/>
                <a:sym typeface="Arial"/>
              </a:rPr>
              <a:t>भ्  +  र   +  म   =</a:t>
            </a:r>
            <a:endParaRPr sz="3200" b="1" i="0" u="none" strike="noStrike" cap="none">
              <a:solidFill>
                <a:srgbClr val="000000"/>
              </a:solidFill>
              <a:latin typeface="Arial"/>
              <a:ea typeface="Arial"/>
              <a:cs typeface="Arial"/>
              <a:sym typeface="Arial"/>
            </a:endParaRPr>
          </a:p>
        </p:txBody>
      </p:sp>
      <p:sp>
        <p:nvSpPr>
          <p:cNvPr id="160" name="Google Shape;160;p8"/>
          <p:cNvSpPr/>
          <p:nvPr/>
        </p:nvSpPr>
        <p:spPr>
          <a:xfrm>
            <a:off x="592293" y="1611039"/>
            <a:ext cx="3089307"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i-IN" sz="3200" b="1" i="0" u="none" strike="noStrike" cap="none">
                <a:solidFill>
                  <a:srgbClr val="000000"/>
                </a:solidFill>
                <a:latin typeface="Arial"/>
                <a:ea typeface="Arial"/>
                <a:cs typeface="Arial"/>
                <a:sym typeface="Arial"/>
              </a:rPr>
              <a:t>ड्  +  र   +  म   =</a:t>
            </a:r>
            <a:endParaRPr sz="3200" b="1" i="0" u="none" strike="noStrike" cap="none">
              <a:solidFill>
                <a:srgbClr val="000000"/>
              </a:solidFill>
              <a:latin typeface="Arial"/>
              <a:ea typeface="Arial"/>
              <a:cs typeface="Arial"/>
              <a:sym typeface="Arial"/>
            </a:endParaRPr>
          </a:p>
        </p:txBody>
      </p:sp>
      <p:sp>
        <p:nvSpPr>
          <p:cNvPr id="161" name="Google Shape;161;p8"/>
          <p:cNvSpPr/>
          <p:nvPr/>
        </p:nvSpPr>
        <p:spPr>
          <a:xfrm>
            <a:off x="571275" y="2364074"/>
            <a:ext cx="3246402"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i-IN" sz="3200" b="1" i="0" u="none" strike="noStrike" cap="none">
                <a:solidFill>
                  <a:srgbClr val="000000"/>
                </a:solidFill>
                <a:latin typeface="Arial"/>
                <a:ea typeface="Arial"/>
                <a:cs typeface="Arial"/>
                <a:sym typeface="Arial"/>
              </a:rPr>
              <a:t>श्  +  र   +  म   = </a:t>
            </a:r>
            <a:endParaRPr sz="3200" b="1" i="0" u="none" strike="noStrike" cap="none">
              <a:solidFill>
                <a:srgbClr val="000000"/>
              </a:solidFill>
              <a:latin typeface="Arial"/>
              <a:ea typeface="Arial"/>
              <a:cs typeface="Arial"/>
              <a:sym typeface="Arial"/>
            </a:endParaRPr>
          </a:p>
        </p:txBody>
      </p:sp>
      <p:sp>
        <p:nvSpPr>
          <p:cNvPr id="162" name="Google Shape;162;p8"/>
          <p:cNvSpPr/>
          <p:nvPr/>
        </p:nvSpPr>
        <p:spPr>
          <a:xfrm>
            <a:off x="4504684" y="3238133"/>
            <a:ext cx="1204176"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i-IN" sz="3200" b="1" i="0" u="none" strike="noStrike" cap="none">
                <a:solidFill>
                  <a:srgbClr val="000000"/>
                </a:solidFill>
                <a:latin typeface="Arial"/>
                <a:ea typeface="Arial"/>
                <a:cs typeface="Arial"/>
                <a:sym typeface="Arial"/>
              </a:rPr>
              <a:t>प्रणाम</a:t>
            </a:r>
            <a:endParaRPr sz="3200" b="1" i="0" u="none" strike="noStrike" cap="none">
              <a:solidFill>
                <a:srgbClr val="000000"/>
              </a:solidFill>
              <a:latin typeface="Arial"/>
              <a:ea typeface="Arial"/>
              <a:cs typeface="Arial"/>
              <a:sym typeface="Arial"/>
            </a:endParaRPr>
          </a:p>
        </p:txBody>
      </p:sp>
      <p:sp>
        <p:nvSpPr>
          <p:cNvPr id="163" name="Google Shape;163;p8"/>
          <p:cNvSpPr/>
          <p:nvPr/>
        </p:nvSpPr>
        <p:spPr>
          <a:xfrm>
            <a:off x="3925128" y="804215"/>
            <a:ext cx="809837"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i-IN" sz="3200" b="1" i="0" u="none" strike="noStrike" cap="none">
                <a:solidFill>
                  <a:srgbClr val="000000"/>
                </a:solidFill>
                <a:latin typeface="Arial"/>
                <a:ea typeface="Arial"/>
                <a:cs typeface="Arial"/>
                <a:sym typeface="Arial"/>
              </a:rPr>
              <a:t>भ्रम</a:t>
            </a:r>
            <a:endParaRPr sz="3200" b="1" i="0" u="none" strike="noStrike" cap="none">
              <a:solidFill>
                <a:srgbClr val="000000"/>
              </a:solidFill>
              <a:latin typeface="Arial"/>
              <a:ea typeface="Arial"/>
              <a:cs typeface="Arial"/>
              <a:sym typeface="Arial"/>
            </a:endParaRPr>
          </a:p>
        </p:txBody>
      </p:sp>
      <p:sp>
        <p:nvSpPr>
          <p:cNvPr id="164" name="Google Shape;164;p8"/>
          <p:cNvSpPr/>
          <p:nvPr/>
        </p:nvSpPr>
        <p:spPr>
          <a:xfrm>
            <a:off x="3965470" y="1516909"/>
            <a:ext cx="784189"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i-IN" sz="3200" b="1" i="0" u="none" strike="noStrike" cap="none">
                <a:solidFill>
                  <a:srgbClr val="000000"/>
                </a:solidFill>
                <a:latin typeface="Arial"/>
                <a:ea typeface="Arial"/>
                <a:cs typeface="Arial"/>
                <a:sym typeface="Arial"/>
              </a:rPr>
              <a:t>ड्रम</a:t>
            </a:r>
            <a:endParaRPr sz="3200" b="1" i="0" u="none" strike="noStrike" cap="none">
              <a:solidFill>
                <a:srgbClr val="000000"/>
              </a:solidFill>
              <a:latin typeface="Arial"/>
              <a:ea typeface="Arial"/>
              <a:cs typeface="Arial"/>
              <a:sym typeface="Arial"/>
            </a:endParaRPr>
          </a:p>
        </p:txBody>
      </p:sp>
      <p:sp>
        <p:nvSpPr>
          <p:cNvPr id="165" name="Google Shape;165;p8"/>
          <p:cNvSpPr/>
          <p:nvPr/>
        </p:nvSpPr>
        <p:spPr>
          <a:xfrm>
            <a:off x="4051761" y="2310285"/>
            <a:ext cx="766557"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i-IN" sz="3200" b="1" i="0" u="none" strike="noStrike" cap="none">
                <a:solidFill>
                  <a:srgbClr val="000000"/>
                </a:solidFill>
                <a:latin typeface="Arial"/>
                <a:ea typeface="Arial"/>
                <a:cs typeface="Arial"/>
                <a:sym typeface="Arial"/>
              </a:rPr>
              <a:t>श्रम</a:t>
            </a:r>
            <a:endParaRPr sz="3200" b="1" i="0" u="none" strike="noStrike" cap="none">
              <a:solidFill>
                <a:srgbClr val="000000"/>
              </a:solidFill>
              <a:latin typeface="Arial"/>
              <a:ea typeface="Arial"/>
              <a:cs typeface="Arial"/>
              <a:sym typeface="Arial"/>
            </a:endParaRPr>
          </a:p>
        </p:txBody>
      </p:sp>
      <p:pic>
        <p:nvPicPr>
          <p:cNvPr id="166" name="Google Shape;166;p8"/>
          <p:cNvPicPr preferRelativeResize="0"/>
          <p:nvPr/>
        </p:nvPicPr>
        <p:blipFill rotWithShape="1">
          <a:blip r:embed="rId4">
            <a:alphaModFix/>
          </a:blip>
          <a:srcRect/>
          <a:stretch/>
        </p:blipFill>
        <p:spPr>
          <a:xfrm>
            <a:off x="7424438" y="138544"/>
            <a:ext cx="1543826" cy="6118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
                                        </p:tgtEl>
                                        <p:attrNameLst>
                                          <p:attrName>style.visibility</p:attrName>
                                        </p:attrNameLst>
                                      </p:cBhvr>
                                      <p:to>
                                        <p:strVal val="visible"/>
                                      </p:to>
                                    </p:set>
                                    <p:animEffect transition="in" filter="fade">
                                      <p:cBhvr>
                                        <p:cTn id="7" dur="2000"/>
                                        <p:tgtEl>
                                          <p:spTgt spid="1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4"/>
                                        </p:tgtEl>
                                        <p:attrNameLst>
                                          <p:attrName>style.visibility</p:attrName>
                                        </p:attrNameLst>
                                      </p:cBhvr>
                                      <p:to>
                                        <p:strVal val="visible"/>
                                      </p:to>
                                    </p:set>
                                    <p:animEffect transition="in" filter="fade">
                                      <p:cBhvr>
                                        <p:cTn id="12" dur="2000"/>
                                        <p:tgtEl>
                                          <p:spTgt spid="16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5"/>
                                        </p:tgtEl>
                                        <p:attrNameLst>
                                          <p:attrName>style.visibility</p:attrName>
                                        </p:attrNameLst>
                                      </p:cBhvr>
                                      <p:to>
                                        <p:strVal val="visible"/>
                                      </p:to>
                                    </p:set>
                                    <p:animEffect transition="in" filter="fade">
                                      <p:cBhvr>
                                        <p:cTn id="17" dur="2000"/>
                                        <p:tgtEl>
                                          <p:spTgt spid="16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2"/>
                                        </p:tgtEl>
                                        <p:attrNameLst>
                                          <p:attrName>style.visibility</p:attrName>
                                        </p:attrNameLst>
                                      </p:cBhvr>
                                      <p:to>
                                        <p:strVal val="visible"/>
                                      </p:to>
                                    </p:set>
                                    <p:animEffect transition="in" filter="fade">
                                      <p:cBhvr>
                                        <p:cTn id="22" dur="2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a:p>
        </p:txBody>
      </p:sp>
      <p:sp>
        <p:nvSpPr>
          <p:cNvPr id="172" name="Google Shape;172;p9"/>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p>
            <a:pPr marL="457200" lvl="0" indent="-228600" algn="l" rtl="0">
              <a:lnSpc>
                <a:spcPct val="115000"/>
              </a:lnSpc>
              <a:spcBef>
                <a:spcPts val="0"/>
              </a:spcBef>
              <a:spcAft>
                <a:spcPts val="0"/>
              </a:spcAft>
              <a:buSzPts val="1400"/>
              <a:buNone/>
            </a:pPr>
            <a:endParaRPr/>
          </a:p>
        </p:txBody>
      </p:sp>
      <p:sp>
        <p:nvSpPr>
          <p:cNvPr id="173" name="Google Shape;173;p9"/>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p>
            <a:pPr marL="457200" lvl="0" indent="-228600" algn="l" rtl="0">
              <a:lnSpc>
                <a:spcPct val="115000"/>
              </a:lnSpc>
              <a:spcBef>
                <a:spcPts val="0"/>
              </a:spcBef>
              <a:spcAft>
                <a:spcPts val="0"/>
              </a:spcAft>
              <a:buSzPts val="1400"/>
              <a:buNone/>
            </a:pPr>
            <a:endParaRPr/>
          </a:p>
        </p:txBody>
      </p:sp>
      <p:pic>
        <p:nvPicPr>
          <p:cNvPr id="174" name="Google Shape;174;p9" descr="PPT – ABC Flash Cards for Kids PowerPoint presentation | free to download -  id: 7e5d1c-MGNhN"/>
          <p:cNvPicPr preferRelativeResize="0"/>
          <p:nvPr/>
        </p:nvPicPr>
        <p:blipFill rotWithShape="1">
          <a:blip r:embed="rId3">
            <a:alphaModFix/>
          </a:blip>
          <a:srcRect/>
          <a:stretch/>
        </p:blipFill>
        <p:spPr>
          <a:xfrm>
            <a:off x="0" y="-1"/>
            <a:ext cx="9144000" cy="5143501"/>
          </a:xfrm>
          <a:prstGeom prst="rect">
            <a:avLst/>
          </a:prstGeom>
          <a:noFill/>
          <a:ln>
            <a:noFill/>
          </a:ln>
        </p:spPr>
      </p:pic>
      <p:sp>
        <p:nvSpPr>
          <p:cNvPr id="175" name="Google Shape;175;p9"/>
          <p:cNvSpPr/>
          <p:nvPr/>
        </p:nvSpPr>
        <p:spPr>
          <a:xfrm>
            <a:off x="2286000" y="2094697"/>
            <a:ext cx="4572000"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i-IN" sz="1400" b="0" i="0" u="none" strike="noStrike" cap="none">
                <a:solidFill>
                  <a:srgbClr val="000000"/>
                </a:solidFill>
                <a:latin typeface="Arial"/>
                <a:ea typeface="Arial"/>
                <a:cs typeface="Arial"/>
                <a:sym typeface="Arial"/>
              </a:rPr>
              <a:t> </a:t>
            </a:r>
            <a:br>
              <a:rPr lang="hi-IN" sz="1400" b="0" i="0" u="none" strike="noStrike" cap="none">
                <a:solidFill>
                  <a:srgbClr val="000000"/>
                </a:solidFill>
                <a:latin typeface="Arial"/>
                <a:ea typeface="Arial"/>
                <a:cs typeface="Arial"/>
                <a:sym typeface="Arial"/>
              </a:rPr>
            </a:br>
            <a:r>
              <a:rPr lang="hi-IN" sz="1400" b="0" i="0" u="none" strike="noStrike" cap="none">
                <a:solidFill>
                  <a:srgbClr val="000000"/>
                </a:solidFill>
                <a:latin typeface="Arial"/>
                <a:ea typeface="Arial"/>
                <a:cs typeface="Arial"/>
                <a:sym typeface="Arial"/>
              </a:rPr>
              <a:t> </a:t>
            </a:r>
            <a:br>
              <a:rPr lang="hi-IN" sz="1400" b="0" i="0" u="none" strike="noStrike" cap="none">
                <a:solidFill>
                  <a:srgbClr val="000000"/>
                </a:solidFill>
                <a:latin typeface="Arial"/>
                <a:ea typeface="Arial"/>
                <a:cs typeface="Arial"/>
                <a:sym typeface="Arial"/>
              </a:rPr>
            </a:br>
            <a:r>
              <a:rPr lang="hi-IN"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76" name="Google Shape;176;p9"/>
          <p:cNvSpPr/>
          <p:nvPr/>
        </p:nvSpPr>
        <p:spPr>
          <a:xfrm>
            <a:off x="2853711" y="295836"/>
            <a:ext cx="3563796"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i-IN" sz="3200" b="1" i="0" u="none" strike="noStrike" cap="none">
                <a:solidFill>
                  <a:srgbClr val="FF0000"/>
                </a:solidFill>
                <a:latin typeface="Arial"/>
                <a:ea typeface="Arial"/>
                <a:cs typeface="Arial"/>
                <a:sym typeface="Arial"/>
              </a:rPr>
              <a:t>शब्द तथा उनके अर्थ</a:t>
            </a:r>
            <a:endParaRPr sz="3200" b="1" i="0" u="none" strike="noStrike" cap="none">
              <a:solidFill>
                <a:srgbClr val="FF0000"/>
              </a:solidFill>
              <a:latin typeface="Arial"/>
              <a:ea typeface="Arial"/>
              <a:cs typeface="Arial"/>
              <a:sym typeface="Arial"/>
            </a:endParaRPr>
          </a:p>
        </p:txBody>
      </p:sp>
      <p:sp>
        <p:nvSpPr>
          <p:cNvPr id="177" name="Google Shape;177;p9"/>
          <p:cNvSpPr/>
          <p:nvPr/>
        </p:nvSpPr>
        <p:spPr>
          <a:xfrm>
            <a:off x="2944906" y="1852940"/>
            <a:ext cx="45720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i-IN"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78" name="Google Shape;178;p9"/>
          <p:cNvSpPr/>
          <p:nvPr/>
        </p:nvSpPr>
        <p:spPr>
          <a:xfrm>
            <a:off x="5396377" y="1153838"/>
            <a:ext cx="851515"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i-IN" sz="3200" b="1" i="0" u="none" strike="noStrike" cap="none">
                <a:solidFill>
                  <a:srgbClr val="000000"/>
                </a:solidFill>
                <a:latin typeface="Arial"/>
                <a:ea typeface="Arial"/>
                <a:cs typeface="Arial"/>
                <a:sym typeface="Arial"/>
              </a:rPr>
              <a:t>गाँव</a:t>
            </a:r>
            <a:endParaRPr sz="3200" b="1" i="0" u="none" strike="noStrike" cap="none">
              <a:solidFill>
                <a:srgbClr val="000000"/>
              </a:solidFill>
              <a:latin typeface="Arial"/>
              <a:ea typeface="Arial"/>
              <a:cs typeface="Arial"/>
              <a:sym typeface="Arial"/>
            </a:endParaRPr>
          </a:p>
        </p:txBody>
      </p:sp>
      <p:sp>
        <p:nvSpPr>
          <p:cNvPr id="179" name="Google Shape;179;p9"/>
          <p:cNvSpPr/>
          <p:nvPr/>
        </p:nvSpPr>
        <p:spPr>
          <a:xfrm>
            <a:off x="2847582" y="1100051"/>
            <a:ext cx="885179"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i-IN" sz="3200" b="1" i="0" u="none" strike="noStrike" cap="none">
                <a:solidFill>
                  <a:srgbClr val="000000"/>
                </a:solidFill>
                <a:latin typeface="Arial"/>
                <a:ea typeface="Arial"/>
                <a:cs typeface="Arial"/>
                <a:sym typeface="Arial"/>
              </a:rPr>
              <a:t>ग्राम</a:t>
            </a:r>
            <a:endParaRPr sz="3200" b="1" i="0" u="none" strike="noStrike" cap="none">
              <a:solidFill>
                <a:srgbClr val="000000"/>
              </a:solidFill>
              <a:latin typeface="Arial"/>
              <a:ea typeface="Arial"/>
              <a:cs typeface="Arial"/>
              <a:sym typeface="Arial"/>
            </a:endParaRPr>
          </a:p>
        </p:txBody>
      </p:sp>
      <p:sp>
        <p:nvSpPr>
          <p:cNvPr id="180" name="Google Shape;180;p9"/>
          <p:cNvSpPr/>
          <p:nvPr/>
        </p:nvSpPr>
        <p:spPr>
          <a:xfrm>
            <a:off x="2691380" y="1866533"/>
            <a:ext cx="131799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i-IN" sz="3200" b="1" i="0" u="none" strike="noStrike" cap="none">
                <a:solidFill>
                  <a:srgbClr val="000000"/>
                </a:solidFill>
                <a:latin typeface="Arial"/>
                <a:ea typeface="Arial"/>
                <a:cs typeface="Arial"/>
                <a:sym typeface="Arial"/>
              </a:rPr>
              <a:t>प्रणाम </a:t>
            </a:r>
            <a:endParaRPr sz="3200" b="1" i="0" u="none" strike="noStrike" cap="none">
              <a:solidFill>
                <a:srgbClr val="000000"/>
              </a:solidFill>
              <a:latin typeface="Arial"/>
              <a:ea typeface="Arial"/>
              <a:cs typeface="Arial"/>
              <a:sym typeface="Arial"/>
            </a:endParaRPr>
          </a:p>
        </p:txBody>
      </p:sp>
      <p:sp>
        <p:nvSpPr>
          <p:cNvPr id="181" name="Google Shape;181;p9"/>
          <p:cNvSpPr/>
          <p:nvPr/>
        </p:nvSpPr>
        <p:spPr>
          <a:xfrm>
            <a:off x="5332528" y="1906874"/>
            <a:ext cx="1047082"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i-IN" sz="3200" b="1" i="0" u="none" strike="noStrike" cap="none">
                <a:solidFill>
                  <a:srgbClr val="000000"/>
                </a:solidFill>
                <a:latin typeface="Arial"/>
                <a:ea typeface="Arial"/>
                <a:cs typeface="Arial"/>
                <a:sym typeface="Arial"/>
              </a:rPr>
              <a:t>नमन</a:t>
            </a:r>
            <a:endParaRPr sz="3200" b="1" i="0" u="none" strike="noStrike" cap="none">
              <a:solidFill>
                <a:srgbClr val="000000"/>
              </a:solidFill>
              <a:latin typeface="Arial"/>
              <a:ea typeface="Arial"/>
              <a:cs typeface="Arial"/>
              <a:sym typeface="Arial"/>
            </a:endParaRPr>
          </a:p>
        </p:txBody>
      </p:sp>
      <p:sp>
        <p:nvSpPr>
          <p:cNvPr id="182" name="Google Shape;182;p9"/>
          <p:cNvSpPr/>
          <p:nvPr/>
        </p:nvSpPr>
        <p:spPr>
          <a:xfrm>
            <a:off x="2778387" y="2780933"/>
            <a:ext cx="1023037"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i-IN" sz="3200" b="1" i="0" u="none" strike="noStrike" cap="none">
                <a:solidFill>
                  <a:srgbClr val="000000"/>
                </a:solidFill>
                <a:latin typeface="Arial"/>
                <a:ea typeface="Arial"/>
                <a:cs typeface="Arial"/>
                <a:sym typeface="Arial"/>
              </a:rPr>
              <a:t>प्राण </a:t>
            </a:r>
            <a:endParaRPr sz="3200" b="1" i="0" u="none" strike="noStrike" cap="none">
              <a:solidFill>
                <a:srgbClr val="000000"/>
              </a:solidFill>
              <a:latin typeface="Arial"/>
              <a:ea typeface="Arial"/>
              <a:cs typeface="Arial"/>
              <a:sym typeface="Arial"/>
            </a:endParaRPr>
          </a:p>
        </p:txBody>
      </p:sp>
      <p:sp>
        <p:nvSpPr>
          <p:cNvPr id="183" name="Google Shape;183;p9"/>
          <p:cNvSpPr/>
          <p:nvPr/>
        </p:nvSpPr>
        <p:spPr>
          <a:xfrm>
            <a:off x="5330567" y="2794380"/>
            <a:ext cx="1188146"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i-IN" sz="3200" b="1" i="0" u="none" strike="noStrike" cap="none">
                <a:solidFill>
                  <a:srgbClr val="000000"/>
                </a:solidFill>
                <a:latin typeface="Arial"/>
                <a:ea typeface="Arial"/>
                <a:cs typeface="Arial"/>
                <a:sym typeface="Arial"/>
              </a:rPr>
              <a:t>जीवन</a:t>
            </a:r>
            <a:endParaRPr sz="3200" b="1" i="0" u="none" strike="noStrike" cap="none">
              <a:solidFill>
                <a:srgbClr val="000000"/>
              </a:solidFill>
              <a:latin typeface="Arial"/>
              <a:ea typeface="Arial"/>
              <a:cs typeface="Arial"/>
              <a:sym typeface="Arial"/>
            </a:endParaRPr>
          </a:p>
        </p:txBody>
      </p:sp>
      <p:sp>
        <p:nvSpPr>
          <p:cNvPr id="184" name="Google Shape;184;p9"/>
          <p:cNvSpPr/>
          <p:nvPr/>
        </p:nvSpPr>
        <p:spPr>
          <a:xfrm>
            <a:off x="2745526" y="3681886"/>
            <a:ext cx="1192955"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i-IN" sz="3200" b="1" i="0" u="none" strike="noStrike" cap="none">
                <a:solidFill>
                  <a:srgbClr val="000000"/>
                </a:solidFill>
                <a:latin typeface="Arial"/>
                <a:ea typeface="Arial"/>
                <a:cs typeface="Arial"/>
                <a:sym typeface="Arial"/>
              </a:rPr>
              <a:t>सम्राट</a:t>
            </a:r>
            <a:endParaRPr sz="3200" b="1" i="0" u="none" strike="noStrike" cap="none">
              <a:solidFill>
                <a:srgbClr val="000000"/>
              </a:solidFill>
              <a:latin typeface="Arial"/>
              <a:ea typeface="Arial"/>
              <a:cs typeface="Arial"/>
              <a:sym typeface="Arial"/>
            </a:endParaRPr>
          </a:p>
        </p:txBody>
      </p:sp>
      <p:sp>
        <p:nvSpPr>
          <p:cNvPr id="185" name="Google Shape;185;p9"/>
          <p:cNvSpPr/>
          <p:nvPr/>
        </p:nvSpPr>
        <p:spPr>
          <a:xfrm>
            <a:off x="5413029" y="3681886"/>
            <a:ext cx="1101584"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i-IN" sz="3200" b="1" i="0" u="none" strike="noStrike" cap="none">
                <a:solidFill>
                  <a:srgbClr val="000000"/>
                </a:solidFill>
                <a:latin typeface="Arial"/>
                <a:ea typeface="Arial"/>
                <a:cs typeface="Arial"/>
                <a:sym typeface="Arial"/>
              </a:rPr>
              <a:t> राजा</a:t>
            </a:r>
            <a:endParaRPr sz="3200" b="1" i="0" u="none" strike="noStrike" cap="none">
              <a:solidFill>
                <a:srgbClr val="000000"/>
              </a:solidFill>
              <a:latin typeface="Arial"/>
              <a:ea typeface="Arial"/>
              <a:cs typeface="Arial"/>
              <a:sym typeface="Arial"/>
            </a:endParaRPr>
          </a:p>
        </p:txBody>
      </p:sp>
      <p:pic>
        <p:nvPicPr>
          <p:cNvPr id="186" name="Google Shape;186;p9"/>
          <p:cNvPicPr preferRelativeResize="0"/>
          <p:nvPr/>
        </p:nvPicPr>
        <p:blipFill rotWithShape="1">
          <a:blip r:embed="rId4">
            <a:alphaModFix/>
          </a:blip>
          <a:srcRect/>
          <a:stretch/>
        </p:blipFill>
        <p:spPr>
          <a:xfrm>
            <a:off x="7434767" y="282267"/>
            <a:ext cx="1543826" cy="6118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8"/>
                                        </p:tgtEl>
                                        <p:attrNameLst>
                                          <p:attrName>style.visibility</p:attrName>
                                        </p:attrNameLst>
                                      </p:cBhvr>
                                      <p:to>
                                        <p:strVal val="visible"/>
                                      </p:to>
                                    </p:set>
                                    <p:animEffect transition="in" filter="fade">
                                      <p:cBhvr>
                                        <p:cTn id="7" dur="2000"/>
                                        <p:tgtEl>
                                          <p:spTgt spid="1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1"/>
                                        </p:tgtEl>
                                        <p:attrNameLst>
                                          <p:attrName>style.visibility</p:attrName>
                                        </p:attrNameLst>
                                      </p:cBhvr>
                                      <p:to>
                                        <p:strVal val="visible"/>
                                      </p:to>
                                    </p:set>
                                    <p:animEffect transition="in" filter="fade">
                                      <p:cBhvr>
                                        <p:cTn id="12" dur="2000"/>
                                        <p:tgtEl>
                                          <p:spTgt spid="18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2000"/>
                                        <p:tgtEl>
                                          <p:spTgt spid="18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5"/>
                                        </p:tgtEl>
                                        <p:attrNameLst>
                                          <p:attrName>style.visibility</p:attrName>
                                        </p:attrNameLst>
                                      </p:cBhvr>
                                      <p:to>
                                        <p:strVal val="visible"/>
                                      </p:to>
                                    </p:set>
                                    <p:animEffect transition="in" filter="fade">
                                      <p:cBhvr>
                                        <p:cTn id="22" dur="200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514</Words>
  <Application>Microsoft Office PowerPoint</Application>
  <PresentationFormat>On-screen Show (16:9)</PresentationFormat>
  <Paragraphs>113</Paragraphs>
  <Slides>15</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kokila</vt:lpstr>
      <vt:lpstr>Poppins</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ALPANA BEHERA</dc:creator>
  <cp:lastModifiedBy>ALPANA BEHERA</cp:lastModifiedBy>
  <cp:revision>2</cp:revision>
  <dcterms:modified xsi:type="dcterms:W3CDTF">2022-11-08T15:46:17Z</dcterms:modified>
</cp:coreProperties>
</file>