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1" r:id="rId3"/>
    <p:sldId id="297" r:id="rId4"/>
    <p:sldId id="273" r:id="rId5"/>
    <p:sldId id="274" r:id="rId6"/>
    <p:sldId id="275" r:id="rId7"/>
    <p:sldId id="298" r:id="rId8"/>
    <p:sldId id="299" r:id="rId9"/>
    <p:sldId id="300" r:id="rId10"/>
    <p:sldId id="301" r:id="rId11"/>
    <p:sldId id="268" r:id="rId12"/>
    <p:sldId id="272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2870" autoAdjust="0"/>
  </p:normalViewPr>
  <p:slideViewPr>
    <p:cSldViewPr>
      <p:cViewPr>
        <p:scale>
          <a:sx n="70" d="100"/>
          <a:sy n="70" d="100"/>
        </p:scale>
        <p:origin x="-89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1">
    <p:pos x="6000" y="100"/>
    <p:text>+amanrouniyar@odmegroup.org How come the website here is ODM Egroup and not ODM PS?
_Assigned to you_
-Swoyan Satyendu</p:text>
  </p:cm>
  <p:cm authorId="0" dt="2020-06-17T16:36:04.724" idx="2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0D83E-96DA-4E95-9852-A5A0888B4FA0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09D4D-DCA5-42CE-AD13-116A9F0E3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9510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740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5BC3-464E-46C3-8811-736621F8A725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36828"/>
            <a:ext cx="9144000" cy="182117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533400"/>
            <a:ext cx="8763000" cy="91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ODM PUBLIC SCHOOL</a:t>
            </a: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24000" y="1981200"/>
            <a:ext cx="5957147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2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SESSION </a:t>
            </a:r>
            <a:r>
              <a:rPr lang="en-US" sz="2800" b="1" dirty="0" smtClean="0"/>
              <a:t>:5</a:t>
            </a:r>
            <a:endParaRPr lang="en-US" sz="2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 b="1" dirty="0"/>
              <a:t>CLASS </a:t>
            </a:r>
            <a:r>
              <a:rPr lang="en-IN" sz="2800" b="1" dirty="0" smtClean="0"/>
              <a:t>:</a:t>
            </a:r>
            <a:r>
              <a:rPr lang="or-IN" sz="2800" b="1" dirty="0" smtClean="0"/>
              <a:t> II</a:t>
            </a:r>
            <a:endParaRPr lang="en" sz="2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/>
              <a:t>SUBJECT : </a:t>
            </a:r>
            <a:r>
              <a:rPr lang="or-IN" sz="2800" b="1" dirty="0" smtClean="0"/>
              <a:t>ଓଡିଆ</a:t>
            </a:r>
            <a:r>
              <a:rPr lang="en" sz="2800" b="1" dirty="0" smtClean="0"/>
              <a:t>                           CHAPTER NAME  : </a:t>
            </a:r>
            <a:r>
              <a:rPr lang="or-IN" sz="2800" b="1" dirty="0" smtClean="0"/>
              <a:t>ପାଠ-୧୯(ହନୁର କଦଳୀ ଖିଆ)   </a:t>
            </a:r>
            <a:endParaRPr lang="en" sz="2800" b="1" dirty="0"/>
          </a:p>
          <a:p>
            <a:pPr lvl="0"/>
            <a:r>
              <a:rPr lang="en" sz="2800" b="1" dirty="0" smtClean="0"/>
              <a:t>SUBT</a:t>
            </a:r>
            <a:r>
              <a:rPr lang="or-IN" sz="2800" b="1" dirty="0" smtClean="0"/>
              <a:t>OPIC : ବିଷୟବସ୍ତୁ ସମ୍ପର୍କିତ ପ୍ରଶ୍ନ , ଶବ୍ଦାବଳୀ</a:t>
            </a:r>
            <a:endParaRPr sz="2800" b="1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1800" y="228600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or-IN" b="1" dirty="0" smtClean="0"/>
              <a:t>ଉତ୍ତର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or-IN" dirty="0" smtClean="0"/>
              <a:t>ହାତୀ</a:t>
            </a:r>
          </a:p>
          <a:p>
            <a:r>
              <a:rPr lang="or-IN" dirty="0" smtClean="0"/>
              <a:t>ହନୁ</a:t>
            </a:r>
          </a:p>
          <a:p>
            <a:r>
              <a:rPr lang="or-IN" dirty="0" smtClean="0"/>
              <a:t>ବେଙ୍ଗ</a:t>
            </a:r>
          </a:p>
          <a:p>
            <a:r>
              <a:rPr lang="or-IN" dirty="0" smtClean="0"/>
              <a:t>କଦଳୀ</a:t>
            </a:r>
          </a:p>
          <a:p>
            <a:r>
              <a:rPr lang="or-IN" dirty="0" smtClean="0"/>
              <a:t>ଜଙ୍ଘିଆ</a:t>
            </a:r>
          </a:p>
          <a:p>
            <a:r>
              <a:rPr lang="or-IN" dirty="0" smtClean="0"/>
              <a:t>ଆଙ୍ଗୁଳି</a:t>
            </a:r>
          </a:p>
          <a:p>
            <a:r>
              <a:rPr lang="or-IN" dirty="0" smtClean="0"/>
              <a:t>କରମଙ୍ଗା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or-IN" sz="7200" b="1" u="sng" dirty="0" smtClean="0">
                <a:solidFill>
                  <a:srgbClr val="FF0000"/>
                </a:solidFill>
              </a:rPr>
              <a:t>ଗୃହକର୍ମ</a:t>
            </a:r>
            <a:endParaRPr lang="en-US" sz="7200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447800"/>
            <a:ext cx="7467600" cy="4800600"/>
          </a:xfrm>
        </p:spPr>
        <p:txBody>
          <a:bodyPr>
            <a:normAutofit/>
          </a:bodyPr>
          <a:lstStyle/>
          <a:p>
            <a:pPr algn="l"/>
            <a:r>
              <a:rPr lang="or-IN" sz="4000" b="1" dirty="0" smtClean="0"/>
              <a:t>ଶ୍ରେଣୀ କାର୍ଯ୍ୟଟିକୁ ଅଭ୍ୟାସ କର ।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429000"/>
            <a:ext cx="5943600" cy="2895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1800" y="5181600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or-IN" sz="3600" u="sng" dirty="0" smtClean="0">
                <a:solidFill>
                  <a:srgbClr val="FF0000"/>
                </a:solidFill>
              </a:rPr>
              <a:t>ଲବ୍ଧ ଜ୍ଞାନର ଫଳାଫଳ </a:t>
            </a:r>
            <a:r>
              <a:rPr lang="or-IN" sz="3600" dirty="0" smtClean="0">
                <a:solidFill>
                  <a:srgbClr val="FF0000"/>
                </a:solidFill>
              </a:rPr>
              <a:t/>
            </a:r>
            <a:br>
              <a:rPr lang="or-IN" sz="3600" dirty="0" smtClean="0">
                <a:solidFill>
                  <a:srgbClr val="FF0000"/>
                </a:solidFill>
              </a:rPr>
            </a:br>
            <a:r>
              <a:rPr lang="or-IN" sz="3600" dirty="0" smtClean="0">
                <a:solidFill>
                  <a:srgbClr val="FF0000"/>
                </a:solidFill>
              </a:rPr>
              <a:t>ପିଲାମାନଙ୍କର ପଠନ ,ଶ୍ରବଣ ଓ କଥନ ଶୈଳୀର ଅଭିବୃଦ୍ଧି ଘଟିବ |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00200"/>
            <a:ext cx="63246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45810" y="5838501"/>
            <a:ext cx="1232526" cy="81583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02638" y="1088900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F5D0D2EB-B77D-47E5-9EB6-2484026EF594}"/>
              </a:ext>
            </a:extLst>
          </p:cNvPr>
          <p:cNvSpPr/>
          <p:nvPr/>
        </p:nvSpPr>
        <p:spPr>
          <a:xfrm>
            <a:off x="35496" y="34700"/>
            <a:ext cx="9073008" cy="6858000"/>
          </a:xfrm>
          <a:prstGeom prst="roundRect">
            <a:avLst>
              <a:gd name="adj" fmla="val 3026"/>
            </a:avLst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11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62075"/>
          </a:xfrm>
        </p:spPr>
        <p:txBody>
          <a:bodyPr>
            <a:noAutofit/>
          </a:bodyPr>
          <a:lstStyle/>
          <a:p>
            <a:r>
              <a:rPr lang="or-IN" sz="3200" dirty="0" smtClean="0">
                <a:solidFill>
                  <a:srgbClr val="FF0000"/>
                </a:solidFill>
              </a:rPr>
              <a:t>ଅଧ୍ୟୟନର ଉଦ୍ଦେଶ୍ୟ ;- </a:t>
            </a:r>
            <a:br>
              <a:rPr lang="or-IN" sz="3200" dirty="0" smtClean="0">
                <a:solidFill>
                  <a:srgbClr val="FF0000"/>
                </a:solidFill>
              </a:rPr>
            </a:br>
            <a:r>
              <a:rPr lang="or-IN" sz="3200" dirty="0" smtClean="0">
                <a:solidFill>
                  <a:srgbClr val="FF0000"/>
                </a:solidFill>
              </a:rPr>
              <a:t>ପିଲାମାନଙ୍କର ପଠନ ଓ ଲିଖନ ଶୈଳୀର ଅଭିବୃଦ୍ଧି ଘଟାଇବା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81200"/>
            <a:ext cx="4681401" cy="4165948"/>
          </a:xfrm>
          <a:prstGeom prst="rect">
            <a:avLst/>
          </a:prstGeom>
        </p:spPr>
      </p:pic>
      <p:pic>
        <p:nvPicPr>
          <p:cNvPr id="1026" name="Picture 2" descr="C:\Users\HOME\Downloads\s .childre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752600"/>
            <a:ext cx="61722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or-IN" dirty="0" smtClean="0">
                <a:solidFill>
                  <a:srgbClr val="C00000"/>
                </a:solidFill>
              </a:rPr>
              <a:t>ବିଷୟବସ୍ତୁ ସମ୍ପର୍କିତ ପ୍ରଶ୍ନ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or-IN" b="1" dirty="0" smtClean="0"/>
              <a:t>  </a:t>
            </a:r>
          </a:p>
          <a:p>
            <a:pPr>
              <a:buNone/>
            </a:pPr>
            <a:r>
              <a:rPr lang="or-IN" b="1" dirty="0" smtClean="0"/>
              <a:t>   ହାତୀ ଓ ହନୁ ଭାରି ସାଙ୍ଗ । ଦିନେ ସାଙ୍ଗ ହୋଇ ନଈ କୂଳରେ ଯାଉଥିଲେ । ବେଙ୍ଗଟିଏ ଡେଇଁ ପଡିଲା । ବେଙ୍ଗର ଶବଦ ଶୁଣି ହାତୀ ଚମକି ଦେଖିଲା – ବେଙ୍ଗ ଜଗିଛି କଦଳୀ ବଗିଚା ।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or-IN" dirty="0" smtClean="0"/>
              <a:t> କଦଳୀ ବଗିଚା</a:t>
            </a:r>
            <a:endParaRPr lang="en-US" dirty="0"/>
          </a:p>
        </p:txBody>
      </p:sp>
      <p:pic>
        <p:nvPicPr>
          <p:cNvPr id="2050" name="Picture 2" descr="C:\Users\HOME\Downloads\banana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9184" y="1600200"/>
            <a:ext cx="6785631" cy="4525963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or-IN" dirty="0" smtClean="0"/>
              <a:t>ହାତୀ ଓ ହନୁ ଦୁଇ ସାଙ୍ଗ</a:t>
            </a:r>
            <a:endParaRPr lang="en-US" dirty="0"/>
          </a:p>
        </p:txBody>
      </p:sp>
      <p:pic>
        <p:nvPicPr>
          <p:cNvPr id="3075" name="Picture 3" descr="C:\Users\HOME\Downloads\elephant_and_monkey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6296886" cy="4525963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or-IN" dirty="0" smtClean="0"/>
              <a:t>ବେଙ୍ଗ ଜଗିଛି କଦଳୀ ବଗିଚା</a:t>
            </a:r>
            <a:endParaRPr lang="en-US" dirty="0"/>
          </a:p>
        </p:txBody>
      </p:sp>
      <p:pic>
        <p:nvPicPr>
          <p:cNvPr id="4098" name="Picture 2" descr="C:\Users\HOME\Downloads\FROG MAKING RAI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362200"/>
            <a:ext cx="3276600" cy="3581400"/>
          </a:xfrm>
          <a:prstGeom prst="rect">
            <a:avLst/>
          </a:prstGeom>
          <a:noFill/>
        </p:spPr>
      </p:pic>
      <p:pic>
        <p:nvPicPr>
          <p:cNvPr id="4099" name="Picture 3" descr="C:\Users\HOME\Downloads\banan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447800"/>
            <a:ext cx="5257800" cy="433705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or-IN" b="1" dirty="0" smtClean="0"/>
              <a:t>ପ୍ରଶ୍ନ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b="1" dirty="0" smtClean="0"/>
          </a:p>
          <a:p>
            <a:r>
              <a:rPr lang="or-IN" b="1" dirty="0" smtClean="0"/>
              <a:t>କ</a:t>
            </a:r>
            <a:r>
              <a:rPr lang="or-IN" b="1" dirty="0" smtClean="0"/>
              <a:t>) କିଏ କିଏ ଭାରି ସାଙ୍ଗ ?</a:t>
            </a:r>
          </a:p>
          <a:p>
            <a:r>
              <a:rPr lang="or-IN" b="1" dirty="0" smtClean="0"/>
              <a:t>ଖ) କିଏ ଡେଇଁ ପଡିଲା ?</a:t>
            </a:r>
          </a:p>
          <a:p>
            <a:r>
              <a:rPr lang="or-IN" b="1" dirty="0" smtClean="0"/>
              <a:t>ଗ) ହାତୀ ଚମକି କଅଣ ଦେଖିଲା ?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or-IN" b="1" dirty="0" smtClean="0">
                <a:solidFill>
                  <a:schemeClr val="accent6">
                    <a:lumMod val="50000"/>
                  </a:schemeClr>
                </a:solidFill>
              </a:rPr>
              <a:t>ଉତ୍ତର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b="1" dirty="0" smtClean="0"/>
          </a:p>
          <a:p>
            <a:r>
              <a:rPr lang="or-IN" b="1" dirty="0" smtClean="0"/>
              <a:t>କ</a:t>
            </a:r>
            <a:r>
              <a:rPr lang="or-IN" b="1" dirty="0" smtClean="0"/>
              <a:t>) ହାତୀ ଓ ହନୁ ଭାରି ସାଙ୍ଗ ।</a:t>
            </a:r>
          </a:p>
          <a:p>
            <a:r>
              <a:rPr lang="or-IN" b="1" dirty="0" smtClean="0"/>
              <a:t>ଖ) ବେଙ୍ଗଟିଏ ଡେଇଁ ପଡିଲା ।</a:t>
            </a:r>
          </a:p>
          <a:p>
            <a:r>
              <a:rPr lang="or-IN" b="1" dirty="0" smtClean="0"/>
              <a:t>ଗ) ହାତୀ ଚମକି ଦେଖିଲା ବେଙ୍ଗ ଜଗିଛି କଦଳୀ ବଗିଚା ।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or-IN" b="1" dirty="0" smtClean="0">
                <a:solidFill>
                  <a:srgbClr val="002060"/>
                </a:solidFill>
              </a:rPr>
              <a:t>ମାତ୍ରା ଲଗାଇ ଶବ୍ଦ ଲେଖ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or-IN" dirty="0" smtClean="0"/>
              <a:t>ହାତ</a:t>
            </a:r>
          </a:p>
          <a:p>
            <a:r>
              <a:rPr lang="or-IN" dirty="0" smtClean="0"/>
              <a:t>ହନ</a:t>
            </a:r>
          </a:p>
          <a:p>
            <a:r>
              <a:rPr lang="or-IN" dirty="0" smtClean="0"/>
              <a:t>ବଙ୍ଗ</a:t>
            </a:r>
          </a:p>
          <a:p>
            <a:r>
              <a:rPr lang="or-IN" dirty="0" smtClean="0"/>
              <a:t>କଦକ</a:t>
            </a:r>
          </a:p>
          <a:p>
            <a:r>
              <a:rPr lang="or-IN" dirty="0" smtClean="0"/>
              <a:t>ଜଙ୍ଘଆ</a:t>
            </a:r>
          </a:p>
          <a:p>
            <a:r>
              <a:rPr lang="or-IN" dirty="0" smtClean="0"/>
              <a:t>ଅଙ୍ଗଳି</a:t>
            </a:r>
          </a:p>
          <a:p>
            <a:r>
              <a:rPr lang="or-IN" dirty="0" smtClean="0"/>
              <a:t>କରମଙ୍ଗ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155</Words>
  <Application>Microsoft Office PowerPoint</Application>
  <PresentationFormat>On-screen Show (4:3)</PresentationFormat>
  <Paragraphs>44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ଅଧ୍ୟୟନର ଉଦ୍ଦେଶ୍ୟ ;-  ପିଲାମାନଙ୍କର ପଠନ ଓ ଲିଖନ ଶୈଳୀର ଅଭିବୃଦ୍ଧି ଘଟାଇବା</vt:lpstr>
      <vt:lpstr>ବିଷୟବସ୍ତୁ ସମ୍ପର୍କିତ ପ୍ରଶ୍ନ</vt:lpstr>
      <vt:lpstr> କଦଳୀ ବଗିଚା</vt:lpstr>
      <vt:lpstr>ହାତୀ ଓ ହନୁ ଦୁଇ ସାଙ୍ଗ</vt:lpstr>
      <vt:lpstr>ବେଙ୍ଗ ଜଗିଛି କଦଳୀ ବଗିଚା</vt:lpstr>
      <vt:lpstr>ପ୍ରଶ୍ନ</vt:lpstr>
      <vt:lpstr>ଉତ୍ତର</vt:lpstr>
      <vt:lpstr>ମାତ୍ରା ଲଗାଇ ଶବ୍ଦ ଲେଖ</vt:lpstr>
      <vt:lpstr>ଉତ୍ତର</vt:lpstr>
      <vt:lpstr>ଗୃହକର୍ମ</vt:lpstr>
      <vt:lpstr>ଲବ୍ଧ ଜ୍ଞାନର ଫଳାଫଳ  ପିଲାମାନଙ୍କର ପଠନ ,ଶ୍ରବଣ ଓ କଥନ ଶୈଳୀର ଅଭିବୃଦ୍ଧି ଘଟିବ |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HOME</cp:lastModifiedBy>
  <cp:revision>159</cp:revision>
  <dcterms:created xsi:type="dcterms:W3CDTF">2021-03-21T16:27:02Z</dcterms:created>
  <dcterms:modified xsi:type="dcterms:W3CDTF">2021-08-24T08:49:35Z</dcterms:modified>
</cp:coreProperties>
</file>