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4" r:id="rId2"/>
    <p:sldId id="364" r:id="rId3"/>
    <p:sldId id="370" r:id="rId4"/>
    <p:sldId id="365" r:id="rId5"/>
    <p:sldId id="366" r:id="rId6"/>
    <p:sldId id="367" r:id="rId7"/>
    <p:sldId id="371" r:id="rId8"/>
    <p:sldId id="369" r:id="rId9"/>
    <p:sldId id="3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552"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B94D-785D-46CD-9A7C-F4B14F9B65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321C27D-C1FE-45EE-BF3D-ED8BBC1984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A6B715C-DC3C-4B32-8D96-1449205642A1}"/>
              </a:ext>
            </a:extLst>
          </p:cNvPr>
          <p:cNvSpPr>
            <a:spLocks noGrp="1"/>
          </p:cNvSpPr>
          <p:nvPr>
            <p:ph type="dt" sz="half" idx="10"/>
          </p:nvPr>
        </p:nvSpPr>
        <p:spPr/>
        <p:txBody>
          <a:bodyPr/>
          <a:lstStyle/>
          <a:p>
            <a:fld id="{80AFF92B-A326-47AA-B5C5-986D36EA9A37}" type="datetimeFigureOut">
              <a:rPr lang="en-IN" smtClean="0"/>
              <a:t>29-08-2021</a:t>
            </a:fld>
            <a:endParaRPr lang="en-IN"/>
          </a:p>
        </p:txBody>
      </p:sp>
      <p:sp>
        <p:nvSpPr>
          <p:cNvPr id="5" name="Footer Placeholder 4">
            <a:extLst>
              <a:ext uri="{FF2B5EF4-FFF2-40B4-BE49-F238E27FC236}">
                <a16:creationId xmlns:a16="http://schemas.microsoft.com/office/drawing/2014/main" id="{47D5E85F-059E-4E4D-B7B2-84A462E6D31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E78E578-242B-4097-BECB-6597EABE13A0}"/>
              </a:ext>
            </a:extLst>
          </p:cNvPr>
          <p:cNvSpPr>
            <a:spLocks noGrp="1"/>
          </p:cNvSpPr>
          <p:nvPr>
            <p:ph type="sldNum" sz="quarter" idx="12"/>
          </p:nvPr>
        </p:nvSpPr>
        <p:spPr/>
        <p:txBody>
          <a:bodyPr/>
          <a:lstStyle/>
          <a:p>
            <a:fld id="{3988F564-639E-412A-9993-EAF50C25A2AD}" type="slidenum">
              <a:rPr lang="en-IN" smtClean="0"/>
              <a:t>‹#›</a:t>
            </a:fld>
            <a:endParaRPr lang="en-IN"/>
          </a:p>
        </p:txBody>
      </p:sp>
    </p:spTree>
    <p:extLst>
      <p:ext uri="{BB962C8B-B14F-4D97-AF65-F5344CB8AC3E}">
        <p14:creationId xmlns:p14="http://schemas.microsoft.com/office/powerpoint/2010/main" val="13386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37F78-8E3E-4255-8339-A635AE624AB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18DEC17-D418-4E4B-A44A-E061273343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7ADCC92-02C6-40CE-98AD-BAE934D7505F}"/>
              </a:ext>
            </a:extLst>
          </p:cNvPr>
          <p:cNvSpPr>
            <a:spLocks noGrp="1"/>
          </p:cNvSpPr>
          <p:nvPr>
            <p:ph type="dt" sz="half" idx="10"/>
          </p:nvPr>
        </p:nvSpPr>
        <p:spPr/>
        <p:txBody>
          <a:bodyPr/>
          <a:lstStyle/>
          <a:p>
            <a:fld id="{80AFF92B-A326-47AA-B5C5-986D36EA9A37}" type="datetimeFigureOut">
              <a:rPr lang="en-IN" smtClean="0"/>
              <a:t>29-08-2021</a:t>
            </a:fld>
            <a:endParaRPr lang="en-IN"/>
          </a:p>
        </p:txBody>
      </p:sp>
      <p:sp>
        <p:nvSpPr>
          <p:cNvPr id="5" name="Footer Placeholder 4">
            <a:extLst>
              <a:ext uri="{FF2B5EF4-FFF2-40B4-BE49-F238E27FC236}">
                <a16:creationId xmlns:a16="http://schemas.microsoft.com/office/drawing/2014/main" id="{AFA98224-4638-4F76-AE74-2051767AB46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14F6E90-D81B-46B3-8685-FF7F6524BB4C}"/>
              </a:ext>
            </a:extLst>
          </p:cNvPr>
          <p:cNvSpPr>
            <a:spLocks noGrp="1"/>
          </p:cNvSpPr>
          <p:nvPr>
            <p:ph type="sldNum" sz="quarter" idx="12"/>
          </p:nvPr>
        </p:nvSpPr>
        <p:spPr/>
        <p:txBody>
          <a:bodyPr/>
          <a:lstStyle/>
          <a:p>
            <a:fld id="{3988F564-639E-412A-9993-EAF50C25A2AD}" type="slidenum">
              <a:rPr lang="en-IN" smtClean="0"/>
              <a:t>‹#›</a:t>
            </a:fld>
            <a:endParaRPr lang="en-IN"/>
          </a:p>
        </p:txBody>
      </p:sp>
    </p:spTree>
    <p:extLst>
      <p:ext uri="{BB962C8B-B14F-4D97-AF65-F5344CB8AC3E}">
        <p14:creationId xmlns:p14="http://schemas.microsoft.com/office/powerpoint/2010/main" val="7351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5B84D4-CC48-4E56-89CF-6B453231127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3F9DCBD-D0E5-40DE-AA66-5791925B2C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4EDF5E8-8B3A-4757-B349-621DAE673ECF}"/>
              </a:ext>
            </a:extLst>
          </p:cNvPr>
          <p:cNvSpPr>
            <a:spLocks noGrp="1"/>
          </p:cNvSpPr>
          <p:nvPr>
            <p:ph type="dt" sz="half" idx="10"/>
          </p:nvPr>
        </p:nvSpPr>
        <p:spPr/>
        <p:txBody>
          <a:bodyPr/>
          <a:lstStyle/>
          <a:p>
            <a:fld id="{80AFF92B-A326-47AA-B5C5-986D36EA9A37}" type="datetimeFigureOut">
              <a:rPr lang="en-IN" smtClean="0"/>
              <a:t>29-08-2021</a:t>
            </a:fld>
            <a:endParaRPr lang="en-IN"/>
          </a:p>
        </p:txBody>
      </p:sp>
      <p:sp>
        <p:nvSpPr>
          <p:cNvPr id="5" name="Footer Placeholder 4">
            <a:extLst>
              <a:ext uri="{FF2B5EF4-FFF2-40B4-BE49-F238E27FC236}">
                <a16:creationId xmlns:a16="http://schemas.microsoft.com/office/drawing/2014/main" id="{99763B77-9CD1-41E9-9593-5EF781F4D6D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1A2B339-5D6C-4BBB-950C-00ED1AE81E60}"/>
              </a:ext>
            </a:extLst>
          </p:cNvPr>
          <p:cNvSpPr>
            <a:spLocks noGrp="1"/>
          </p:cNvSpPr>
          <p:nvPr>
            <p:ph type="sldNum" sz="quarter" idx="12"/>
          </p:nvPr>
        </p:nvSpPr>
        <p:spPr/>
        <p:txBody>
          <a:bodyPr/>
          <a:lstStyle/>
          <a:p>
            <a:fld id="{3988F564-639E-412A-9993-EAF50C25A2AD}" type="slidenum">
              <a:rPr lang="en-IN" smtClean="0"/>
              <a:t>‹#›</a:t>
            </a:fld>
            <a:endParaRPr lang="en-IN"/>
          </a:p>
        </p:txBody>
      </p:sp>
    </p:spTree>
    <p:extLst>
      <p:ext uri="{BB962C8B-B14F-4D97-AF65-F5344CB8AC3E}">
        <p14:creationId xmlns:p14="http://schemas.microsoft.com/office/powerpoint/2010/main" val="3973543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2DB94-B13F-45ED-9AD6-7A3E6731DA1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2ABE290-F09B-4583-B3F2-93BAE04D73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EF66CFE-1F71-4744-A86A-A68EF6AC9B14}"/>
              </a:ext>
            </a:extLst>
          </p:cNvPr>
          <p:cNvSpPr>
            <a:spLocks noGrp="1"/>
          </p:cNvSpPr>
          <p:nvPr>
            <p:ph type="dt" sz="half" idx="10"/>
          </p:nvPr>
        </p:nvSpPr>
        <p:spPr/>
        <p:txBody>
          <a:bodyPr/>
          <a:lstStyle/>
          <a:p>
            <a:fld id="{80AFF92B-A326-47AA-B5C5-986D36EA9A37}" type="datetimeFigureOut">
              <a:rPr lang="en-IN" smtClean="0"/>
              <a:t>29-08-2021</a:t>
            </a:fld>
            <a:endParaRPr lang="en-IN"/>
          </a:p>
        </p:txBody>
      </p:sp>
      <p:sp>
        <p:nvSpPr>
          <p:cNvPr id="5" name="Footer Placeholder 4">
            <a:extLst>
              <a:ext uri="{FF2B5EF4-FFF2-40B4-BE49-F238E27FC236}">
                <a16:creationId xmlns:a16="http://schemas.microsoft.com/office/drawing/2014/main" id="{86E6FEF5-C609-4F6F-BE3C-AF88E621010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FEAC737-E0EA-486B-BD43-3BF917113EE9}"/>
              </a:ext>
            </a:extLst>
          </p:cNvPr>
          <p:cNvSpPr>
            <a:spLocks noGrp="1"/>
          </p:cNvSpPr>
          <p:nvPr>
            <p:ph type="sldNum" sz="quarter" idx="12"/>
          </p:nvPr>
        </p:nvSpPr>
        <p:spPr/>
        <p:txBody>
          <a:bodyPr/>
          <a:lstStyle/>
          <a:p>
            <a:fld id="{3988F564-639E-412A-9993-EAF50C25A2AD}" type="slidenum">
              <a:rPr lang="en-IN" smtClean="0"/>
              <a:t>‹#›</a:t>
            </a:fld>
            <a:endParaRPr lang="en-IN"/>
          </a:p>
        </p:txBody>
      </p:sp>
    </p:spTree>
    <p:extLst>
      <p:ext uri="{BB962C8B-B14F-4D97-AF65-F5344CB8AC3E}">
        <p14:creationId xmlns:p14="http://schemas.microsoft.com/office/powerpoint/2010/main" val="3314651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D5BCF-E32A-4809-B93A-945F7AB0EA4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19FBD4C-CBDA-4D1B-B01C-289AE33349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CF15E1-F6D8-412D-8AED-2D4ADDF8F421}"/>
              </a:ext>
            </a:extLst>
          </p:cNvPr>
          <p:cNvSpPr>
            <a:spLocks noGrp="1"/>
          </p:cNvSpPr>
          <p:nvPr>
            <p:ph type="dt" sz="half" idx="10"/>
          </p:nvPr>
        </p:nvSpPr>
        <p:spPr/>
        <p:txBody>
          <a:bodyPr/>
          <a:lstStyle/>
          <a:p>
            <a:fld id="{80AFF92B-A326-47AA-B5C5-986D36EA9A37}" type="datetimeFigureOut">
              <a:rPr lang="en-IN" smtClean="0"/>
              <a:t>29-08-2021</a:t>
            </a:fld>
            <a:endParaRPr lang="en-IN"/>
          </a:p>
        </p:txBody>
      </p:sp>
      <p:sp>
        <p:nvSpPr>
          <p:cNvPr id="5" name="Footer Placeholder 4">
            <a:extLst>
              <a:ext uri="{FF2B5EF4-FFF2-40B4-BE49-F238E27FC236}">
                <a16:creationId xmlns:a16="http://schemas.microsoft.com/office/drawing/2014/main" id="{62BF7DAA-3A71-4372-B11C-62F36564F64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1F53DF9-DE85-45E8-839E-B3A5AB63D553}"/>
              </a:ext>
            </a:extLst>
          </p:cNvPr>
          <p:cNvSpPr>
            <a:spLocks noGrp="1"/>
          </p:cNvSpPr>
          <p:nvPr>
            <p:ph type="sldNum" sz="quarter" idx="12"/>
          </p:nvPr>
        </p:nvSpPr>
        <p:spPr/>
        <p:txBody>
          <a:bodyPr/>
          <a:lstStyle/>
          <a:p>
            <a:fld id="{3988F564-639E-412A-9993-EAF50C25A2AD}" type="slidenum">
              <a:rPr lang="en-IN" smtClean="0"/>
              <a:t>‹#›</a:t>
            </a:fld>
            <a:endParaRPr lang="en-IN"/>
          </a:p>
        </p:txBody>
      </p:sp>
    </p:spTree>
    <p:extLst>
      <p:ext uri="{BB962C8B-B14F-4D97-AF65-F5344CB8AC3E}">
        <p14:creationId xmlns:p14="http://schemas.microsoft.com/office/powerpoint/2010/main" val="2342650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6976B-2D87-4EF0-A020-76E7E6440B1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A9946C0-5C26-4010-B8BD-4C516201D55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C5D74734-2EC6-4EFE-8EE3-20F7D9EF34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0DDF1F9-0620-4BAD-9ED3-7FCADC062CD7}"/>
              </a:ext>
            </a:extLst>
          </p:cNvPr>
          <p:cNvSpPr>
            <a:spLocks noGrp="1"/>
          </p:cNvSpPr>
          <p:nvPr>
            <p:ph type="dt" sz="half" idx="10"/>
          </p:nvPr>
        </p:nvSpPr>
        <p:spPr/>
        <p:txBody>
          <a:bodyPr/>
          <a:lstStyle/>
          <a:p>
            <a:fld id="{80AFF92B-A326-47AA-B5C5-986D36EA9A37}" type="datetimeFigureOut">
              <a:rPr lang="en-IN" smtClean="0"/>
              <a:t>29-08-2021</a:t>
            </a:fld>
            <a:endParaRPr lang="en-IN"/>
          </a:p>
        </p:txBody>
      </p:sp>
      <p:sp>
        <p:nvSpPr>
          <p:cNvPr id="6" name="Footer Placeholder 5">
            <a:extLst>
              <a:ext uri="{FF2B5EF4-FFF2-40B4-BE49-F238E27FC236}">
                <a16:creationId xmlns:a16="http://schemas.microsoft.com/office/drawing/2014/main" id="{F8319AE3-F26A-4715-A4CF-BD084F0A435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905A178-0A78-4815-8AB9-41B6BB0C0D57}"/>
              </a:ext>
            </a:extLst>
          </p:cNvPr>
          <p:cNvSpPr>
            <a:spLocks noGrp="1"/>
          </p:cNvSpPr>
          <p:nvPr>
            <p:ph type="sldNum" sz="quarter" idx="12"/>
          </p:nvPr>
        </p:nvSpPr>
        <p:spPr/>
        <p:txBody>
          <a:bodyPr/>
          <a:lstStyle/>
          <a:p>
            <a:fld id="{3988F564-639E-412A-9993-EAF50C25A2AD}" type="slidenum">
              <a:rPr lang="en-IN" smtClean="0"/>
              <a:t>‹#›</a:t>
            </a:fld>
            <a:endParaRPr lang="en-IN"/>
          </a:p>
        </p:txBody>
      </p:sp>
    </p:spTree>
    <p:extLst>
      <p:ext uri="{BB962C8B-B14F-4D97-AF65-F5344CB8AC3E}">
        <p14:creationId xmlns:p14="http://schemas.microsoft.com/office/powerpoint/2010/main" val="3069991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DDE71-A60E-4DEC-BF37-32399FA48504}"/>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8F9F1A6-163A-41CF-9427-F16BE0D740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DE2F7C-23DC-4A31-AC9E-503E253032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C0CB8A4-BC3C-4A66-B975-F1F9CB4933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61DB1CB-10E1-411B-99AA-26386AEF0DF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0F2F282-2932-44FF-A663-D654998AD0D5}"/>
              </a:ext>
            </a:extLst>
          </p:cNvPr>
          <p:cNvSpPr>
            <a:spLocks noGrp="1"/>
          </p:cNvSpPr>
          <p:nvPr>
            <p:ph type="dt" sz="half" idx="10"/>
          </p:nvPr>
        </p:nvSpPr>
        <p:spPr/>
        <p:txBody>
          <a:bodyPr/>
          <a:lstStyle/>
          <a:p>
            <a:fld id="{80AFF92B-A326-47AA-B5C5-986D36EA9A37}" type="datetimeFigureOut">
              <a:rPr lang="en-IN" smtClean="0"/>
              <a:t>29-08-2021</a:t>
            </a:fld>
            <a:endParaRPr lang="en-IN"/>
          </a:p>
        </p:txBody>
      </p:sp>
      <p:sp>
        <p:nvSpPr>
          <p:cNvPr id="8" name="Footer Placeholder 7">
            <a:extLst>
              <a:ext uri="{FF2B5EF4-FFF2-40B4-BE49-F238E27FC236}">
                <a16:creationId xmlns:a16="http://schemas.microsoft.com/office/drawing/2014/main" id="{82D0F7E8-010B-4D92-91A5-2F6DC0FF674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3D021DB4-FD73-478D-9AAD-4A2BB1823E22}"/>
              </a:ext>
            </a:extLst>
          </p:cNvPr>
          <p:cNvSpPr>
            <a:spLocks noGrp="1"/>
          </p:cNvSpPr>
          <p:nvPr>
            <p:ph type="sldNum" sz="quarter" idx="12"/>
          </p:nvPr>
        </p:nvSpPr>
        <p:spPr/>
        <p:txBody>
          <a:bodyPr/>
          <a:lstStyle/>
          <a:p>
            <a:fld id="{3988F564-639E-412A-9993-EAF50C25A2AD}" type="slidenum">
              <a:rPr lang="en-IN" smtClean="0"/>
              <a:t>‹#›</a:t>
            </a:fld>
            <a:endParaRPr lang="en-IN"/>
          </a:p>
        </p:txBody>
      </p:sp>
    </p:spTree>
    <p:extLst>
      <p:ext uri="{BB962C8B-B14F-4D97-AF65-F5344CB8AC3E}">
        <p14:creationId xmlns:p14="http://schemas.microsoft.com/office/powerpoint/2010/main" val="1694224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1F4D1-5209-431A-9E5F-D4E4089DA21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CB0CB57-7CB5-4D06-AC86-E62651E1B5D2}"/>
              </a:ext>
            </a:extLst>
          </p:cNvPr>
          <p:cNvSpPr>
            <a:spLocks noGrp="1"/>
          </p:cNvSpPr>
          <p:nvPr>
            <p:ph type="dt" sz="half" idx="10"/>
          </p:nvPr>
        </p:nvSpPr>
        <p:spPr/>
        <p:txBody>
          <a:bodyPr/>
          <a:lstStyle/>
          <a:p>
            <a:fld id="{80AFF92B-A326-47AA-B5C5-986D36EA9A37}" type="datetimeFigureOut">
              <a:rPr lang="en-IN" smtClean="0"/>
              <a:t>29-08-2021</a:t>
            </a:fld>
            <a:endParaRPr lang="en-IN"/>
          </a:p>
        </p:txBody>
      </p:sp>
      <p:sp>
        <p:nvSpPr>
          <p:cNvPr id="4" name="Footer Placeholder 3">
            <a:extLst>
              <a:ext uri="{FF2B5EF4-FFF2-40B4-BE49-F238E27FC236}">
                <a16:creationId xmlns:a16="http://schemas.microsoft.com/office/drawing/2014/main" id="{C98B61AF-87D1-4E32-B4EF-B8DE25A1DF29}"/>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321752A-6D99-4E7E-8A25-5CF8A2898CCD}"/>
              </a:ext>
            </a:extLst>
          </p:cNvPr>
          <p:cNvSpPr>
            <a:spLocks noGrp="1"/>
          </p:cNvSpPr>
          <p:nvPr>
            <p:ph type="sldNum" sz="quarter" idx="12"/>
          </p:nvPr>
        </p:nvSpPr>
        <p:spPr/>
        <p:txBody>
          <a:bodyPr/>
          <a:lstStyle/>
          <a:p>
            <a:fld id="{3988F564-639E-412A-9993-EAF50C25A2AD}" type="slidenum">
              <a:rPr lang="en-IN" smtClean="0"/>
              <a:t>‹#›</a:t>
            </a:fld>
            <a:endParaRPr lang="en-IN"/>
          </a:p>
        </p:txBody>
      </p:sp>
    </p:spTree>
    <p:extLst>
      <p:ext uri="{BB962C8B-B14F-4D97-AF65-F5344CB8AC3E}">
        <p14:creationId xmlns:p14="http://schemas.microsoft.com/office/powerpoint/2010/main" val="1201085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E12B09-79D4-4751-B2D4-198107F5D30F}"/>
              </a:ext>
            </a:extLst>
          </p:cNvPr>
          <p:cNvSpPr>
            <a:spLocks noGrp="1"/>
          </p:cNvSpPr>
          <p:nvPr>
            <p:ph type="dt" sz="half" idx="10"/>
          </p:nvPr>
        </p:nvSpPr>
        <p:spPr/>
        <p:txBody>
          <a:bodyPr/>
          <a:lstStyle/>
          <a:p>
            <a:fld id="{80AFF92B-A326-47AA-B5C5-986D36EA9A37}" type="datetimeFigureOut">
              <a:rPr lang="en-IN" smtClean="0"/>
              <a:t>29-08-2021</a:t>
            </a:fld>
            <a:endParaRPr lang="en-IN"/>
          </a:p>
        </p:txBody>
      </p:sp>
      <p:sp>
        <p:nvSpPr>
          <p:cNvPr id="3" name="Footer Placeholder 2">
            <a:extLst>
              <a:ext uri="{FF2B5EF4-FFF2-40B4-BE49-F238E27FC236}">
                <a16:creationId xmlns:a16="http://schemas.microsoft.com/office/drawing/2014/main" id="{E036A02F-D5A6-4731-B1CA-C78FAEC018A8}"/>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AE25AD50-16F5-42F1-B872-5037F6EECB21}"/>
              </a:ext>
            </a:extLst>
          </p:cNvPr>
          <p:cNvSpPr>
            <a:spLocks noGrp="1"/>
          </p:cNvSpPr>
          <p:nvPr>
            <p:ph type="sldNum" sz="quarter" idx="12"/>
          </p:nvPr>
        </p:nvSpPr>
        <p:spPr/>
        <p:txBody>
          <a:bodyPr/>
          <a:lstStyle/>
          <a:p>
            <a:fld id="{3988F564-639E-412A-9993-EAF50C25A2AD}" type="slidenum">
              <a:rPr lang="en-IN" smtClean="0"/>
              <a:t>‹#›</a:t>
            </a:fld>
            <a:endParaRPr lang="en-IN"/>
          </a:p>
        </p:txBody>
      </p:sp>
    </p:spTree>
    <p:extLst>
      <p:ext uri="{BB962C8B-B14F-4D97-AF65-F5344CB8AC3E}">
        <p14:creationId xmlns:p14="http://schemas.microsoft.com/office/powerpoint/2010/main" val="2448236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320C8-0A00-4390-82C9-65B287F404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0DE8834-9F8C-44C3-BB4E-97601E053A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8C7036A1-FD7F-4481-9D87-75D2751EA1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5DBCBA-3228-4383-B63C-FDC969DE7F53}"/>
              </a:ext>
            </a:extLst>
          </p:cNvPr>
          <p:cNvSpPr>
            <a:spLocks noGrp="1"/>
          </p:cNvSpPr>
          <p:nvPr>
            <p:ph type="dt" sz="half" idx="10"/>
          </p:nvPr>
        </p:nvSpPr>
        <p:spPr/>
        <p:txBody>
          <a:bodyPr/>
          <a:lstStyle/>
          <a:p>
            <a:fld id="{80AFF92B-A326-47AA-B5C5-986D36EA9A37}" type="datetimeFigureOut">
              <a:rPr lang="en-IN" smtClean="0"/>
              <a:t>29-08-2021</a:t>
            </a:fld>
            <a:endParaRPr lang="en-IN"/>
          </a:p>
        </p:txBody>
      </p:sp>
      <p:sp>
        <p:nvSpPr>
          <p:cNvPr id="6" name="Footer Placeholder 5">
            <a:extLst>
              <a:ext uri="{FF2B5EF4-FFF2-40B4-BE49-F238E27FC236}">
                <a16:creationId xmlns:a16="http://schemas.microsoft.com/office/drawing/2014/main" id="{B238FC6C-183B-4055-94AC-7F818AF9655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1A5CB22-A564-4575-8777-A2E47BFA388B}"/>
              </a:ext>
            </a:extLst>
          </p:cNvPr>
          <p:cNvSpPr>
            <a:spLocks noGrp="1"/>
          </p:cNvSpPr>
          <p:nvPr>
            <p:ph type="sldNum" sz="quarter" idx="12"/>
          </p:nvPr>
        </p:nvSpPr>
        <p:spPr/>
        <p:txBody>
          <a:bodyPr/>
          <a:lstStyle/>
          <a:p>
            <a:fld id="{3988F564-639E-412A-9993-EAF50C25A2AD}" type="slidenum">
              <a:rPr lang="en-IN" smtClean="0"/>
              <a:t>‹#›</a:t>
            </a:fld>
            <a:endParaRPr lang="en-IN"/>
          </a:p>
        </p:txBody>
      </p:sp>
    </p:spTree>
    <p:extLst>
      <p:ext uri="{BB962C8B-B14F-4D97-AF65-F5344CB8AC3E}">
        <p14:creationId xmlns:p14="http://schemas.microsoft.com/office/powerpoint/2010/main" val="317225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EEDF-1039-4F2D-BC71-788075FC95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617271E2-53FA-44E1-A7B6-B4D93FD9E7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C12B206D-31DF-46C4-8A29-90D519BB8F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BE7855-407A-4CCF-8CCD-833D2A971F72}"/>
              </a:ext>
            </a:extLst>
          </p:cNvPr>
          <p:cNvSpPr>
            <a:spLocks noGrp="1"/>
          </p:cNvSpPr>
          <p:nvPr>
            <p:ph type="dt" sz="half" idx="10"/>
          </p:nvPr>
        </p:nvSpPr>
        <p:spPr/>
        <p:txBody>
          <a:bodyPr/>
          <a:lstStyle/>
          <a:p>
            <a:fld id="{80AFF92B-A326-47AA-B5C5-986D36EA9A37}" type="datetimeFigureOut">
              <a:rPr lang="en-IN" smtClean="0"/>
              <a:t>29-08-2021</a:t>
            </a:fld>
            <a:endParaRPr lang="en-IN"/>
          </a:p>
        </p:txBody>
      </p:sp>
      <p:sp>
        <p:nvSpPr>
          <p:cNvPr id="6" name="Footer Placeholder 5">
            <a:extLst>
              <a:ext uri="{FF2B5EF4-FFF2-40B4-BE49-F238E27FC236}">
                <a16:creationId xmlns:a16="http://schemas.microsoft.com/office/drawing/2014/main" id="{105418A5-F1C6-4027-8D08-E80F7D3136D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DDD34B6-D9E8-47F1-BF39-730EF03AB5A6}"/>
              </a:ext>
            </a:extLst>
          </p:cNvPr>
          <p:cNvSpPr>
            <a:spLocks noGrp="1"/>
          </p:cNvSpPr>
          <p:nvPr>
            <p:ph type="sldNum" sz="quarter" idx="12"/>
          </p:nvPr>
        </p:nvSpPr>
        <p:spPr/>
        <p:txBody>
          <a:bodyPr/>
          <a:lstStyle/>
          <a:p>
            <a:fld id="{3988F564-639E-412A-9993-EAF50C25A2AD}" type="slidenum">
              <a:rPr lang="en-IN" smtClean="0"/>
              <a:t>‹#›</a:t>
            </a:fld>
            <a:endParaRPr lang="en-IN"/>
          </a:p>
        </p:txBody>
      </p:sp>
    </p:spTree>
    <p:extLst>
      <p:ext uri="{BB962C8B-B14F-4D97-AF65-F5344CB8AC3E}">
        <p14:creationId xmlns:p14="http://schemas.microsoft.com/office/powerpoint/2010/main" val="3296490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3DE42D-4987-42D2-B1A9-823E397A06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B58ECCF-87C5-4DFF-AB63-12F55DF2F8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2DEA44F-0A8D-4C2E-9BDB-73896D99F1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AFF92B-A326-47AA-B5C5-986D36EA9A37}" type="datetimeFigureOut">
              <a:rPr lang="en-IN" smtClean="0"/>
              <a:t>29-08-2021</a:t>
            </a:fld>
            <a:endParaRPr lang="en-IN"/>
          </a:p>
        </p:txBody>
      </p:sp>
      <p:sp>
        <p:nvSpPr>
          <p:cNvPr id="5" name="Footer Placeholder 4">
            <a:extLst>
              <a:ext uri="{FF2B5EF4-FFF2-40B4-BE49-F238E27FC236}">
                <a16:creationId xmlns:a16="http://schemas.microsoft.com/office/drawing/2014/main" id="{1EAECAAA-74EE-4BA1-93CE-8D0CD88A75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E3E5D7D6-B642-47FF-8758-6126EDFDEF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8F564-639E-412A-9993-EAF50C25A2AD}" type="slidenum">
              <a:rPr lang="en-IN" smtClean="0"/>
              <a:t>‹#›</a:t>
            </a:fld>
            <a:endParaRPr lang="en-IN"/>
          </a:p>
        </p:txBody>
      </p:sp>
    </p:spTree>
    <p:extLst>
      <p:ext uri="{BB962C8B-B14F-4D97-AF65-F5344CB8AC3E}">
        <p14:creationId xmlns:p14="http://schemas.microsoft.com/office/powerpoint/2010/main" val="3571946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zEzDcElrYg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s://lh6.googleusercontent.com/3OHOjeWw8cL3-llHPrMwdu2qC_3g_s2zSopzYzvz5sG8PeFkCdvL5alcbRAb5eOJ5UhpTkojH1ie3DonUrCfyKNPc4hHwI3jKPnimQ1Nxb6oCm_lLFynRoUfZZgw9C6hLaO1iH1ViRzIh1_QYg">
            <a:extLst>
              <a:ext uri="{FF2B5EF4-FFF2-40B4-BE49-F238E27FC236}">
                <a16:creationId xmlns:a16="http://schemas.microsoft.com/office/drawing/2014/main" id="{C30D8EDB-88DF-4121-AB4A-050E6E7396CD}"/>
              </a:ext>
            </a:extLst>
          </p:cNvPr>
          <p:cNvPicPr>
            <a:picLocks noChangeAspect="1" noChangeArrowheads="1"/>
          </p:cNvPicPr>
          <p:nvPr/>
        </p:nvPicPr>
        <p:blipFill>
          <a:blip r:embed="rId2" cstate="print"/>
          <a:srcRect/>
          <a:stretch>
            <a:fillRect/>
          </a:stretch>
        </p:blipFill>
        <p:spPr bwMode="auto">
          <a:xfrm>
            <a:off x="228599" y="228599"/>
            <a:ext cx="4434940" cy="1824843"/>
          </a:xfrm>
          <a:prstGeom prst="rect">
            <a:avLst/>
          </a:prstGeom>
          <a:noFill/>
        </p:spPr>
      </p:pic>
      <p:sp>
        <p:nvSpPr>
          <p:cNvPr id="7" name="TextBox 6">
            <a:extLst>
              <a:ext uri="{FF2B5EF4-FFF2-40B4-BE49-F238E27FC236}">
                <a16:creationId xmlns:a16="http://schemas.microsoft.com/office/drawing/2014/main" id="{80BAADA1-5BC4-49C8-8587-AE53A5AFD7B5}"/>
              </a:ext>
            </a:extLst>
          </p:cNvPr>
          <p:cNvSpPr txBox="1"/>
          <p:nvPr/>
        </p:nvSpPr>
        <p:spPr>
          <a:xfrm>
            <a:off x="3048886" y="2967335"/>
            <a:ext cx="6097772" cy="1200329"/>
          </a:xfrm>
          <a:prstGeom prst="rect">
            <a:avLst/>
          </a:prstGeom>
          <a:noFill/>
        </p:spPr>
        <p:txBody>
          <a:bodyPr wrap="square">
            <a:spAutoFit/>
          </a:bodyPr>
          <a:lstStyle/>
          <a:p>
            <a:r>
              <a:rPr lang="en-US" dirty="0"/>
              <a:t>SUBJECT:BIOLOGY </a:t>
            </a:r>
          </a:p>
          <a:p>
            <a:r>
              <a:rPr lang="en-US" dirty="0"/>
              <a:t>CHAPTER:6</a:t>
            </a:r>
          </a:p>
          <a:p>
            <a:r>
              <a:rPr lang="en-US" dirty="0"/>
              <a:t>CHAPTER NAME: THE CIRCULATORY SYSTEM.</a:t>
            </a:r>
          </a:p>
          <a:p>
            <a:r>
              <a:rPr lang="en-US"/>
              <a:t>PERIOD-6</a:t>
            </a:r>
            <a:endParaRPr lang="en-US" dirty="0"/>
          </a:p>
        </p:txBody>
      </p:sp>
      <p:pic>
        <p:nvPicPr>
          <p:cNvPr id="8" name="Picture 2" descr="https://lh6.googleusercontent.com/YnAKMN6Q_N49S3m2OrAAFzj82EoqJGvBx9mjxw0X0MSFyXvzp-LTzQJPk_2uQbwFzY9FsMlCgyLHQfP7IAJJ2ixgeg0WUCatowkdw-KIFt75BUaM5nm1BLo1B9FJ-OVv1G0avlTsV59-6wLuYQ">
            <a:extLst>
              <a:ext uri="{FF2B5EF4-FFF2-40B4-BE49-F238E27FC236}">
                <a16:creationId xmlns:a16="http://schemas.microsoft.com/office/drawing/2014/main" id="{7843A3BA-330B-4B2B-9863-38FAC6098965}"/>
              </a:ext>
            </a:extLst>
          </p:cNvPr>
          <p:cNvPicPr>
            <a:picLocks noChangeAspect="1" noChangeArrowheads="1"/>
          </p:cNvPicPr>
          <p:nvPr/>
        </p:nvPicPr>
        <p:blipFill>
          <a:blip r:embed="rId3"/>
          <a:srcRect/>
          <a:stretch>
            <a:fillRect/>
          </a:stretch>
        </p:blipFill>
        <p:spPr bwMode="auto">
          <a:xfrm>
            <a:off x="108857" y="4997302"/>
            <a:ext cx="11974285" cy="1860698"/>
          </a:xfrm>
          <a:prstGeom prst="rect">
            <a:avLst/>
          </a:prstGeom>
          <a:noFill/>
        </p:spPr>
      </p:pic>
    </p:spTree>
    <p:extLst>
      <p:ext uri="{BB962C8B-B14F-4D97-AF65-F5344CB8AC3E}">
        <p14:creationId xmlns:p14="http://schemas.microsoft.com/office/powerpoint/2010/main" val="1349096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775EC-DC90-4DCD-BF99-BFEF49FE8BE1}"/>
              </a:ext>
            </a:extLst>
          </p:cNvPr>
          <p:cNvSpPr>
            <a:spLocks noGrp="1"/>
          </p:cNvSpPr>
          <p:nvPr>
            <p:ph type="title"/>
          </p:nvPr>
        </p:nvSpPr>
        <p:spPr/>
        <p:txBody>
          <a:bodyPr>
            <a:normAutofit/>
          </a:bodyPr>
          <a:lstStyle/>
          <a:p>
            <a:r>
              <a:rPr lang="en-US" sz="2400" dirty="0">
                <a:solidFill>
                  <a:srgbClr val="FF0000"/>
                </a:solidFill>
              </a:rPr>
              <a:t>Blood groups</a:t>
            </a:r>
            <a:endParaRPr lang="en-IN" sz="2400" dirty="0">
              <a:solidFill>
                <a:srgbClr val="FF0000"/>
              </a:solidFill>
            </a:endParaRPr>
          </a:p>
        </p:txBody>
      </p:sp>
      <p:sp>
        <p:nvSpPr>
          <p:cNvPr id="3" name="Content Placeholder 2">
            <a:extLst>
              <a:ext uri="{FF2B5EF4-FFF2-40B4-BE49-F238E27FC236}">
                <a16:creationId xmlns:a16="http://schemas.microsoft.com/office/drawing/2014/main" id="{7AA7E2F9-321D-4DC9-9249-AC4558E196FA}"/>
              </a:ext>
            </a:extLst>
          </p:cNvPr>
          <p:cNvSpPr>
            <a:spLocks noGrp="1"/>
          </p:cNvSpPr>
          <p:nvPr>
            <p:ph idx="1"/>
          </p:nvPr>
        </p:nvSpPr>
        <p:spPr>
          <a:xfrm>
            <a:off x="838200" y="1480185"/>
            <a:ext cx="10515600" cy="4351338"/>
          </a:xfrm>
        </p:spPr>
        <p:txBody>
          <a:bodyPr>
            <a:normAutofit/>
          </a:bodyPr>
          <a:lstStyle/>
          <a:p>
            <a:r>
              <a:rPr lang="en-US" sz="2000" i="0" dirty="0">
                <a:solidFill>
                  <a:srgbClr val="4D5156"/>
                </a:solidFill>
                <a:effectLst/>
              </a:rPr>
              <a:t>A blood type is a classification of blood, based on the presence and absence of antibodies and inherited antigenic substances on the surface of red blood cells. These antigens may be proteins, carbohydrates, glycoproteins, or glycolipids, depending on the blood group system.</a:t>
            </a:r>
          </a:p>
          <a:p>
            <a:r>
              <a:rPr lang="en-US" sz="2000" i="0" dirty="0">
                <a:solidFill>
                  <a:srgbClr val="202124"/>
                </a:solidFill>
                <a:effectLst/>
              </a:rPr>
              <a:t>There are 4 main blood groups (types of blood) – A, B, AB and O. Your blood group is determined by the genes you inherit from your parents.</a:t>
            </a:r>
            <a:endParaRPr lang="en-IN" sz="2000" dirty="0"/>
          </a:p>
        </p:txBody>
      </p:sp>
      <p:pic>
        <p:nvPicPr>
          <p:cNvPr id="2050" name="Picture 2" descr="Blood Types and Blood Group Testing">
            <a:extLst>
              <a:ext uri="{FF2B5EF4-FFF2-40B4-BE49-F238E27FC236}">
                <a16:creationId xmlns:a16="http://schemas.microsoft.com/office/drawing/2014/main" id="{13D789D7-882C-4324-B215-EBD9597EA5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8413" y="3429000"/>
            <a:ext cx="3770947" cy="279908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s://lh6.googleusercontent.com/3OHOjeWw8cL3-llHPrMwdu2qC_3g_s2zSopzYzvz5sG8PeFkCdvL5alcbRAb5eOJ5UhpTkojH1ie3DonUrCfyKNPc4hHwI3jKPnimQ1Nxb6oCm_lLFynRoUfZZgw9C6hLaO1iH1ViRzIh1_QYg">
            <a:extLst>
              <a:ext uri="{FF2B5EF4-FFF2-40B4-BE49-F238E27FC236}">
                <a16:creationId xmlns:a16="http://schemas.microsoft.com/office/drawing/2014/main" id="{7A423D2B-539A-4E1F-B4CB-33A968482633}"/>
              </a:ext>
            </a:extLst>
          </p:cNvPr>
          <p:cNvPicPr>
            <a:picLocks noChangeAspect="1" noChangeArrowheads="1"/>
          </p:cNvPicPr>
          <p:nvPr/>
        </p:nvPicPr>
        <p:blipFill>
          <a:blip r:embed="rId3" cstate="print"/>
          <a:srcRect/>
          <a:stretch>
            <a:fillRect/>
          </a:stretch>
        </p:blipFill>
        <p:spPr bwMode="auto">
          <a:xfrm>
            <a:off x="9133840" y="5493618"/>
            <a:ext cx="2802368" cy="1153089"/>
          </a:xfrm>
          <a:prstGeom prst="rect">
            <a:avLst/>
          </a:prstGeom>
          <a:noFill/>
        </p:spPr>
      </p:pic>
    </p:spTree>
    <p:extLst>
      <p:ext uri="{BB962C8B-B14F-4D97-AF65-F5344CB8AC3E}">
        <p14:creationId xmlns:p14="http://schemas.microsoft.com/office/powerpoint/2010/main" val="2444844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A2878-C33E-4613-812B-511B9E7CFA04}"/>
              </a:ext>
            </a:extLst>
          </p:cNvPr>
          <p:cNvSpPr>
            <a:spLocks noGrp="1"/>
          </p:cNvSpPr>
          <p:nvPr>
            <p:ph type="title"/>
          </p:nvPr>
        </p:nvSpPr>
        <p:spPr/>
        <p:txBody>
          <a:bodyPr/>
          <a:lstStyle/>
          <a:p>
            <a:endParaRPr lang="en-IN"/>
          </a:p>
        </p:txBody>
      </p:sp>
      <p:pic>
        <p:nvPicPr>
          <p:cNvPr id="1026" name="Picture 2" descr="Blood type - Wikipedia">
            <a:extLst>
              <a:ext uri="{FF2B5EF4-FFF2-40B4-BE49-F238E27FC236}">
                <a16:creationId xmlns:a16="http://schemas.microsoft.com/office/drawing/2014/main" id="{5DAA7DE9-AB43-4514-A9E5-D80CCA08AEC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40080" y="2072640"/>
            <a:ext cx="4947920" cy="378968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https://lh6.googleusercontent.com/3OHOjeWw8cL3-llHPrMwdu2qC_3g_s2zSopzYzvz5sG8PeFkCdvL5alcbRAb5eOJ5UhpTkojH1ie3DonUrCfyKNPc4hHwI3jKPnimQ1Nxb6oCm_lLFynRoUfZZgw9C6hLaO1iH1ViRzIh1_QYg">
            <a:extLst>
              <a:ext uri="{FF2B5EF4-FFF2-40B4-BE49-F238E27FC236}">
                <a16:creationId xmlns:a16="http://schemas.microsoft.com/office/drawing/2014/main" id="{F012CC7C-C9D9-4C10-9A0B-16D6872DDBC5}"/>
              </a:ext>
            </a:extLst>
          </p:cNvPr>
          <p:cNvPicPr>
            <a:picLocks noChangeAspect="1" noChangeArrowheads="1"/>
          </p:cNvPicPr>
          <p:nvPr/>
        </p:nvPicPr>
        <p:blipFill>
          <a:blip r:embed="rId3" cstate="print"/>
          <a:srcRect/>
          <a:stretch>
            <a:fillRect/>
          </a:stretch>
        </p:blipFill>
        <p:spPr bwMode="auto">
          <a:xfrm>
            <a:off x="9133840" y="5493618"/>
            <a:ext cx="2802368" cy="1153089"/>
          </a:xfrm>
          <a:prstGeom prst="rect">
            <a:avLst/>
          </a:prstGeom>
          <a:noFill/>
        </p:spPr>
      </p:pic>
    </p:spTree>
    <p:extLst>
      <p:ext uri="{BB962C8B-B14F-4D97-AF65-F5344CB8AC3E}">
        <p14:creationId xmlns:p14="http://schemas.microsoft.com/office/powerpoint/2010/main" val="3928790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79D67-1C52-4381-8ED6-074177B4A490}"/>
              </a:ext>
            </a:extLst>
          </p:cNvPr>
          <p:cNvSpPr>
            <a:spLocks noGrp="1"/>
          </p:cNvSpPr>
          <p:nvPr>
            <p:ph type="title"/>
          </p:nvPr>
        </p:nvSpPr>
        <p:spPr/>
        <p:txBody>
          <a:bodyPr>
            <a:normAutofit/>
          </a:bodyPr>
          <a:lstStyle/>
          <a:p>
            <a:r>
              <a:rPr lang="en-US" sz="2400" dirty="0">
                <a:solidFill>
                  <a:srgbClr val="FF0000"/>
                </a:solidFill>
              </a:rPr>
              <a:t>Matching of blood groups</a:t>
            </a:r>
            <a:endParaRPr lang="en-IN" sz="2400" dirty="0">
              <a:solidFill>
                <a:srgbClr val="FF0000"/>
              </a:solidFill>
            </a:endParaRPr>
          </a:p>
        </p:txBody>
      </p:sp>
      <p:pic>
        <p:nvPicPr>
          <p:cNvPr id="3074" name="Picture 2" descr="Blood Type 101 - WellTuned by BCBST">
            <a:extLst>
              <a:ext uri="{FF2B5EF4-FFF2-40B4-BE49-F238E27FC236}">
                <a16:creationId xmlns:a16="http://schemas.microsoft.com/office/drawing/2014/main" id="{773D7BDB-1058-43A0-A08D-9BDFBD7BA6B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54810" y="1483361"/>
            <a:ext cx="6381750" cy="455168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https://lh6.googleusercontent.com/3OHOjeWw8cL3-llHPrMwdu2qC_3g_s2zSopzYzvz5sG8PeFkCdvL5alcbRAb5eOJ5UhpTkojH1ie3DonUrCfyKNPc4hHwI3jKPnimQ1Nxb6oCm_lLFynRoUfZZgw9C6hLaO1iH1ViRzIh1_QYg">
            <a:extLst>
              <a:ext uri="{FF2B5EF4-FFF2-40B4-BE49-F238E27FC236}">
                <a16:creationId xmlns:a16="http://schemas.microsoft.com/office/drawing/2014/main" id="{5B8926A7-384C-44DF-98E7-4334DD55E9A5}"/>
              </a:ext>
            </a:extLst>
          </p:cNvPr>
          <p:cNvPicPr>
            <a:picLocks noChangeAspect="1" noChangeArrowheads="1"/>
          </p:cNvPicPr>
          <p:nvPr/>
        </p:nvPicPr>
        <p:blipFill>
          <a:blip r:embed="rId3" cstate="print"/>
          <a:srcRect/>
          <a:stretch>
            <a:fillRect/>
          </a:stretch>
        </p:blipFill>
        <p:spPr bwMode="auto">
          <a:xfrm>
            <a:off x="9133840" y="5493618"/>
            <a:ext cx="2802368" cy="1153089"/>
          </a:xfrm>
          <a:prstGeom prst="rect">
            <a:avLst/>
          </a:prstGeom>
          <a:noFill/>
        </p:spPr>
      </p:pic>
    </p:spTree>
    <p:extLst>
      <p:ext uri="{BB962C8B-B14F-4D97-AF65-F5344CB8AC3E}">
        <p14:creationId xmlns:p14="http://schemas.microsoft.com/office/powerpoint/2010/main" val="2836455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125A8-3D8D-4886-A380-AF25244A80CA}"/>
              </a:ext>
            </a:extLst>
          </p:cNvPr>
          <p:cNvSpPr>
            <a:spLocks noGrp="1"/>
          </p:cNvSpPr>
          <p:nvPr>
            <p:ph type="title"/>
          </p:nvPr>
        </p:nvSpPr>
        <p:spPr/>
        <p:txBody>
          <a:bodyPr>
            <a:normAutofit/>
          </a:bodyPr>
          <a:lstStyle/>
          <a:p>
            <a:r>
              <a:rPr lang="en-US" sz="2400" dirty="0">
                <a:solidFill>
                  <a:srgbClr val="FF0000"/>
                </a:solidFill>
              </a:rPr>
              <a:t>Blood donation and blood bank</a:t>
            </a:r>
            <a:endParaRPr lang="en-IN" sz="2400" dirty="0">
              <a:solidFill>
                <a:srgbClr val="FF0000"/>
              </a:solidFill>
            </a:endParaRPr>
          </a:p>
        </p:txBody>
      </p:sp>
      <p:sp>
        <p:nvSpPr>
          <p:cNvPr id="3" name="Content Placeholder 2">
            <a:extLst>
              <a:ext uri="{FF2B5EF4-FFF2-40B4-BE49-F238E27FC236}">
                <a16:creationId xmlns:a16="http://schemas.microsoft.com/office/drawing/2014/main" id="{1C15B72F-0B0F-4B69-B989-CE0BF6AC3950}"/>
              </a:ext>
            </a:extLst>
          </p:cNvPr>
          <p:cNvSpPr>
            <a:spLocks noGrp="1"/>
          </p:cNvSpPr>
          <p:nvPr>
            <p:ph idx="1"/>
          </p:nvPr>
        </p:nvSpPr>
        <p:spPr/>
        <p:txBody>
          <a:bodyPr>
            <a:normAutofit/>
          </a:bodyPr>
          <a:lstStyle/>
          <a:p>
            <a:r>
              <a:rPr lang="en-US" sz="2000" i="0" dirty="0">
                <a:solidFill>
                  <a:srgbClr val="202124"/>
                </a:solidFill>
                <a:effectLst/>
                <a:latin typeface="arial" panose="020B0604020202020204" pitchFamily="34" charset="0"/>
              </a:rPr>
              <a:t>Also known as Giving Blood, Donating Blood, Blood Drive, Apheresis. Volunteer blood donation is a safe and simple procedure that involves a donor giving one of the following blood products: whole blood, red blood cells, plasma, or platelets.</a:t>
            </a:r>
          </a:p>
          <a:p>
            <a:r>
              <a:rPr lang="en-US" sz="2000" b="0" i="0" dirty="0">
                <a:solidFill>
                  <a:srgbClr val="4D5156"/>
                </a:solidFill>
                <a:effectLst/>
                <a:latin typeface="arial" panose="020B0604020202020204" pitchFamily="34" charset="0"/>
              </a:rPr>
              <a:t>A blood bank is a center where blood gathered as a result of blood donation is stored and preserved for later use in blood transfusion</a:t>
            </a:r>
            <a:endParaRPr lang="en-IN" sz="2000" dirty="0"/>
          </a:p>
        </p:txBody>
      </p:sp>
      <p:pic>
        <p:nvPicPr>
          <p:cNvPr id="1026" name="Picture 2" descr="Sixty-three districts in the country are without a blood bank | Business  Standard News">
            <a:extLst>
              <a:ext uri="{FF2B5EF4-FFF2-40B4-BE49-F238E27FC236}">
                <a16:creationId xmlns:a16="http://schemas.microsoft.com/office/drawing/2014/main" id="{A7A56730-5C4C-4E55-AC3F-BADC20F792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3990" y="3693795"/>
            <a:ext cx="4814570" cy="292036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s://lh6.googleusercontent.com/3OHOjeWw8cL3-llHPrMwdu2qC_3g_s2zSopzYzvz5sG8PeFkCdvL5alcbRAb5eOJ5UhpTkojH1ie3DonUrCfyKNPc4hHwI3jKPnimQ1Nxb6oCm_lLFynRoUfZZgw9C6hLaO1iH1ViRzIh1_QYg">
            <a:extLst>
              <a:ext uri="{FF2B5EF4-FFF2-40B4-BE49-F238E27FC236}">
                <a16:creationId xmlns:a16="http://schemas.microsoft.com/office/drawing/2014/main" id="{925825AA-E0D4-4EC1-83D1-57863DB6B2A1}"/>
              </a:ext>
            </a:extLst>
          </p:cNvPr>
          <p:cNvPicPr>
            <a:picLocks noChangeAspect="1" noChangeArrowheads="1"/>
          </p:cNvPicPr>
          <p:nvPr/>
        </p:nvPicPr>
        <p:blipFill>
          <a:blip r:embed="rId3" cstate="print"/>
          <a:srcRect/>
          <a:stretch>
            <a:fillRect/>
          </a:stretch>
        </p:blipFill>
        <p:spPr bwMode="auto">
          <a:xfrm>
            <a:off x="9133840" y="5493618"/>
            <a:ext cx="2802368" cy="1153089"/>
          </a:xfrm>
          <a:prstGeom prst="rect">
            <a:avLst/>
          </a:prstGeom>
          <a:noFill/>
        </p:spPr>
      </p:pic>
    </p:spTree>
    <p:extLst>
      <p:ext uri="{BB962C8B-B14F-4D97-AF65-F5344CB8AC3E}">
        <p14:creationId xmlns:p14="http://schemas.microsoft.com/office/powerpoint/2010/main" val="2428332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548C6-6C11-4DED-BF22-CD7B8DB0C442}"/>
              </a:ext>
            </a:extLst>
          </p:cNvPr>
          <p:cNvSpPr>
            <a:spLocks noGrp="1"/>
          </p:cNvSpPr>
          <p:nvPr>
            <p:ph type="title"/>
          </p:nvPr>
        </p:nvSpPr>
        <p:spPr/>
        <p:txBody>
          <a:bodyPr>
            <a:normAutofit/>
          </a:bodyPr>
          <a:lstStyle/>
          <a:p>
            <a:r>
              <a:rPr lang="en-US" sz="2400" dirty="0">
                <a:solidFill>
                  <a:srgbClr val="FF0000"/>
                </a:solidFill>
              </a:rPr>
              <a:t>Heart related conditions</a:t>
            </a:r>
            <a:endParaRPr lang="en-IN" sz="2400" dirty="0">
              <a:solidFill>
                <a:srgbClr val="FF0000"/>
              </a:solidFill>
            </a:endParaRPr>
          </a:p>
        </p:txBody>
      </p:sp>
      <p:sp>
        <p:nvSpPr>
          <p:cNvPr id="3" name="Content Placeholder 2">
            <a:extLst>
              <a:ext uri="{FF2B5EF4-FFF2-40B4-BE49-F238E27FC236}">
                <a16:creationId xmlns:a16="http://schemas.microsoft.com/office/drawing/2014/main" id="{829A1A04-D00D-4145-AF35-46F3C6943400}"/>
              </a:ext>
            </a:extLst>
          </p:cNvPr>
          <p:cNvSpPr>
            <a:spLocks noGrp="1"/>
          </p:cNvSpPr>
          <p:nvPr>
            <p:ph idx="1"/>
          </p:nvPr>
        </p:nvSpPr>
        <p:spPr/>
        <p:txBody>
          <a:bodyPr/>
          <a:lstStyle/>
          <a:p>
            <a:r>
              <a:rPr lang="en-US" dirty="0"/>
              <a:t>Palpitations</a:t>
            </a:r>
          </a:p>
          <a:p>
            <a:r>
              <a:rPr lang="en-US" dirty="0"/>
              <a:t>Hypertension</a:t>
            </a:r>
          </a:p>
          <a:p>
            <a:r>
              <a:rPr lang="en-US" dirty="0"/>
              <a:t>Heart attack</a:t>
            </a:r>
          </a:p>
          <a:p>
            <a:r>
              <a:rPr lang="en-US" dirty="0"/>
              <a:t>Cardiac arrest</a:t>
            </a:r>
            <a:endParaRPr lang="en-IN" dirty="0"/>
          </a:p>
        </p:txBody>
      </p:sp>
      <p:pic>
        <p:nvPicPr>
          <p:cNvPr id="4" name="Picture 3" descr="https://lh6.googleusercontent.com/3OHOjeWw8cL3-llHPrMwdu2qC_3g_s2zSopzYzvz5sG8PeFkCdvL5alcbRAb5eOJ5UhpTkojH1ie3DonUrCfyKNPc4hHwI3jKPnimQ1Nxb6oCm_lLFynRoUfZZgw9C6hLaO1iH1ViRzIh1_QYg">
            <a:extLst>
              <a:ext uri="{FF2B5EF4-FFF2-40B4-BE49-F238E27FC236}">
                <a16:creationId xmlns:a16="http://schemas.microsoft.com/office/drawing/2014/main" id="{67FCFD72-5CDD-47FD-AE72-4ADE8561DCF3}"/>
              </a:ext>
            </a:extLst>
          </p:cNvPr>
          <p:cNvPicPr>
            <a:picLocks noChangeAspect="1" noChangeArrowheads="1"/>
          </p:cNvPicPr>
          <p:nvPr/>
        </p:nvPicPr>
        <p:blipFill>
          <a:blip r:embed="rId2" cstate="print"/>
          <a:srcRect/>
          <a:stretch>
            <a:fillRect/>
          </a:stretch>
        </p:blipFill>
        <p:spPr bwMode="auto">
          <a:xfrm>
            <a:off x="9133840" y="5493618"/>
            <a:ext cx="2802368" cy="1153089"/>
          </a:xfrm>
          <a:prstGeom prst="rect">
            <a:avLst/>
          </a:prstGeom>
          <a:noFill/>
        </p:spPr>
      </p:pic>
    </p:spTree>
    <p:extLst>
      <p:ext uri="{BB962C8B-B14F-4D97-AF65-F5344CB8AC3E}">
        <p14:creationId xmlns:p14="http://schemas.microsoft.com/office/powerpoint/2010/main" val="2527673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751A9-ED3E-455F-B80B-7A91E2DD7FE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FCF1B08-D765-4989-9B86-1C822B09980D}"/>
              </a:ext>
            </a:extLst>
          </p:cNvPr>
          <p:cNvSpPr>
            <a:spLocks noGrp="1"/>
          </p:cNvSpPr>
          <p:nvPr>
            <p:ph idx="1"/>
          </p:nvPr>
        </p:nvSpPr>
        <p:spPr/>
        <p:txBody>
          <a:bodyPr/>
          <a:lstStyle/>
          <a:p>
            <a:r>
              <a:rPr lang="en-IN">
                <a:hlinkClick r:id="rId2"/>
              </a:rPr>
              <a:t>https://www.youtube.com/watch?v=zEzDcElrYgs</a:t>
            </a:r>
            <a:r>
              <a:rPr lang="en-IN"/>
              <a:t> </a:t>
            </a:r>
          </a:p>
        </p:txBody>
      </p:sp>
      <p:pic>
        <p:nvPicPr>
          <p:cNvPr id="4" name="Picture 3" descr="https://lh6.googleusercontent.com/3OHOjeWw8cL3-llHPrMwdu2qC_3g_s2zSopzYzvz5sG8PeFkCdvL5alcbRAb5eOJ5UhpTkojH1ie3DonUrCfyKNPc4hHwI3jKPnimQ1Nxb6oCm_lLFynRoUfZZgw9C6hLaO1iH1ViRzIh1_QYg">
            <a:extLst>
              <a:ext uri="{FF2B5EF4-FFF2-40B4-BE49-F238E27FC236}">
                <a16:creationId xmlns:a16="http://schemas.microsoft.com/office/drawing/2014/main" id="{8A841F82-4481-47FE-8F8D-DB6D76B8FDBB}"/>
              </a:ext>
            </a:extLst>
          </p:cNvPr>
          <p:cNvPicPr>
            <a:picLocks noChangeAspect="1" noChangeArrowheads="1"/>
          </p:cNvPicPr>
          <p:nvPr/>
        </p:nvPicPr>
        <p:blipFill>
          <a:blip r:embed="rId3" cstate="print"/>
          <a:srcRect/>
          <a:stretch>
            <a:fillRect/>
          </a:stretch>
        </p:blipFill>
        <p:spPr bwMode="auto">
          <a:xfrm>
            <a:off x="9133840" y="5493618"/>
            <a:ext cx="2802368" cy="1153089"/>
          </a:xfrm>
          <a:prstGeom prst="rect">
            <a:avLst/>
          </a:prstGeom>
          <a:noFill/>
        </p:spPr>
      </p:pic>
    </p:spTree>
    <p:extLst>
      <p:ext uri="{BB962C8B-B14F-4D97-AF65-F5344CB8AC3E}">
        <p14:creationId xmlns:p14="http://schemas.microsoft.com/office/powerpoint/2010/main" val="1956787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39DF0-2504-4838-A490-9214771A07AA}"/>
              </a:ext>
            </a:extLst>
          </p:cNvPr>
          <p:cNvSpPr>
            <a:spLocks noGrp="1"/>
          </p:cNvSpPr>
          <p:nvPr>
            <p:ph type="title"/>
          </p:nvPr>
        </p:nvSpPr>
        <p:spPr/>
        <p:txBody>
          <a:bodyPr>
            <a:normAutofit/>
          </a:bodyPr>
          <a:lstStyle/>
          <a:p>
            <a:r>
              <a:rPr lang="en-US" sz="2400" dirty="0">
                <a:solidFill>
                  <a:srgbClr val="FF0000"/>
                </a:solidFill>
              </a:rPr>
              <a:t>Keeping the heart healthy</a:t>
            </a:r>
            <a:endParaRPr lang="en-IN" sz="2400" dirty="0">
              <a:solidFill>
                <a:srgbClr val="FF0000"/>
              </a:solidFill>
            </a:endParaRPr>
          </a:p>
        </p:txBody>
      </p:sp>
      <p:pic>
        <p:nvPicPr>
          <p:cNvPr id="3074" name="Picture 2" descr="Keeping your heart healthy with shanikrupa heart care">
            <a:extLst>
              <a:ext uri="{FF2B5EF4-FFF2-40B4-BE49-F238E27FC236}">
                <a16:creationId xmlns:a16="http://schemas.microsoft.com/office/drawing/2014/main" id="{8FECB3CB-FF21-467C-8D60-DCDAC310774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83256" y="1513840"/>
            <a:ext cx="6667224" cy="468376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s://lh6.googleusercontent.com/3OHOjeWw8cL3-llHPrMwdu2qC_3g_s2zSopzYzvz5sG8PeFkCdvL5alcbRAb5eOJ5UhpTkojH1ie3DonUrCfyKNPc4hHwI3jKPnimQ1Nxb6oCm_lLFynRoUfZZgw9C6hLaO1iH1ViRzIh1_QYg">
            <a:extLst>
              <a:ext uri="{FF2B5EF4-FFF2-40B4-BE49-F238E27FC236}">
                <a16:creationId xmlns:a16="http://schemas.microsoft.com/office/drawing/2014/main" id="{E8D67C75-352E-45D9-9F5F-D64B4EE59479}"/>
              </a:ext>
            </a:extLst>
          </p:cNvPr>
          <p:cNvPicPr>
            <a:picLocks noChangeAspect="1" noChangeArrowheads="1"/>
          </p:cNvPicPr>
          <p:nvPr/>
        </p:nvPicPr>
        <p:blipFill>
          <a:blip r:embed="rId3" cstate="print"/>
          <a:srcRect/>
          <a:stretch>
            <a:fillRect/>
          </a:stretch>
        </p:blipFill>
        <p:spPr bwMode="auto">
          <a:xfrm>
            <a:off x="9133840" y="5493618"/>
            <a:ext cx="2802368" cy="1153089"/>
          </a:xfrm>
          <a:prstGeom prst="rect">
            <a:avLst/>
          </a:prstGeom>
          <a:noFill/>
        </p:spPr>
      </p:pic>
    </p:spTree>
    <p:extLst>
      <p:ext uri="{BB962C8B-B14F-4D97-AF65-F5344CB8AC3E}">
        <p14:creationId xmlns:p14="http://schemas.microsoft.com/office/powerpoint/2010/main" val="834048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FFC5FF-EDAC-4A80-9FA9-593916F90826}"/>
              </a:ext>
            </a:extLst>
          </p:cNvPr>
          <p:cNvSpPr>
            <a:spLocks noGrp="1"/>
          </p:cNvSpPr>
          <p:nvPr>
            <p:ph idx="1"/>
          </p:nvPr>
        </p:nvSpPr>
        <p:spPr/>
        <p:txBody>
          <a:bodyPr/>
          <a:lstStyle/>
          <a:p>
            <a:pPr marL="0" indent="0">
              <a:buNone/>
            </a:pPr>
            <a:r>
              <a:rPr lang="en-US" dirty="0"/>
              <a:t>                                           </a:t>
            </a:r>
          </a:p>
          <a:p>
            <a:pPr marL="0" indent="0">
              <a:buNone/>
            </a:pPr>
            <a:endParaRPr lang="en-US" dirty="0"/>
          </a:p>
          <a:p>
            <a:pPr marL="0" indent="0">
              <a:buNone/>
            </a:pPr>
            <a:endParaRPr lang="en-US" dirty="0"/>
          </a:p>
          <a:p>
            <a:pPr marL="0" indent="0">
              <a:buNone/>
            </a:pPr>
            <a:r>
              <a:rPr lang="en-US" dirty="0"/>
              <a:t>                                            </a:t>
            </a:r>
            <a:r>
              <a:rPr lang="en-US" dirty="0">
                <a:solidFill>
                  <a:srgbClr val="FF0000"/>
                </a:solidFill>
              </a:rPr>
              <a:t>THANKING YOU </a:t>
            </a:r>
          </a:p>
          <a:p>
            <a:pPr marL="0" indent="0">
              <a:buNone/>
            </a:pPr>
            <a:r>
              <a:rPr lang="en-US" dirty="0">
                <a:solidFill>
                  <a:srgbClr val="FF0000"/>
                </a:solidFill>
              </a:rPr>
              <a:t>                                ODM EDUCATIONAL GROUP.</a:t>
            </a:r>
            <a:endParaRPr lang="en-IN" dirty="0">
              <a:solidFill>
                <a:srgbClr val="FF0000"/>
              </a:solidFill>
            </a:endParaRPr>
          </a:p>
        </p:txBody>
      </p:sp>
      <p:pic>
        <p:nvPicPr>
          <p:cNvPr id="4" name="Picture 3" descr="https://lh6.googleusercontent.com/3OHOjeWw8cL3-llHPrMwdu2qC_3g_s2zSopzYzvz5sG8PeFkCdvL5alcbRAb5eOJ5UhpTkojH1ie3DonUrCfyKNPc4hHwI3jKPnimQ1Nxb6oCm_lLFynRoUfZZgw9C6hLaO1iH1ViRzIh1_QYg">
            <a:extLst>
              <a:ext uri="{FF2B5EF4-FFF2-40B4-BE49-F238E27FC236}">
                <a16:creationId xmlns:a16="http://schemas.microsoft.com/office/drawing/2014/main" id="{861BE469-369A-498E-BF96-57C3B568506B}"/>
              </a:ext>
            </a:extLst>
          </p:cNvPr>
          <p:cNvPicPr>
            <a:picLocks noChangeAspect="1" noChangeArrowheads="1"/>
          </p:cNvPicPr>
          <p:nvPr/>
        </p:nvPicPr>
        <p:blipFill>
          <a:blip r:embed="rId2" cstate="print"/>
          <a:srcRect/>
          <a:stretch>
            <a:fillRect/>
          </a:stretch>
        </p:blipFill>
        <p:spPr bwMode="auto">
          <a:xfrm>
            <a:off x="9133840" y="5493618"/>
            <a:ext cx="2802368" cy="1153089"/>
          </a:xfrm>
          <a:prstGeom prst="rect">
            <a:avLst/>
          </a:prstGeom>
          <a:noFill/>
        </p:spPr>
      </p:pic>
    </p:spTree>
    <p:extLst>
      <p:ext uri="{BB962C8B-B14F-4D97-AF65-F5344CB8AC3E}">
        <p14:creationId xmlns:p14="http://schemas.microsoft.com/office/powerpoint/2010/main" val="19080130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215</Words>
  <Application>Microsoft Office PowerPoint</Application>
  <PresentationFormat>Widescreen</PresentationFormat>
  <Paragraphs>23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Arial</vt:lpstr>
      <vt:lpstr>Calibri</vt:lpstr>
      <vt:lpstr>Calibri Light</vt:lpstr>
      <vt:lpstr>Office Theme</vt:lpstr>
      <vt:lpstr>PowerPoint Presentation</vt:lpstr>
      <vt:lpstr>Blood groups</vt:lpstr>
      <vt:lpstr>PowerPoint Presentation</vt:lpstr>
      <vt:lpstr>Matching of blood groups</vt:lpstr>
      <vt:lpstr>Blood donation and blood bank</vt:lpstr>
      <vt:lpstr>Heart related conditions</vt:lpstr>
      <vt:lpstr>PowerPoint Presentation</vt:lpstr>
      <vt:lpstr>Keeping the heart healthy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DEBASHISH BALA</dc:creator>
  <cp:lastModifiedBy>DEBASHISH BALA</cp:lastModifiedBy>
  <cp:revision>36</cp:revision>
  <dcterms:created xsi:type="dcterms:W3CDTF">2021-03-24T08:25:01Z</dcterms:created>
  <dcterms:modified xsi:type="dcterms:W3CDTF">2021-08-29T06:47:48Z</dcterms:modified>
</cp:coreProperties>
</file>