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7.jpg" ContentType="image/jpeg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C7C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C7C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C7C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6551" y="1754885"/>
            <a:ext cx="1928495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EC7C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1151" y="2022917"/>
            <a:ext cx="9544685" cy="172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042" y="1644853"/>
            <a:ext cx="53117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sz="2400" b="1" spc="-8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400" b="1" spc="-25" dirty="0">
                <a:solidFill>
                  <a:srgbClr val="000000"/>
                </a:solidFill>
                <a:latin typeface="Calibri Light"/>
                <a:cs typeface="Calibri Light"/>
              </a:rPr>
              <a:t>QUANTITIES</a:t>
            </a:r>
            <a:r>
              <a:rPr sz="2400" b="1" spc="-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sz="2400" b="1" spc="-10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400" b="1" spc="-25" dirty="0">
                <a:solidFill>
                  <a:srgbClr val="000000"/>
                </a:solidFill>
                <a:latin typeface="Calibri Light"/>
                <a:cs typeface="Calibri Light"/>
              </a:rPr>
              <a:t>MEASUREMENT</a:t>
            </a:r>
            <a:endParaRPr sz="24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000" y="2286000"/>
            <a:ext cx="4553585" cy="1233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3820" marR="1346835" algn="ctr">
              <a:lnSpc>
                <a:spcPct val="110800"/>
              </a:lnSpc>
              <a:spcBef>
                <a:spcPts val="95"/>
              </a:spcBef>
            </a:pPr>
            <a:r>
              <a:rPr lang="en-US" sz="2400" spc="-5" dirty="0">
                <a:cs typeface="Calibri"/>
              </a:rPr>
              <a:t>CHAPTER NO.1  SUB: PHYSICS</a:t>
            </a:r>
          </a:p>
          <a:p>
            <a:pPr marL="1353820" marR="1346835" algn="ctr">
              <a:lnSpc>
                <a:spcPct val="110800"/>
              </a:lnSpc>
              <a:spcBef>
                <a:spcPts val="95"/>
              </a:spcBef>
            </a:pPr>
            <a:r>
              <a:rPr lang="en-US" sz="2400" spc="-5" dirty="0">
                <a:cs typeface="Calibri"/>
              </a:rPr>
              <a:t>STD- VII</a:t>
            </a:r>
            <a:endParaRPr lang="en-US" sz="2400" spc="-5" dirty="0"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1785" y="152400"/>
            <a:ext cx="1923288" cy="1143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50758"/>
            <a:ext cx="12192000" cy="1607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800" y="1981200"/>
            <a:ext cx="7899654" cy="174086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265680">
              <a:lnSpc>
                <a:spcPct val="100000"/>
              </a:lnSpc>
              <a:spcBef>
                <a:spcPts val="795"/>
              </a:spcBef>
              <a:tabLst>
                <a:tab pos="3681729" algn="l"/>
              </a:tabLst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LEARNING	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OBJECTIVE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000" dirty="0">
                <a:latin typeface="Calibri"/>
                <a:cs typeface="Calibri"/>
              </a:rPr>
              <a:t>•Define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speed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write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formula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1050"/>
              </a:spcBef>
            </a:pPr>
            <a:r>
              <a:rPr sz="2000" spc="-10" dirty="0">
                <a:latin typeface="Calibri"/>
                <a:cs typeface="Calibri"/>
              </a:rPr>
              <a:t>•Solve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simple numerical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problems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based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formula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 density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and </a:t>
            </a:r>
            <a:r>
              <a:rPr sz="2000" spc="-5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speed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2200" y="228600"/>
            <a:ext cx="1993392" cy="9174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463" y="4495798"/>
            <a:ext cx="2511552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6699" y="2057145"/>
            <a:ext cx="93726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Speed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699" y="2492250"/>
            <a:ext cx="8305165" cy="142795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894"/>
              </a:spcBef>
              <a:buFont typeface="Wingdings" panose="05000000000000000000" pitchFamily="2" charset="2"/>
              <a:buChar char="Ø"/>
            </a:pP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defined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as</a:t>
            </a:r>
            <a:r>
              <a:rPr lang="en-US" sz="1800" dirty="0" smtClean="0">
                <a:latin typeface="Calibri"/>
                <a:cs typeface="Calibri"/>
              </a:rPr>
              <a:t> t</a:t>
            </a:r>
            <a:r>
              <a:rPr sz="1800" spc="-5" dirty="0" smtClean="0">
                <a:latin typeface="Calibri"/>
                <a:cs typeface="Calibri"/>
              </a:rPr>
              <a:t>he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rate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change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position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any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direction.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Ø"/>
            </a:pP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measured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ratio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distance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which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distance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covered.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95"/>
              </a:spcBef>
              <a:buFont typeface="Wingdings" panose="05000000000000000000" pitchFamily="2" charset="2"/>
              <a:buChar char="Ø"/>
            </a:pP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scalar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quantity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43800" y="76200"/>
            <a:ext cx="4468091" cy="6493237"/>
            <a:chOff x="8019288" y="1602360"/>
            <a:chExt cx="4468091" cy="6493237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19288" y="5873606"/>
              <a:ext cx="4248911" cy="22219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86288" y="1602360"/>
              <a:ext cx="1801091" cy="1143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819" y="1955222"/>
            <a:ext cx="9212580" cy="21443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b="1" spc="-5" dirty="0">
                <a:latin typeface="Calibri"/>
                <a:cs typeface="Calibri"/>
              </a:rPr>
              <a:t>Units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speed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2167890" algn="l"/>
              </a:tabLst>
            </a:pP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measured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as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sz="1800" b="1" spc="-15" dirty="0" smtClean="0">
                <a:latin typeface="Calibri"/>
                <a:cs typeface="Calibri"/>
              </a:rPr>
              <a:t>v=Distance/Time</a:t>
            </a:r>
            <a:endParaRPr sz="1800" dirty="0">
              <a:latin typeface="Calibri"/>
              <a:cs typeface="Calibri"/>
            </a:endParaRPr>
          </a:p>
          <a:p>
            <a:pPr marL="12700" marR="4522470">
              <a:lnSpc>
                <a:spcPct val="135700"/>
              </a:lnSpc>
              <a:spcBef>
                <a:spcPts val="20"/>
              </a:spcBef>
            </a:pPr>
            <a:r>
              <a:rPr sz="1800" spc="-10" dirty="0">
                <a:latin typeface="Calibri"/>
                <a:cs typeface="Calibri"/>
              </a:rPr>
              <a:t>where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SI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distance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 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that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time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s.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Thus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SI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m/s.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795"/>
              </a:spcBef>
            </a:pPr>
            <a:r>
              <a:rPr sz="1800" spc="-5" dirty="0">
                <a:latin typeface="Calibri"/>
                <a:cs typeface="Calibri"/>
              </a:rPr>
              <a:t>Sometimes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measure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distance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kilo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metre</a:t>
            </a:r>
            <a:r>
              <a:rPr sz="1800" spc="-5" dirty="0">
                <a:latin typeface="Calibri"/>
                <a:cs typeface="Calibri"/>
              </a:rPr>
              <a:t> and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 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hour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then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kilo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metre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0" dirty="0">
                <a:latin typeface="Calibri"/>
                <a:cs typeface="Calibri"/>
              </a:rPr>
              <a:t>per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hour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km</a:t>
            </a:r>
            <a:r>
              <a:rPr lang="en-US" sz="1800" spc="-5" dirty="0" smtClean="0">
                <a:latin typeface="Calibri"/>
                <a:cs typeface="Calibri"/>
              </a:rPr>
              <a:t>/</a:t>
            </a:r>
            <a:r>
              <a:rPr sz="1800" spc="-5" dirty="0" smtClean="0">
                <a:latin typeface="Calibri"/>
                <a:cs typeface="Calibri"/>
              </a:rPr>
              <a:t>h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228600"/>
            <a:ext cx="1463040" cy="893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191000"/>
            <a:ext cx="2977213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990600"/>
            <a:ext cx="8806180" cy="4176142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800" b="1" spc="-10" dirty="0">
                <a:latin typeface="Calibri"/>
                <a:cs typeface="Calibri"/>
              </a:rPr>
              <a:t>How</a:t>
            </a:r>
            <a:r>
              <a:rPr sz="1800" b="1" spc="-5" dirty="0">
                <a:latin typeface="Calibri"/>
                <a:cs typeface="Calibri"/>
              </a:rPr>
              <a:t> do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you</a:t>
            </a:r>
            <a:r>
              <a:rPr sz="1800" b="1" spc="-15" dirty="0">
                <a:latin typeface="Calibri"/>
                <a:cs typeface="Calibri"/>
              </a:rPr>
              <a:t> convert</a:t>
            </a:r>
            <a:r>
              <a:rPr sz="1800" b="1" spc="-5" dirty="0">
                <a:latin typeface="Calibri"/>
                <a:cs typeface="Calibri"/>
              </a:rPr>
              <a:t> km/h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to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m/s?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800" spc="-10" dirty="0">
                <a:latin typeface="Calibri"/>
                <a:cs typeface="Calibri"/>
              </a:rPr>
              <a:t>SI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distance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meter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according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International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System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Units.</a:t>
            </a:r>
            <a:endParaRPr sz="1800" dirty="0">
              <a:latin typeface="Calibri"/>
              <a:cs typeface="Calibri"/>
            </a:endParaRPr>
          </a:p>
          <a:p>
            <a:pPr marL="12700" marR="6137910">
              <a:lnSpc>
                <a:spcPct val="1364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Conversion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5" dirty="0">
                <a:latin typeface="Calibri"/>
                <a:cs typeface="Calibri"/>
              </a:rPr>
              <a:t>know </a:t>
            </a:r>
            <a:r>
              <a:rPr sz="1800" spc="-10" dirty="0">
                <a:latin typeface="Calibri"/>
                <a:cs typeface="Calibri"/>
              </a:rPr>
              <a:t>that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km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1000m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3600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spc="-10" dirty="0">
                <a:latin typeface="Calibri"/>
                <a:cs typeface="Calibri"/>
              </a:rPr>
              <a:t>So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/h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1000/3600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5/18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0.28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m/sec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1800" b="1" spc="-10" dirty="0">
                <a:latin typeface="Calibri"/>
                <a:cs typeface="Calibri"/>
              </a:rPr>
              <a:t>So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to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convert</a:t>
            </a:r>
            <a:r>
              <a:rPr sz="1800" b="1" dirty="0">
                <a:latin typeface="Calibri"/>
                <a:cs typeface="Calibri"/>
              </a:rPr>
              <a:t> km/h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to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m/s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we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multiply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the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given </a:t>
            </a:r>
            <a:r>
              <a:rPr sz="1800" b="1" spc="-5" dirty="0">
                <a:latin typeface="Calibri"/>
                <a:cs typeface="Calibri"/>
              </a:rPr>
              <a:t>number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by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5/18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0.28m/sec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spc="-10" dirty="0">
                <a:latin typeface="Calibri"/>
                <a:cs typeface="Calibri"/>
              </a:rPr>
              <a:t>Example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bicycle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90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hr</a:t>
            </a:r>
            <a:endParaRPr sz="1800" dirty="0">
              <a:latin typeface="Calibri"/>
              <a:cs typeface="Calibri"/>
            </a:endParaRPr>
          </a:p>
          <a:p>
            <a:pPr marL="12700" marR="2153920">
              <a:lnSpc>
                <a:spcPct val="135600"/>
              </a:lnSpc>
              <a:spcBef>
                <a:spcPts val="25"/>
              </a:spcBef>
            </a:pPr>
            <a:r>
              <a:rPr sz="1800" spc="-8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convert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into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m/sec,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multiply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by</a:t>
            </a:r>
            <a:r>
              <a:rPr sz="1800" dirty="0">
                <a:latin typeface="Calibri"/>
                <a:cs typeface="Calibri"/>
              </a:rPr>
              <a:t> 5/18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Therefore,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speed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bicycle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90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×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5/18 </a:t>
            </a:r>
            <a:r>
              <a:rPr sz="1800" spc="-10" dirty="0">
                <a:latin typeface="Calibri"/>
                <a:cs typeface="Calibri"/>
              </a:rPr>
              <a:t>m/sec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 </a:t>
            </a:r>
            <a:r>
              <a:rPr sz="1800" spc="-10" dirty="0">
                <a:latin typeface="Calibri"/>
                <a:cs typeface="Calibri"/>
              </a:rPr>
              <a:t>m/sec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304800"/>
            <a:ext cx="1584959" cy="9540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011" y="4114800"/>
            <a:ext cx="3240577" cy="24304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6551" y="1754885"/>
            <a:ext cx="25748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chemeClr val="tx1"/>
                </a:solidFill>
              </a:rPr>
              <a:t>HOME</a:t>
            </a:r>
            <a:r>
              <a:rPr b="1" spc="-70" dirty="0">
                <a:solidFill>
                  <a:schemeClr val="tx1"/>
                </a:solidFill>
              </a:rPr>
              <a:t> </a:t>
            </a:r>
            <a:r>
              <a:rPr b="1" spc="-10" dirty="0">
                <a:solidFill>
                  <a:schemeClr val="tx1"/>
                </a:solidFill>
              </a:rPr>
              <a:t>ASSIGNMENT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81151" y="2022917"/>
            <a:ext cx="9544685" cy="153439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495300" indent="-457834">
              <a:lnSpc>
                <a:spcPct val="100000"/>
              </a:lnSpc>
              <a:spcBef>
                <a:spcPts val="819"/>
              </a:spcBef>
              <a:buAutoNum type="arabicPeriod"/>
              <a:tabLst>
                <a:tab pos="494665" algn="l"/>
                <a:tab pos="495934" algn="l"/>
              </a:tabLst>
            </a:pPr>
            <a:r>
              <a:rPr sz="1800" spc="-5" dirty="0"/>
              <a:t>Explain</a:t>
            </a:r>
            <a:r>
              <a:rPr sz="1800" spc="-10" dirty="0"/>
              <a:t> </a:t>
            </a:r>
            <a:r>
              <a:rPr sz="1800" dirty="0"/>
              <a:t>the</a:t>
            </a:r>
            <a:r>
              <a:rPr sz="1800" spc="-35" dirty="0"/>
              <a:t> </a:t>
            </a:r>
            <a:r>
              <a:rPr sz="1800" dirty="0"/>
              <a:t>meaning</a:t>
            </a:r>
            <a:r>
              <a:rPr sz="1800" spc="-45" dirty="0"/>
              <a:t> </a:t>
            </a:r>
            <a:r>
              <a:rPr sz="1800" spc="-5" dirty="0"/>
              <a:t>of</a:t>
            </a:r>
            <a:r>
              <a:rPr sz="1800" spc="-10" dirty="0"/>
              <a:t> </a:t>
            </a:r>
            <a:r>
              <a:rPr sz="1800" dirty="0"/>
              <a:t>the</a:t>
            </a:r>
            <a:r>
              <a:rPr sz="1800" spc="-35" dirty="0"/>
              <a:t> </a:t>
            </a:r>
            <a:r>
              <a:rPr sz="1800" spc="-5" dirty="0"/>
              <a:t>term</a:t>
            </a:r>
            <a:r>
              <a:rPr sz="1800" spc="-35" dirty="0"/>
              <a:t> </a:t>
            </a:r>
            <a:r>
              <a:rPr sz="1800" dirty="0"/>
              <a:t>speed.</a:t>
            </a:r>
          </a:p>
          <a:p>
            <a:pPr marL="495300" indent="-457834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94665" algn="l"/>
                <a:tab pos="495934" algn="l"/>
              </a:tabLst>
            </a:pPr>
            <a:r>
              <a:rPr sz="1800" spc="-20" dirty="0"/>
              <a:t>Write</a:t>
            </a:r>
            <a:r>
              <a:rPr sz="1800" spc="-15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spc="-10" dirty="0"/>
              <a:t>S.I.</a:t>
            </a:r>
            <a:r>
              <a:rPr sz="1800" spc="-25" dirty="0"/>
              <a:t> </a:t>
            </a:r>
            <a:r>
              <a:rPr sz="1800" dirty="0"/>
              <a:t>unit</a:t>
            </a:r>
            <a:r>
              <a:rPr sz="1800" spc="-35" dirty="0"/>
              <a:t> </a:t>
            </a:r>
            <a:r>
              <a:rPr sz="1800" spc="-5" dirty="0"/>
              <a:t>of</a:t>
            </a:r>
            <a:r>
              <a:rPr sz="1800" spc="-10" dirty="0"/>
              <a:t> </a:t>
            </a:r>
            <a:r>
              <a:rPr sz="1800" dirty="0"/>
              <a:t>speed.</a:t>
            </a:r>
          </a:p>
          <a:p>
            <a:pPr marL="495300" marR="43180" indent="-457834">
              <a:lnSpc>
                <a:spcPts val="2590"/>
              </a:lnSpc>
              <a:spcBef>
                <a:spcPts val="1050"/>
              </a:spcBef>
              <a:buAutoNum type="arabicPeriod"/>
              <a:tabLst>
                <a:tab pos="494665" algn="l"/>
                <a:tab pos="495934" algn="l"/>
              </a:tabLst>
            </a:pPr>
            <a:r>
              <a:rPr sz="1800" dirty="0"/>
              <a:t>A </a:t>
            </a:r>
            <a:r>
              <a:rPr sz="1800" spc="-15" dirty="0"/>
              <a:t>car </a:t>
            </a:r>
            <a:r>
              <a:rPr sz="1800" spc="-20" dirty="0"/>
              <a:t>travels </a:t>
            </a:r>
            <a:r>
              <a:rPr sz="1800" spc="-5" dirty="0"/>
              <a:t>with </a:t>
            </a:r>
            <a:r>
              <a:rPr sz="1800" dirty="0"/>
              <a:t>a speed 12 </a:t>
            </a:r>
            <a:r>
              <a:rPr sz="1800" spc="-15" dirty="0"/>
              <a:t>m/s, </a:t>
            </a:r>
            <a:r>
              <a:rPr sz="1800" spc="-5" dirty="0"/>
              <a:t>while </a:t>
            </a:r>
            <a:r>
              <a:rPr sz="1800" dirty="0"/>
              <a:t>a </a:t>
            </a:r>
            <a:r>
              <a:rPr sz="1800" spc="-10" dirty="0"/>
              <a:t>scooter </a:t>
            </a:r>
            <a:r>
              <a:rPr sz="1800" spc="-20" dirty="0"/>
              <a:t>travels </a:t>
            </a:r>
            <a:r>
              <a:rPr sz="1800" spc="-5" dirty="0"/>
              <a:t>with </a:t>
            </a:r>
            <a:r>
              <a:rPr sz="1800" dirty="0"/>
              <a:t>a speed 36 </a:t>
            </a:r>
            <a:r>
              <a:rPr sz="1800" spc="-530" dirty="0"/>
              <a:t> </a:t>
            </a:r>
            <a:r>
              <a:rPr sz="1800" spc="-10" dirty="0"/>
              <a:t>km</a:t>
            </a:r>
            <a:r>
              <a:rPr sz="1800" spc="-20" dirty="0"/>
              <a:t> </a:t>
            </a:r>
            <a:r>
              <a:rPr sz="1800" spc="5" dirty="0"/>
              <a:t>h</a:t>
            </a:r>
            <a:r>
              <a:rPr sz="1800" spc="7" baseline="24305" dirty="0"/>
              <a:t>-1</a:t>
            </a:r>
            <a:r>
              <a:rPr sz="1800" spc="5" dirty="0"/>
              <a:t>.</a:t>
            </a:r>
            <a:r>
              <a:rPr sz="1800" spc="-25" dirty="0"/>
              <a:t> </a:t>
            </a:r>
            <a:r>
              <a:rPr sz="1800" dirty="0"/>
              <a:t>Which</a:t>
            </a:r>
            <a:r>
              <a:rPr sz="1800" spc="-35" dirty="0"/>
              <a:t> </a:t>
            </a:r>
            <a:r>
              <a:rPr sz="1800" spc="-5" dirty="0"/>
              <a:t>of </a:t>
            </a:r>
            <a:r>
              <a:rPr sz="1800" dirty="0"/>
              <a:t>the</a:t>
            </a:r>
            <a:r>
              <a:rPr sz="1800" spc="-35" dirty="0"/>
              <a:t> </a:t>
            </a:r>
            <a:r>
              <a:rPr sz="1800" spc="-15" dirty="0"/>
              <a:t>two </a:t>
            </a:r>
            <a:r>
              <a:rPr sz="1800" spc="-20" dirty="0"/>
              <a:t>travels</a:t>
            </a:r>
            <a:r>
              <a:rPr sz="1800" spc="-15" dirty="0"/>
              <a:t> faster</a:t>
            </a:r>
            <a:r>
              <a:rPr sz="1800" spc="-35" dirty="0"/>
              <a:t> </a:t>
            </a:r>
            <a:r>
              <a:rPr sz="1800" dirty="0"/>
              <a:t>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25836" y="0"/>
            <a:ext cx="1584959" cy="954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3997610"/>
            <a:ext cx="2910993" cy="23789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251" y="2312619"/>
            <a:ext cx="7838440" cy="1690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F0000"/>
                </a:solidFill>
              </a:rPr>
              <a:t>THANKING</a:t>
            </a:r>
            <a:r>
              <a:rPr sz="5400" spc="-15" dirty="0">
                <a:solidFill>
                  <a:srgbClr val="FF0000"/>
                </a:solidFill>
              </a:rPr>
              <a:t> </a:t>
            </a:r>
            <a:r>
              <a:rPr sz="5400" spc="-60" dirty="0">
                <a:solidFill>
                  <a:srgbClr val="FF0000"/>
                </a:solidFill>
              </a:rPr>
              <a:t>YOU</a:t>
            </a:r>
            <a:endParaRPr sz="5400"/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5400" dirty="0">
                <a:solidFill>
                  <a:srgbClr val="FF0000"/>
                </a:solidFill>
              </a:rPr>
              <a:t>ODM</a:t>
            </a:r>
            <a:r>
              <a:rPr sz="5400" spc="-45" dirty="0">
                <a:solidFill>
                  <a:srgbClr val="FF0000"/>
                </a:solidFill>
              </a:rPr>
              <a:t> EDUCATIONAL</a:t>
            </a:r>
            <a:r>
              <a:rPr sz="5400" spc="-20" dirty="0">
                <a:solidFill>
                  <a:srgbClr val="FF0000"/>
                </a:solidFill>
              </a:rPr>
              <a:t> </a:t>
            </a:r>
            <a:r>
              <a:rPr sz="5400" spc="-15" dirty="0">
                <a:solidFill>
                  <a:srgbClr val="FF0000"/>
                </a:solidFill>
              </a:rPr>
              <a:t>GROUP</a:t>
            </a:r>
            <a:endParaRPr sz="5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0" y="228600"/>
            <a:ext cx="1752600" cy="106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255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Office Theme</vt:lpstr>
      <vt:lpstr>PHYSICAL QUANTITIES AND MEASUREMENT</vt:lpstr>
      <vt:lpstr>PowerPoint Presentation</vt:lpstr>
      <vt:lpstr>Speed</vt:lpstr>
      <vt:lpstr>PowerPoint Presentation</vt:lpstr>
      <vt:lpstr>PowerPoint Presentation</vt:lpstr>
      <vt:lpstr>HOME ASSIGNMENT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QUANTITIES AND MEASUREMENT</dc:title>
  <cp:lastModifiedBy>Chinu</cp:lastModifiedBy>
  <cp:revision>5</cp:revision>
  <dcterms:created xsi:type="dcterms:W3CDTF">2021-12-18T06:35:47Z</dcterms:created>
  <dcterms:modified xsi:type="dcterms:W3CDTF">2021-12-18T09:50:16Z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2021-12-18T00:00:00Z</vt:filetime>
  </property>
</Properties>
</file>