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54" r:id="rId2"/>
    <p:sldId id="359" r:id="rId3"/>
    <p:sldId id="363" r:id="rId4"/>
    <p:sldId id="309" r:id="rId5"/>
    <p:sldId id="312" r:id="rId6"/>
    <p:sldId id="357" r:id="rId7"/>
    <p:sldId id="361" r:id="rId8"/>
    <p:sldId id="362" r:id="rId9"/>
    <p:sldId id="35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552" y="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9B87F6-6AA3-42E1-BA22-F255E73E400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471A4A09-E1AC-4690-A372-95C666231A3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A1B78620-29E4-4602-8D0B-126F49D6AE01}"/>
              </a:ext>
            </a:extLst>
          </p:cNvPr>
          <p:cNvSpPr>
            <a:spLocks noGrp="1"/>
          </p:cNvSpPr>
          <p:nvPr>
            <p:ph type="dt" sz="half" idx="10"/>
          </p:nvPr>
        </p:nvSpPr>
        <p:spPr/>
        <p:txBody>
          <a:bodyPr/>
          <a:lstStyle/>
          <a:p>
            <a:fld id="{82CA2470-C380-478A-9EB4-7ABFF57843F5}" type="datetimeFigureOut">
              <a:rPr lang="en-IN" smtClean="0"/>
              <a:t>18-12-2021</a:t>
            </a:fld>
            <a:endParaRPr lang="en-IN"/>
          </a:p>
        </p:txBody>
      </p:sp>
      <p:sp>
        <p:nvSpPr>
          <p:cNvPr id="5" name="Footer Placeholder 4">
            <a:extLst>
              <a:ext uri="{FF2B5EF4-FFF2-40B4-BE49-F238E27FC236}">
                <a16:creationId xmlns:a16="http://schemas.microsoft.com/office/drawing/2014/main" id="{DA661843-441E-4D10-89FB-8F10805ADDAF}"/>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57C07053-EF12-4FA4-87E8-3EAD3D6D91FE}"/>
              </a:ext>
            </a:extLst>
          </p:cNvPr>
          <p:cNvSpPr>
            <a:spLocks noGrp="1"/>
          </p:cNvSpPr>
          <p:nvPr>
            <p:ph type="sldNum" sz="quarter" idx="12"/>
          </p:nvPr>
        </p:nvSpPr>
        <p:spPr/>
        <p:txBody>
          <a:bodyPr/>
          <a:lstStyle/>
          <a:p>
            <a:fld id="{EDD97E49-B7BE-40CB-B53C-F378DC875F34}" type="slidenum">
              <a:rPr lang="en-IN" smtClean="0"/>
              <a:t>‹#›</a:t>
            </a:fld>
            <a:endParaRPr lang="en-IN"/>
          </a:p>
        </p:txBody>
      </p:sp>
    </p:spTree>
    <p:extLst>
      <p:ext uri="{BB962C8B-B14F-4D97-AF65-F5344CB8AC3E}">
        <p14:creationId xmlns:p14="http://schemas.microsoft.com/office/powerpoint/2010/main" val="40843672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6D034F-F2CF-4A2B-81F6-99977AEE5E8E}"/>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6A5C58B2-C496-4BC5-82B2-89F62FEBD06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DB44C099-D522-485A-99E7-C68DE320F7FE}"/>
              </a:ext>
            </a:extLst>
          </p:cNvPr>
          <p:cNvSpPr>
            <a:spLocks noGrp="1"/>
          </p:cNvSpPr>
          <p:nvPr>
            <p:ph type="dt" sz="half" idx="10"/>
          </p:nvPr>
        </p:nvSpPr>
        <p:spPr/>
        <p:txBody>
          <a:bodyPr/>
          <a:lstStyle/>
          <a:p>
            <a:fld id="{82CA2470-C380-478A-9EB4-7ABFF57843F5}" type="datetimeFigureOut">
              <a:rPr lang="en-IN" smtClean="0"/>
              <a:t>18-12-2021</a:t>
            </a:fld>
            <a:endParaRPr lang="en-IN"/>
          </a:p>
        </p:txBody>
      </p:sp>
      <p:sp>
        <p:nvSpPr>
          <p:cNvPr id="5" name="Footer Placeholder 4">
            <a:extLst>
              <a:ext uri="{FF2B5EF4-FFF2-40B4-BE49-F238E27FC236}">
                <a16:creationId xmlns:a16="http://schemas.microsoft.com/office/drawing/2014/main" id="{713677D2-D1D1-41AE-A1C6-489F5611A61E}"/>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44ADEA27-BDFB-4BDE-A94F-CEA6D37C08DD}"/>
              </a:ext>
            </a:extLst>
          </p:cNvPr>
          <p:cNvSpPr>
            <a:spLocks noGrp="1"/>
          </p:cNvSpPr>
          <p:nvPr>
            <p:ph type="sldNum" sz="quarter" idx="12"/>
          </p:nvPr>
        </p:nvSpPr>
        <p:spPr/>
        <p:txBody>
          <a:bodyPr/>
          <a:lstStyle/>
          <a:p>
            <a:fld id="{EDD97E49-B7BE-40CB-B53C-F378DC875F34}" type="slidenum">
              <a:rPr lang="en-IN" smtClean="0"/>
              <a:t>‹#›</a:t>
            </a:fld>
            <a:endParaRPr lang="en-IN"/>
          </a:p>
        </p:txBody>
      </p:sp>
    </p:spTree>
    <p:extLst>
      <p:ext uri="{BB962C8B-B14F-4D97-AF65-F5344CB8AC3E}">
        <p14:creationId xmlns:p14="http://schemas.microsoft.com/office/powerpoint/2010/main" val="41119788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4DB9DED-B162-4FA6-9891-4E61BA3334F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BAEADFB2-1B50-4A9D-A697-84240FA5C41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F0AEC2DA-B8BF-4A68-B3C8-3CDEE68E923C}"/>
              </a:ext>
            </a:extLst>
          </p:cNvPr>
          <p:cNvSpPr>
            <a:spLocks noGrp="1"/>
          </p:cNvSpPr>
          <p:nvPr>
            <p:ph type="dt" sz="half" idx="10"/>
          </p:nvPr>
        </p:nvSpPr>
        <p:spPr/>
        <p:txBody>
          <a:bodyPr/>
          <a:lstStyle/>
          <a:p>
            <a:fld id="{82CA2470-C380-478A-9EB4-7ABFF57843F5}" type="datetimeFigureOut">
              <a:rPr lang="en-IN" smtClean="0"/>
              <a:t>18-12-2021</a:t>
            </a:fld>
            <a:endParaRPr lang="en-IN"/>
          </a:p>
        </p:txBody>
      </p:sp>
      <p:sp>
        <p:nvSpPr>
          <p:cNvPr id="5" name="Footer Placeholder 4">
            <a:extLst>
              <a:ext uri="{FF2B5EF4-FFF2-40B4-BE49-F238E27FC236}">
                <a16:creationId xmlns:a16="http://schemas.microsoft.com/office/drawing/2014/main" id="{8BD215A4-F85E-47F4-A676-A55BF86ECE31}"/>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0C00FBE5-B066-47B6-B56E-70CC3753687C}"/>
              </a:ext>
            </a:extLst>
          </p:cNvPr>
          <p:cNvSpPr>
            <a:spLocks noGrp="1"/>
          </p:cNvSpPr>
          <p:nvPr>
            <p:ph type="sldNum" sz="quarter" idx="12"/>
          </p:nvPr>
        </p:nvSpPr>
        <p:spPr/>
        <p:txBody>
          <a:bodyPr/>
          <a:lstStyle/>
          <a:p>
            <a:fld id="{EDD97E49-B7BE-40CB-B53C-F378DC875F34}" type="slidenum">
              <a:rPr lang="en-IN" smtClean="0"/>
              <a:t>‹#›</a:t>
            </a:fld>
            <a:endParaRPr lang="en-IN"/>
          </a:p>
        </p:txBody>
      </p:sp>
    </p:spTree>
    <p:extLst>
      <p:ext uri="{BB962C8B-B14F-4D97-AF65-F5344CB8AC3E}">
        <p14:creationId xmlns:p14="http://schemas.microsoft.com/office/powerpoint/2010/main" val="7472648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03A039-C245-4D82-8176-F12FCD4162A3}"/>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4C7617D5-8755-42AC-BFBD-39911FB7D50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B69875DE-4ECE-4CDE-B033-63FEAF3A9320}"/>
              </a:ext>
            </a:extLst>
          </p:cNvPr>
          <p:cNvSpPr>
            <a:spLocks noGrp="1"/>
          </p:cNvSpPr>
          <p:nvPr>
            <p:ph type="dt" sz="half" idx="10"/>
          </p:nvPr>
        </p:nvSpPr>
        <p:spPr/>
        <p:txBody>
          <a:bodyPr/>
          <a:lstStyle/>
          <a:p>
            <a:fld id="{82CA2470-C380-478A-9EB4-7ABFF57843F5}" type="datetimeFigureOut">
              <a:rPr lang="en-IN" smtClean="0"/>
              <a:t>18-12-2021</a:t>
            </a:fld>
            <a:endParaRPr lang="en-IN"/>
          </a:p>
        </p:txBody>
      </p:sp>
      <p:sp>
        <p:nvSpPr>
          <p:cNvPr id="5" name="Footer Placeholder 4">
            <a:extLst>
              <a:ext uri="{FF2B5EF4-FFF2-40B4-BE49-F238E27FC236}">
                <a16:creationId xmlns:a16="http://schemas.microsoft.com/office/drawing/2014/main" id="{6E0A77CF-25E1-4D2C-910B-55C6E95B9BE9}"/>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236D31CA-9B27-45B0-8A91-A09FF50C9934}"/>
              </a:ext>
            </a:extLst>
          </p:cNvPr>
          <p:cNvSpPr>
            <a:spLocks noGrp="1"/>
          </p:cNvSpPr>
          <p:nvPr>
            <p:ph type="sldNum" sz="quarter" idx="12"/>
          </p:nvPr>
        </p:nvSpPr>
        <p:spPr/>
        <p:txBody>
          <a:bodyPr/>
          <a:lstStyle/>
          <a:p>
            <a:fld id="{EDD97E49-B7BE-40CB-B53C-F378DC875F34}" type="slidenum">
              <a:rPr lang="en-IN" smtClean="0"/>
              <a:t>‹#›</a:t>
            </a:fld>
            <a:endParaRPr lang="en-IN"/>
          </a:p>
        </p:txBody>
      </p:sp>
    </p:spTree>
    <p:extLst>
      <p:ext uri="{BB962C8B-B14F-4D97-AF65-F5344CB8AC3E}">
        <p14:creationId xmlns:p14="http://schemas.microsoft.com/office/powerpoint/2010/main" val="1613635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B557E1-8C15-4E1E-8100-DBE90756CFD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B9344ACF-26CD-44D5-911D-41301A10777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7879361-4852-48C9-BDD9-3F0A5D9E96B9}"/>
              </a:ext>
            </a:extLst>
          </p:cNvPr>
          <p:cNvSpPr>
            <a:spLocks noGrp="1"/>
          </p:cNvSpPr>
          <p:nvPr>
            <p:ph type="dt" sz="half" idx="10"/>
          </p:nvPr>
        </p:nvSpPr>
        <p:spPr/>
        <p:txBody>
          <a:bodyPr/>
          <a:lstStyle/>
          <a:p>
            <a:fld id="{82CA2470-C380-478A-9EB4-7ABFF57843F5}" type="datetimeFigureOut">
              <a:rPr lang="en-IN" smtClean="0"/>
              <a:t>18-12-2021</a:t>
            </a:fld>
            <a:endParaRPr lang="en-IN"/>
          </a:p>
        </p:txBody>
      </p:sp>
      <p:sp>
        <p:nvSpPr>
          <p:cNvPr id="5" name="Footer Placeholder 4">
            <a:extLst>
              <a:ext uri="{FF2B5EF4-FFF2-40B4-BE49-F238E27FC236}">
                <a16:creationId xmlns:a16="http://schemas.microsoft.com/office/drawing/2014/main" id="{6E054E93-D320-44A0-848C-A871983AD689}"/>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01727FBC-C959-4527-B9EF-B325935E7560}"/>
              </a:ext>
            </a:extLst>
          </p:cNvPr>
          <p:cNvSpPr>
            <a:spLocks noGrp="1"/>
          </p:cNvSpPr>
          <p:nvPr>
            <p:ph type="sldNum" sz="quarter" idx="12"/>
          </p:nvPr>
        </p:nvSpPr>
        <p:spPr/>
        <p:txBody>
          <a:bodyPr/>
          <a:lstStyle/>
          <a:p>
            <a:fld id="{EDD97E49-B7BE-40CB-B53C-F378DC875F34}" type="slidenum">
              <a:rPr lang="en-IN" smtClean="0"/>
              <a:t>‹#›</a:t>
            </a:fld>
            <a:endParaRPr lang="en-IN"/>
          </a:p>
        </p:txBody>
      </p:sp>
    </p:spTree>
    <p:extLst>
      <p:ext uri="{BB962C8B-B14F-4D97-AF65-F5344CB8AC3E}">
        <p14:creationId xmlns:p14="http://schemas.microsoft.com/office/powerpoint/2010/main" val="34784244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508963-2F2A-4D74-BB65-7AD0DE2B4352}"/>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EED8DCB9-0507-4499-8648-FB0600B89F8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16EAAAE6-00BE-4FA2-B4D6-2D41F1FBA51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545D239C-0974-4AF6-BA81-10F31D77275B}"/>
              </a:ext>
            </a:extLst>
          </p:cNvPr>
          <p:cNvSpPr>
            <a:spLocks noGrp="1"/>
          </p:cNvSpPr>
          <p:nvPr>
            <p:ph type="dt" sz="half" idx="10"/>
          </p:nvPr>
        </p:nvSpPr>
        <p:spPr/>
        <p:txBody>
          <a:bodyPr/>
          <a:lstStyle/>
          <a:p>
            <a:fld id="{82CA2470-C380-478A-9EB4-7ABFF57843F5}" type="datetimeFigureOut">
              <a:rPr lang="en-IN" smtClean="0"/>
              <a:t>18-12-2021</a:t>
            </a:fld>
            <a:endParaRPr lang="en-IN"/>
          </a:p>
        </p:txBody>
      </p:sp>
      <p:sp>
        <p:nvSpPr>
          <p:cNvPr id="6" name="Footer Placeholder 5">
            <a:extLst>
              <a:ext uri="{FF2B5EF4-FFF2-40B4-BE49-F238E27FC236}">
                <a16:creationId xmlns:a16="http://schemas.microsoft.com/office/drawing/2014/main" id="{3BC7C4DF-8CB6-47B8-BBF1-53EB03F3F551}"/>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5EFC6578-DC50-4A0B-9873-7FDC3866C842}"/>
              </a:ext>
            </a:extLst>
          </p:cNvPr>
          <p:cNvSpPr>
            <a:spLocks noGrp="1"/>
          </p:cNvSpPr>
          <p:nvPr>
            <p:ph type="sldNum" sz="quarter" idx="12"/>
          </p:nvPr>
        </p:nvSpPr>
        <p:spPr/>
        <p:txBody>
          <a:bodyPr/>
          <a:lstStyle/>
          <a:p>
            <a:fld id="{EDD97E49-B7BE-40CB-B53C-F378DC875F34}" type="slidenum">
              <a:rPr lang="en-IN" smtClean="0"/>
              <a:t>‹#›</a:t>
            </a:fld>
            <a:endParaRPr lang="en-IN"/>
          </a:p>
        </p:txBody>
      </p:sp>
    </p:spTree>
    <p:extLst>
      <p:ext uri="{BB962C8B-B14F-4D97-AF65-F5344CB8AC3E}">
        <p14:creationId xmlns:p14="http://schemas.microsoft.com/office/powerpoint/2010/main" val="1393345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9FA077-2B77-47E8-8826-485AC7CBB369}"/>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9C689483-15D5-41D8-9E15-FCA9E2FA8FB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7D01C26-C2EF-451D-AFA8-BBCBED380F9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AA67F3EB-9082-4536-9354-1A763953F69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6E00089-13B6-4CC5-B567-0119243BBE8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92B9DA02-511A-4591-97F8-058729285560}"/>
              </a:ext>
            </a:extLst>
          </p:cNvPr>
          <p:cNvSpPr>
            <a:spLocks noGrp="1"/>
          </p:cNvSpPr>
          <p:nvPr>
            <p:ph type="dt" sz="half" idx="10"/>
          </p:nvPr>
        </p:nvSpPr>
        <p:spPr/>
        <p:txBody>
          <a:bodyPr/>
          <a:lstStyle/>
          <a:p>
            <a:fld id="{82CA2470-C380-478A-9EB4-7ABFF57843F5}" type="datetimeFigureOut">
              <a:rPr lang="en-IN" smtClean="0"/>
              <a:t>18-12-2021</a:t>
            </a:fld>
            <a:endParaRPr lang="en-IN"/>
          </a:p>
        </p:txBody>
      </p:sp>
      <p:sp>
        <p:nvSpPr>
          <p:cNvPr id="8" name="Footer Placeholder 7">
            <a:extLst>
              <a:ext uri="{FF2B5EF4-FFF2-40B4-BE49-F238E27FC236}">
                <a16:creationId xmlns:a16="http://schemas.microsoft.com/office/drawing/2014/main" id="{816F1161-1C07-41BB-BB7E-299C57B4C5C8}"/>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937C4C5E-81FB-4FC5-8E9E-9ED7BD6669A4}"/>
              </a:ext>
            </a:extLst>
          </p:cNvPr>
          <p:cNvSpPr>
            <a:spLocks noGrp="1"/>
          </p:cNvSpPr>
          <p:nvPr>
            <p:ph type="sldNum" sz="quarter" idx="12"/>
          </p:nvPr>
        </p:nvSpPr>
        <p:spPr/>
        <p:txBody>
          <a:bodyPr/>
          <a:lstStyle/>
          <a:p>
            <a:fld id="{EDD97E49-B7BE-40CB-B53C-F378DC875F34}" type="slidenum">
              <a:rPr lang="en-IN" smtClean="0"/>
              <a:t>‹#›</a:t>
            </a:fld>
            <a:endParaRPr lang="en-IN"/>
          </a:p>
        </p:txBody>
      </p:sp>
    </p:spTree>
    <p:extLst>
      <p:ext uri="{BB962C8B-B14F-4D97-AF65-F5344CB8AC3E}">
        <p14:creationId xmlns:p14="http://schemas.microsoft.com/office/powerpoint/2010/main" val="39249014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C3E064-A6E8-4DB8-B7AB-EE5A9625686B}"/>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BAB3957E-A11A-421A-8C08-0C217BC3B627}"/>
              </a:ext>
            </a:extLst>
          </p:cNvPr>
          <p:cNvSpPr>
            <a:spLocks noGrp="1"/>
          </p:cNvSpPr>
          <p:nvPr>
            <p:ph type="dt" sz="half" idx="10"/>
          </p:nvPr>
        </p:nvSpPr>
        <p:spPr/>
        <p:txBody>
          <a:bodyPr/>
          <a:lstStyle/>
          <a:p>
            <a:fld id="{82CA2470-C380-478A-9EB4-7ABFF57843F5}" type="datetimeFigureOut">
              <a:rPr lang="en-IN" smtClean="0"/>
              <a:t>18-12-2021</a:t>
            </a:fld>
            <a:endParaRPr lang="en-IN"/>
          </a:p>
        </p:txBody>
      </p:sp>
      <p:sp>
        <p:nvSpPr>
          <p:cNvPr id="4" name="Footer Placeholder 3">
            <a:extLst>
              <a:ext uri="{FF2B5EF4-FFF2-40B4-BE49-F238E27FC236}">
                <a16:creationId xmlns:a16="http://schemas.microsoft.com/office/drawing/2014/main" id="{3A751F5E-2453-42E3-9E28-1DFE121C0523}"/>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0766A119-4861-45B9-BCA6-32F8B9D95EDE}"/>
              </a:ext>
            </a:extLst>
          </p:cNvPr>
          <p:cNvSpPr>
            <a:spLocks noGrp="1"/>
          </p:cNvSpPr>
          <p:nvPr>
            <p:ph type="sldNum" sz="quarter" idx="12"/>
          </p:nvPr>
        </p:nvSpPr>
        <p:spPr/>
        <p:txBody>
          <a:bodyPr/>
          <a:lstStyle/>
          <a:p>
            <a:fld id="{EDD97E49-B7BE-40CB-B53C-F378DC875F34}" type="slidenum">
              <a:rPr lang="en-IN" smtClean="0"/>
              <a:t>‹#›</a:t>
            </a:fld>
            <a:endParaRPr lang="en-IN"/>
          </a:p>
        </p:txBody>
      </p:sp>
    </p:spTree>
    <p:extLst>
      <p:ext uri="{BB962C8B-B14F-4D97-AF65-F5344CB8AC3E}">
        <p14:creationId xmlns:p14="http://schemas.microsoft.com/office/powerpoint/2010/main" val="38598591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50E7F0E-9C14-44F0-8C8E-EC0349DE53A7}"/>
              </a:ext>
            </a:extLst>
          </p:cNvPr>
          <p:cNvSpPr>
            <a:spLocks noGrp="1"/>
          </p:cNvSpPr>
          <p:nvPr>
            <p:ph type="dt" sz="half" idx="10"/>
          </p:nvPr>
        </p:nvSpPr>
        <p:spPr/>
        <p:txBody>
          <a:bodyPr/>
          <a:lstStyle/>
          <a:p>
            <a:fld id="{82CA2470-C380-478A-9EB4-7ABFF57843F5}" type="datetimeFigureOut">
              <a:rPr lang="en-IN" smtClean="0"/>
              <a:t>18-12-2021</a:t>
            </a:fld>
            <a:endParaRPr lang="en-IN"/>
          </a:p>
        </p:txBody>
      </p:sp>
      <p:sp>
        <p:nvSpPr>
          <p:cNvPr id="3" name="Footer Placeholder 2">
            <a:extLst>
              <a:ext uri="{FF2B5EF4-FFF2-40B4-BE49-F238E27FC236}">
                <a16:creationId xmlns:a16="http://schemas.microsoft.com/office/drawing/2014/main" id="{736FEF97-95D6-4E5E-95D7-54C41D86AEAB}"/>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8F2B256C-D243-40DD-BC9C-D09ED66D3FAE}"/>
              </a:ext>
            </a:extLst>
          </p:cNvPr>
          <p:cNvSpPr>
            <a:spLocks noGrp="1"/>
          </p:cNvSpPr>
          <p:nvPr>
            <p:ph type="sldNum" sz="quarter" idx="12"/>
          </p:nvPr>
        </p:nvSpPr>
        <p:spPr/>
        <p:txBody>
          <a:bodyPr/>
          <a:lstStyle/>
          <a:p>
            <a:fld id="{EDD97E49-B7BE-40CB-B53C-F378DC875F34}" type="slidenum">
              <a:rPr lang="en-IN" smtClean="0"/>
              <a:t>‹#›</a:t>
            </a:fld>
            <a:endParaRPr lang="en-IN"/>
          </a:p>
        </p:txBody>
      </p:sp>
    </p:spTree>
    <p:extLst>
      <p:ext uri="{BB962C8B-B14F-4D97-AF65-F5344CB8AC3E}">
        <p14:creationId xmlns:p14="http://schemas.microsoft.com/office/powerpoint/2010/main" val="1150125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3EF5D8-34A7-435C-921D-523FC92E22F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F9118AB3-562A-4996-862F-5BA84A3A991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EE22A843-A736-4371-B1D4-E177E448107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43D667E-CB36-4CA5-B4CC-3567BD1A5FCC}"/>
              </a:ext>
            </a:extLst>
          </p:cNvPr>
          <p:cNvSpPr>
            <a:spLocks noGrp="1"/>
          </p:cNvSpPr>
          <p:nvPr>
            <p:ph type="dt" sz="half" idx="10"/>
          </p:nvPr>
        </p:nvSpPr>
        <p:spPr/>
        <p:txBody>
          <a:bodyPr/>
          <a:lstStyle/>
          <a:p>
            <a:fld id="{82CA2470-C380-478A-9EB4-7ABFF57843F5}" type="datetimeFigureOut">
              <a:rPr lang="en-IN" smtClean="0"/>
              <a:t>18-12-2021</a:t>
            </a:fld>
            <a:endParaRPr lang="en-IN"/>
          </a:p>
        </p:txBody>
      </p:sp>
      <p:sp>
        <p:nvSpPr>
          <p:cNvPr id="6" name="Footer Placeholder 5">
            <a:extLst>
              <a:ext uri="{FF2B5EF4-FFF2-40B4-BE49-F238E27FC236}">
                <a16:creationId xmlns:a16="http://schemas.microsoft.com/office/drawing/2014/main" id="{59C5C9F1-14B8-4A81-A38B-63AE01D6CC47}"/>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FF07FB18-FD1B-4717-947B-A42E892CEBDB}"/>
              </a:ext>
            </a:extLst>
          </p:cNvPr>
          <p:cNvSpPr>
            <a:spLocks noGrp="1"/>
          </p:cNvSpPr>
          <p:nvPr>
            <p:ph type="sldNum" sz="quarter" idx="12"/>
          </p:nvPr>
        </p:nvSpPr>
        <p:spPr/>
        <p:txBody>
          <a:bodyPr/>
          <a:lstStyle/>
          <a:p>
            <a:fld id="{EDD97E49-B7BE-40CB-B53C-F378DC875F34}" type="slidenum">
              <a:rPr lang="en-IN" smtClean="0"/>
              <a:t>‹#›</a:t>
            </a:fld>
            <a:endParaRPr lang="en-IN"/>
          </a:p>
        </p:txBody>
      </p:sp>
    </p:spTree>
    <p:extLst>
      <p:ext uri="{BB962C8B-B14F-4D97-AF65-F5344CB8AC3E}">
        <p14:creationId xmlns:p14="http://schemas.microsoft.com/office/powerpoint/2010/main" val="2196099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25503F-F030-4FC6-94A4-B746E74B909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2BF1466E-E2AF-49C5-8251-572A1D4CA8A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463951C2-E91A-4315-AFB9-DC589035367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2974977-7322-428E-9518-A82EA4CD95FA}"/>
              </a:ext>
            </a:extLst>
          </p:cNvPr>
          <p:cNvSpPr>
            <a:spLocks noGrp="1"/>
          </p:cNvSpPr>
          <p:nvPr>
            <p:ph type="dt" sz="half" idx="10"/>
          </p:nvPr>
        </p:nvSpPr>
        <p:spPr/>
        <p:txBody>
          <a:bodyPr/>
          <a:lstStyle/>
          <a:p>
            <a:fld id="{82CA2470-C380-478A-9EB4-7ABFF57843F5}" type="datetimeFigureOut">
              <a:rPr lang="en-IN" smtClean="0"/>
              <a:t>18-12-2021</a:t>
            </a:fld>
            <a:endParaRPr lang="en-IN"/>
          </a:p>
        </p:txBody>
      </p:sp>
      <p:sp>
        <p:nvSpPr>
          <p:cNvPr id="6" name="Footer Placeholder 5">
            <a:extLst>
              <a:ext uri="{FF2B5EF4-FFF2-40B4-BE49-F238E27FC236}">
                <a16:creationId xmlns:a16="http://schemas.microsoft.com/office/drawing/2014/main" id="{EC76E801-20BC-44BC-8288-7C5A67A037E2}"/>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4E0B296D-54D9-47F3-8880-6A23F87ABC0F}"/>
              </a:ext>
            </a:extLst>
          </p:cNvPr>
          <p:cNvSpPr>
            <a:spLocks noGrp="1"/>
          </p:cNvSpPr>
          <p:nvPr>
            <p:ph type="sldNum" sz="quarter" idx="12"/>
          </p:nvPr>
        </p:nvSpPr>
        <p:spPr/>
        <p:txBody>
          <a:bodyPr/>
          <a:lstStyle/>
          <a:p>
            <a:fld id="{EDD97E49-B7BE-40CB-B53C-F378DC875F34}" type="slidenum">
              <a:rPr lang="en-IN" smtClean="0"/>
              <a:t>‹#›</a:t>
            </a:fld>
            <a:endParaRPr lang="en-IN"/>
          </a:p>
        </p:txBody>
      </p:sp>
    </p:spTree>
    <p:extLst>
      <p:ext uri="{BB962C8B-B14F-4D97-AF65-F5344CB8AC3E}">
        <p14:creationId xmlns:p14="http://schemas.microsoft.com/office/powerpoint/2010/main" val="8112337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7C979B0-8D86-47B0-BA5B-73219886E0F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0841FC29-AF09-4DE2-94E2-93A64A7B672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15409515-0690-4B2C-A2F6-0510DBF9E3C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CA2470-C380-478A-9EB4-7ABFF57843F5}" type="datetimeFigureOut">
              <a:rPr lang="en-IN" smtClean="0"/>
              <a:t>18-12-2021</a:t>
            </a:fld>
            <a:endParaRPr lang="en-IN"/>
          </a:p>
        </p:txBody>
      </p:sp>
      <p:sp>
        <p:nvSpPr>
          <p:cNvPr id="5" name="Footer Placeholder 4">
            <a:extLst>
              <a:ext uri="{FF2B5EF4-FFF2-40B4-BE49-F238E27FC236}">
                <a16:creationId xmlns:a16="http://schemas.microsoft.com/office/drawing/2014/main" id="{891059F0-916D-4376-AB2F-94183AB9F61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963DDB73-1175-4A29-81C3-268BEB2A5F8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D97E49-B7BE-40CB-B53C-F378DC875F34}" type="slidenum">
              <a:rPr lang="en-IN" smtClean="0"/>
              <a:t>‹#›</a:t>
            </a:fld>
            <a:endParaRPr lang="en-IN"/>
          </a:p>
        </p:txBody>
      </p:sp>
    </p:spTree>
    <p:extLst>
      <p:ext uri="{BB962C8B-B14F-4D97-AF65-F5344CB8AC3E}">
        <p14:creationId xmlns:p14="http://schemas.microsoft.com/office/powerpoint/2010/main" val="16626550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youtube.com/watch?v=j9qZwRooBXc"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80BAADA1-5BC4-49C8-8587-AE53A5AFD7B5}"/>
              </a:ext>
            </a:extLst>
          </p:cNvPr>
          <p:cNvSpPr txBox="1"/>
          <p:nvPr/>
        </p:nvSpPr>
        <p:spPr>
          <a:xfrm>
            <a:off x="2288162" y="1860698"/>
            <a:ext cx="6097772" cy="2308324"/>
          </a:xfrm>
          <a:prstGeom prst="rect">
            <a:avLst/>
          </a:prstGeom>
          <a:noFill/>
        </p:spPr>
        <p:txBody>
          <a:bodyPr wrap="square">
            <a:spAutoFit/>
          </a:bodyPr>
          <a:lstStyle/>
          <a:p>
            <a:pPr algn="ctr"/>
            <a:r>
              <a:rPr lang="en-US" sz="2800" dirty="0">
                <a:solidFill>
                  <a:srgbClr val="FF0000"/>
                </a:solidFill>
              </a:rPr>
              <a:t>LIFE PROCESSES.</a:t>
            </a:r>
          </a:p>
          <a:p>
            <a:r>
              <a:rPr lang="en-US" sz="2000" dirty="0">
                <a:solidFill>
                  <a:srgbClr val="FF0000"/>
                </a:solidFill>
              </a:rPr>
              <a:t>                     </a:t>
            </a:r>
            <a:endParaRPr lang="en-US" sz="2400" dirty="0">
              <a:solidFill>
                <a:srgbClr val="FF0000"/>
              </a:solidFill>
            </a:endParaRPr>
          </a:p>
          <a:p>
            <a:r>
              <a:rPr lang="en-US" sz="2400" dirty="0">
                <a:solidFill>
                  <a:srgbClr val="FF0000"/>
                </a:solidFill>
              </a:rPr>
              <a:t>                         </a:t>
            </a:r>
            <a:r>
              <a:rPr lang="en-US" sz="2400" dirty="0"/>
              <a:t>SUBJECT:BIOLOGY </a:t>
            </a:r>
          </a:p>
          <a:p>
            <a:r>
              <a:rPr lang="en-US" sz="2400" dirty="0"/>
              <a:t>                              CHAPTER:6.</a:t>
            </a:r>
          </a:p>
          <a:p>
            <a:r>
              <a:rPr lang="en-US" sz="2400" dirty="0"/>
              <a:t>               EXCRETION IN HUMAN BEINGS</a:t>
            </a:r>
          </a:p>
          <a:p>
            <a:r>
              <a:rPr lang="en-US" sz="2400"/>
              <a:t>                                 PERIOD-11</a:t>
            </a:r>
            <a:endParaRPr lang="en-US" sz="2400" dirty="0"/>
          </a:p>
        </p:txBody>
      </p:sp>
      <p:pic>
        <p:nvPicPr>
          <p:cNvPr id="8" name="Picture 2" descr="https://lh6.googleusercontent.com/YnAKMN6Q_N49S3m2OrAAFzj82EoqJGvBx9mjxw0X0MSFyXvzp-LTzQJPk_2uQbwFzY9FsMlCgyLHQfP7IAJJ2ixgeg0WUCatowkdw-KIFt75BUaM5nm1BLo1B9FJ-OVv1G0avlTsV59-6wLuYQ">
            <a:extLst>
              <a:ext uri="{FF2B5EF4-FFF2-40B4-BE49-F238E27FC236}">
                <a16:creationId xmlns:a16="http://schemas.microsoft.com/office/drawing/2014/main" id="{7843A3BA-330B-4B2B-9863-38FAC6098965}"/>
              </a:ext>
            </a:extLst>
          </p:cNvPr>
          <p:cNvPicPr>
            <a:picLocks noChangeAspect="1" noChangeArrowheads="1"/>
          </p:cNvPicPr>
          <p:nvPr/>
        </p:nvPicPr>
        <p:blipFill>
          <a:blip r:embed="rId2"/>
          <a:srcRect/>
          <a:stretch>
            <a:fillRect/>
          </a:stretch>
        </p:blipFill>
        <p:spPr bwMode="auto">
          <a:xfrm>
            <a:off x="108857" y="4997302"/>
            <a:ext cx="11974285" cy="1860698"/>
          </a:xfrm>
          <a:prstGeom prst="rect">
            <a:avLst/>
          </a:prstGeom>
          <a:noFill/>
        </p:spPr>
      </p:pic>
      <p:pic>
        <p:nvPicPr>
          <p:cNvPr id="5" name="Picture 6" descr="https://lh6.googleusercontent.com/4sdW2sq7oAFLtRv-fygcfRsKi54VwU7fOTW7tCnOkUaYOYiBTv72q8jFPRgq4C9qXtwFyQFdvpl-87pSUvtiU7PFd-9jAQ8j5WZXHvDWdN7y78oRBYVFWsaTxfo3FqgcU4bP7FZGf_3IbIWK0g">
            <a:extLst>
              <a:ext uri="{FF2B5EF4-FFF2-40B4-BE49-F238E27FC236}">
                <a16:creationId xmlns:a16="http://schemas.microsoft.com/office/drawing/2014/main" id="{54083779-BB60-4CFC-83FB-B7C4F3208C22}"/>
              </a:ext>
            </a:extLst>
          </p:cNvPr>
          <p:cNvPicPr>
            <a:picLocks noChangeAspect="1" noChangeArrowheads="1"/>
          </p:cNvPicPr>
          <p:nvPr/>
        </p:nvPicPr>
        <p:blipFill>
          <a:blip r:embed="rId3" cstate="print"/>
          <a:srcRect/>
          <a:stretch>
            <a:fillRect/>
          </a:stretch>
        </p:blipFill>
        <p:spPr bwMode="auto">
          <a:xfrm>
            <a:off x="10085832" y="396748"/>
            <a:ext cx="1606550" cy="838200"/>
          </a:xfrm>
          <a:prstGeom prst="rect">
            <a:avLst/>
          </a:prstGeom>
          <a:noFill/>
          <a:ln w="9525">
            <a:noFill/>
            <a:miter lim="800000"/>
            <a:headEnd/>
            <a:tailEnd/>
          </a:ln>
        </p:spPr>
      </p:pic>
    </p:spTree>
    <p:extLst>
      <p:ext uri="{BB962C8B-B14F-4D97-AF65-F5344CB8AC3E}">
        <p14:creationId xmlns:p14="http://schemas.microsoft.com/office/powerpoint/2010/main" val="13490961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831341" y="322135"/>
            <a:ext cx="8101965" cy="2903359"/>
          </a:xfrm>
          <a:prstGeom prst="rect">
            <a:avLst/>
          </a:prstGeom>
        </p:spPr>
        <p:txBody>
          <a:bodyPr vert="horz" wrap="square" lIns="0" tIns="86360" rIns="0" bIns="0" rtlCol="0">
            <a:spAutoFit/>
          </a:bodyPr>
          <a:lstStyle/>
          <a:p>
            <a:pPr marR="137160" algn="ctr">
              <a:spcBef>
                <a:spcPts val="680"/>
              </a:spcBef>
              <a:tabLst>
                <a:tab pos="1414780" algn="l"/>
              </a:tabLst>
            </a:pPr>
            <a:r>
              <a:rPr sz="2400" spc="-5" dirty="0">
                <a:solidFill>
                  <a:srgbClr val="FF0000"/>
                </a:solidFill>
                <a:latin typeface="Calibri"/>
                <a:cs typeface="Calibri"/>
              </a:rPr>
              <a:t>LEARNING	</a:t>
            </a:r>
            <a:r>
              <a:rPr sz="2400" spc="-10" dirty="0">
                <a:solidFill>
                  <a:srgbClr val="FF0000"/>
                </a:solidFill>
                <a:latin typeface="Calibri"/>
                <a:cs typeface="Calibri"/>
              </a:rPr>
              <a:t>OBJECTIVE</a:t>
            </a:r>
            <a:endParaRPr sz="2400" dirty="0">
              <a:latin typeface="Calibri"/>
              <a:cs typeface="Calibri"/>
            </a:endParaRPr>
          </a:p>
          <a:p>
            <a:pPr marL="356870" marR="153035" indent="-344805">
              <a:spcBef>
                <a:spcPts val="580"/>
              </a:spcBef>
              <a:buFont typeface="Arial MT"/>
              <a:buChar char="•"/>
              <a:tabLst>
                <a:tab pos="356870" algn="l"/>
                <a:tab pos="357505" algn="l"/>
              </a:tabLst>
            </a:pPr>
            <a:r>
              <a:rPr sz="2400" dirty="0">
                <a:latin typeface="Calibri"/>
                <a:cs typeface="Calibri"/>
              </a:rPr>
              <a:t>Student</a:t>
            </a:r>
            <a:r>
              <a:rPr sz="2400" spc="-55" dirty="0">
                <a:latin typeface="Calibri"/>
                <a:cs typeface="Calibri"/>
              </a:rPr>
              <a:t> </a:t>
            </a:r>
            <a:r>
              <a:rPr sz="2400" spc="-5" dirty="0">
                <a:latin typeface="Calibri"/>
                <a:cs typeface="Calibri"/>
              </a:rPr>
              <a:t>will</a:t>
            </a:r>
            <a:r>
              <a:rPr sz="2400" spc="-15" dirty="0">
                <a:latin typeface="Calibri"/>
                <a:cs typeface="Calibri"/>
              </a:rPr>
              <a:t> </a:t>
            </a:r>
            <a:r>
              <a:rPr sz="2400" dirty="0">
                <a:latin typeface="Calibri"/>
                <a:cs typeface="Calibri"/>
              </a:rPr>
              <a:t>be</a:t>
            </a:r>
            <a:r>
              <a:rPr sz="2400" spc="-5" dirty="0">
                <a:latin typeface="Calibri"/>
                <a:cs typeface="Calibri"/>
              </a:rPr>
              <a:t> </a:t>
            </a:r>
            <a:r>
              <a:rPr sz="2400" dirty="0">
                <a:latin typeface="Calibri"/>
                <a:cs typeface="Calibri"/>
              </a:rPr>
              <a:t>able</a:t>
            </a:r>
            <a:r>
              <a:rPr sz="2400" spc="-10" dirty="0">
                <a:latin typeface="Calibri"/>
                <a:cs typeface="Calibri"/>
              </a:rPr>
              <a:t> to</a:t>
            </a:r>
            <a:r>
              <a:rPr sz="2400" spc="-35" dirty="0">
                <a:latin typeface="Calibri"/>
                <a:cs typeface="Calibri"/>
              </a:rPr>
              <a:t> </a:t>
            </a:r>
            <a:r>
              <a:rPr sz="2400" dirty="0">
                <a:latin typeface="Calibri"/>
                <a:cs typeface="Calibri"/>
              </a:rPr>
              <a:t>apprise</a:t>
            </a:r>
            <a:r>
              <a:rPr sz="2400" spc="-5" dirty="0">
                <a:latin typeface="Calibri"/>
                <a:cs typeface="Calibri"/>
              </a:rPr>
              <a:t> </a:t>
            </a:r>
            <a:r>
              <a:rPr sz="2400" dirty="0">
                <a:latin typeface="Calibri"/>
                <a:cs typeface="Calibri"/>
              </a:rPr>
              <a:t>the</a:t>
            </a:r>
            <a:r>
              <a:rPr sz="2400" spc="-35" dirty="0">
                <a:latin typeface="Calibri"/>
                <a:cs typeface="Calibri"/>
              </a:rPr>
              <a:t> </a:t>
            </a:r>
            <a:r>
              <a:rPr sz="2400" spc="-5" dirty="0">
                <a:latin typeface="Calibri"/>
                <a:cs typeface="Calibri"/>
              </a:rPr>
              <a:t>importance</a:t>
            </a:r>
            <a:r>
              <a:rPr sz="2400" spc="-60" dirty="0">
                <a:latin typeface="Calibri"/>
                <a:cs typeface="Calibri"/>
              </a:rPr>
              <a:t> </a:t>
            </a:r>
            <a:r>
              <a:rPr sz="2400" spc="-5" dirty="0">
                <a:latin typeface="Calibri"/>
                <a:cs typeface="Calibri"/>
              </a:rPr>
              <a:t>of</a:t>
            </a:r>
            <a:r>
              <a:rPr sz="2400" spc="5" dirty="0">
                <a:latin typeface="Calibri"/>
                <a:cs typeface="Calibri"/>
              </a:rPr>
              <a:t> </a:t>
            </a:r>
            <a:r>
              <a:rPr lang="en-US" sz="2400" spc="5" dirty="0">
                <a:latin typeface="Calibri"/>
                <a:cs typeface="Calibri"/>
              </a:rPr>
              <a:t>kidney </a:t>
            </a:r>
            <a:r>
              <a:rPr sz="2400" spc="-45" dirty="0">
                <a:latin typeface="Calibri"/>
                <a:cs typeface="Calibri"/>
              </a:rPr>
              <a:t> </a:t>
            </a:r>
            <a:r>
              <a:rPr sz="2400" dirty="0">
                <a:latin typeface="Calibri"/>
                <a:cs typeface="Calibri"/>
              </a:rPr>
              <a:t>in</a:t>
            </a:r>
            <a:r>
              <a:rPr sz="2400" spc="-5" dirty="0">
                <a:latin typeface="Calibri"/>
                <a:cs typeface="Calibri"/>
              </a:rPr>
              <a:t> </a:t>
            </a:r>
            <a:r>
              <a:rPr lang="en-US" sz="2400" spc="-5" dirty="0">
                <a:latin typeface="Calibri"/>
                <a:cs typeface="Calibri"/>
              </a:rPr>
              <a:t>the </a:t>
            </a:r>
            <a:r>
              <a:rPr sz="2400" dirty="0">
                <a:latin typeface="Calibri"/>
                <a:cs typeface="Calibri"/>
              </a:rPr>
              <a:t> </a:t>
            </a:r>
            <a:r>
              <a:rPr sz="2400" spc="-525" dirty="0">
                <a:latin typeface="Calibri"/>
                <a:cs typeface="Calibri"/>
              </a:rPr>
              <a:t> </a:t>
            </a:r>
            <a:r>
              <a:rPr lang="en-US" sz="2400" spc="-5" dirty="0">
                <a:latin typeface="Calibri"/>
                <a:cs typeface="Calibri"/>
              </a:rPr>
              <a:t>body</a:t>
            </a:r>
            <a:r>
              <a:rPr sz="2400" spc="-5" dirty="0">
                <a:latin typeface="Calibri"/>
                <a:cs typeface="Calibri"/>
              </a:rPr>
              <a:t>.</a:t>
            </a:r>
            <a:endParaRPr sz="2400" dirty="0">
              <a:latin typeface="Calibri"/>
              <a:cs typeface="Calibri"/>
            </a:endParaRPr>
          </a:p>
          <a:p>
            <a:pPr marL="356870" marR="681990" indent="-344805">
              <a:spcBef>
                <a:spcPts val="575"/>
              </a:spcBef>
              <a:buFont typeface="Arial MT"/>
              <a:buChar char="•"/>
              <a:tabLst>
                <a:tab pos="356870" algn="l"/>
                <a:tab pos="357505" algn="l"/>
              </a:tabLst>
            </a:pPr>
            <a:r>
              <a:rPr sz="2400" dirty="0">
                <a:latin typeface="Calibri"/>
                <a:cs typeface="Calibri"/>
              </a:rPr>
              <a:t>Student</a:t>
            </a:r>
            <a:r>
              <a:rPr sz="2400" spc="-60" dirty="0">
                <a:latin typeface="Calibri"/>
                <a:cs typeface="Calibri"/>
              </a:rPr>
              <a:t> </a:t>
            </a:r>
            <a:r>
              <a:rPr sz="2400" spc="-5" dirty="0">
                <a:latin typeface="Calibri"/>
                <a:cs typeface="Calibri"/>
              </a:rPr>
              <a:t>will</a:t>
            </a:r>
            <a:r>
              <a:rPr sz="2400" spc="-20" dirty="0">
                <a:latin typeface="Calibri"/>
                <a:cs typeface="Calibri"/>
              </a:rPr>
              <a:t> </a:t>
            </a:r>
            <a:r>
              <a:rPr sz="2400" dirty="0">
                <a:latin typeface="Calibri"/>
                <a:cs typeface="Calibri"/>
              </a:rPr>
              <a:t>be</a:t>
            </a:r>
            <a:r>
              <a:rPr sz="2400" spc="-10" dirty="0">
                <a:latin typeface="Calibri"/>
                <a:cs typeface="Calibri"/>
              </a:rPr>
              <a:t> </a:t>
            </a:r>
            <a:r>
              <a:rPr sz="2400" dirty="0">
                <a:latin typeface="Calibri"/>
                <a:cs typeface="Calibri"/>
              </a:rPr>
              <a:t>able</a:t>
            </a:r>
            <a:r>
              <a:rPr sz="2400" spc="-15" dirty="0">
                <a:latin typeface="Calibri"/>
                <a:cs typeface="Calibri"/>
              </a:rPr>
              <a:t> </a:t>
            </a:r>
            <a:r>
              <a:rPr sz="2400" spc="-10" dirty="0">
                <a:latin typeface="Calibri"/>
                <a:cs typeface="Calibri"/>
              </a:rPr>
              <a:t>to</a:t>
            </a:r>
            <a:r>
              <a:rPr sz="2400" spc="-35" dirty="0">
                <a:latin typeface="Calibri"/>
                <a:cs typeface="Calibri"/>
              </a:rPr>
              <a:t> </a:t>
            </a:r>
            <a:r>
              <a:rPr sz="2400" spc="-10" dirty="0">
                <a:latin typeface="Calibri"/>
                <a:cs typeface="Calibri"/>
              </a:rPr>
              <a:t>analyze</a:t>
            </a:r>
            <a:r>
              <a:rPr sz="2400" spc="-15" dirty="0">
                <a:latin typeface="Calibri"/>
                <a:cs typeface="Calibri"/>
              </a:rPr>
              <a:t> </a:t>
            </a:r>
            <a:r>
              <a:rPr sz="2400" dirty="0">
                <a:latin typeface="Calibri"/>
                <a:cs typeface="Calibri"/>
              </a:rPr>
              <a:t>the</a:t>
            </a:r>
            <a:r>
              <a:rPr sz="2400" spc="-40" dirty="0">
                <a:latin typeface="Calibri"/>
                <a:cs typeface="Calibri"/>
              </a:rPr>
              <a:t> </a:t>
            </a:r>
            <a:r>
              <a:rPr sz="2400" spc="-5" dirty="0">
                <a:latin typeface="Calibri"/>
                <a:cs typeface="Calibri"/>
              </a:rPr>
              <a:t>detailed</a:t>
            </a:r>
            <a:r>
              <a:rPr sz="2400" spc="-30" dirty="0">
                <a:latin typeface="Calibri"/>
                <a:cs typeface="Calibri"/>
              </a:rPr>
              <a:t> </a:t>
            </a:r>
            <a:r>
              <a:rPr sz="2400" spc="-5" dirty="0">
                <a:latin typeface="Calibri"/>
                <a:cs typeface="Calibri"/>
              </a:rPr>
              <a:t>structure</a:t>
            </a:r>
            <a:r>
              <a:rPr sz="2400" spc="-65" dirty="0">
                <a:latin typeface="Calibri"/>
                <a:cs typeface="Calibri"/>
              </a:rPr>
              <a:t> </a:t>
            </a:r>
            <a:r>
              <a:rPr sz="2400" spc="-5" dirty="0">
                <a:latin typeface="Calibri"/>
                <a:cs typeface="Calibri"/>
              </a:rPr>
              <a:t>of</a:t>
            </a:r>
            <a:r>
              <a:rPr sz="2400" dirty="0">
                <a:latin typeface="Calibri"/>
                <a:cs typeface="Calibri"/>
              </a:rPr>
              <a:t> a</a:t>
            </a:r>
            <a:r>
              <a:rPr lang="en-US" sz="2400" dirty="0">
                <a:latin typeface="Calibri"/>
                <a:cs typeface="Calibri"/>
              </a:rPr>
              <a:t> nephron.</a:t>
            </a:r>
            <a:endParaRPr sz="2400" dirty="0">
              <a:latin typeface="Calibri"/>
              <a:cs typeface="Calibri"/>
            </a:endParaRPr>
          </a:p>
          <a:p>
            <a:pPr marL="356870" indent="-344805">
              <a:spcBef>
                <a:spcPts val="580"/>
              </a:spcBef>
              <a:buFont typeface="Arial MT"/>
              <a:buChar char="•"/>
              <a:tabLst>
                <a:tab pos="356870" algn="l"/>
                <a:tab pos="357505" algn="l"/>
              </a:tabLst>
            </a:pPr>
            <a:r>
              <a:rPr sz="2400" spc="-5" dirty="0">
                <a:latin typeface="Calibri"/>
                <a:cs typeface="Calibri"/>
              </a:rPr>
              <a:t>They</a:t>
            </a:r>
            <a:r>
              <a:rPr sz="2400" dirty="0">
                <a:latin typeface="Calibri"/>
                <a:cs typeface="Calibri"/>
              </a:rPr>
              <a:t> </a:t>
            </a:r>
            <a:r>
              <a:rPr sz="2400" spc="-5" dirty="0">
                <a:latin typeface="Calibri"/>
                <a:cs typeface="Calibri"/>
              </a:rPr>
              <a:t>will</a:t>
            </a:r>
            <a:r>
              <a:rPr sz="2400" spc="-10" dirty="0">
                <a:latin typeface="Calibri"/>
                <a:cs typeface="Calibri"/>
              </a:rPr>
              <a:t> </a:t>
            </a:r>
            <a:r>
              <a:rPr sz="2400" dirty="0">
                <a:latin typeface="Calibri"/>
                <a:cs typeface="Calibri"/>
              </a:rPr>
              <a:t>be</a:t>
            </a:r>
            <a:r>
              <a:rPr sz="2400" spc="-5" dirty="0">
                <a:latin typeface="Calibri"/>
                <a:cs typeface="Calibri"/>
              </a:rPr>
              <a:t> </a:t>
            </a:r>
            <a:r>
              <a:rPr sz="2400" dirty="0">
                <a:latin typeface="Calibri"/>
                <a:cs typeface="Calibri"/>
              </a:rPr>
              <a:t>able</a:t>
            </a:r>
            <a:r>
              <a:rPr sz="2400" spc="-5" dirty="0">
                <a:latin typeface="Calibri"/>
                <a:cs typeface="Calibri"/>
              </a:rPr>
              <a:t> </a:t>
            </a:r>
            <a:r>
              <a:rPr sz="2400" spc="-10" dirty="0">
                <a:latin typeface="Calibri"/>
                <a:cs typeface="Calibri"/>
              </a:rPr>
              <a:t>to</a:t>
            </a:r>
            <a:r>
              <a:rPr sz="2400" spc="-30" dirty="0">
                <a:latin typeface="Calibri"/>
                <a:cs typeface="Calibri"/>
              </a:rPr>
              <a:t> </a:t>
            </a:r>
            <a:r>
              <a:rPr sz="2400" spc="-10" dirty="0">
                <a:latin typeface="Calibri"/>
                <a:cs typeface="Calibri"/>
              </a:rPr>
              <a:t>analyze</a:t>
            </a:r>
            <a:r>
              <a:rPr sz="2400" spc="-5" dirty="0">
                <a:latin typeface="Calibri"/>
                <a:cs typeface="Calibri"/>
              </a:rPr>
              <a:t> various</a:t>
            </a:r>
            <a:r>
              <a:rPr sz="2400" spc="-40" dirty="0">
                <a:latin typeface="Calibri"/>
                <a:cs typeface="Calibri"/>
              </a:rPr>
              <a:t> </a:t>
            </a:r>
            <a:r>
              <a:rPr sz="2400" spc="-5" dirty="0">
                <a:latin typeface="Calibri"/>
                <a:cs typeface="Calibri"/>
              </a:rPr>
              <a:t>compo</a:t>
            </a:r>
            <a:r>
              <a:rPr lang="en-US" sz="2400" spc="-5" dirty="0">
                <a:latin typeface="Calibri"/>
                <a:cs typeface="Calibri"/>
              </a:rPr>
              <a:t>nents of human excretory system.</a:t>
            </a:r>
            <a:endParaRPr sz="2400" dirty="0">
              <a:latin typeface="Calibri"/>
              <a:cs typeface="Calibri"/>
            </a:endParaRPr>
          </a:p>
        </p:txBody>
      </p:sp>
      <p:pic>
        <p:nvPicPr>
          <p:cNvPr id="3" name="object 3"/>
          <p:cNvPicPr/>
          <p:nvPr/>
        </p:nvPicPr>
        <p:blipFill>
          <a:blip r:embed="rId2" cstate="print"/>
          <a:stretch>
            <a:fillRect/>
          </a:stretch>
        </p:blipFill>
        <p:spPr>
          <a:xfrm>
            <a:off x="8674607" y="5791201"/>
            <a:ext cx="1993392" cy="917447"/>
          </a:xfrm>
          <a:prstGeom prst="rect">
            <a:avLst/>
          </a:prstGeom>
        </p:spPr>
      </p:pic>
      <p:pic>
        <p:nvPicPr>
          <p:cNvPr id="4" name="object 4"/>
          <p:cNvPicPr/>
          <p:nvPr/>
        </p:nvPicPr>
        <p:blipFill>
          <a:blip r:embed="rId3" cstate="print"/>
          <a:stretch>
            <a:fillRect/>
          </a:stretch>
        </p:blipFill>
        <p:spPr>
          <a:xfrm>
            <a:off x="2362200" y="3886200"/>
            <a:ext cx="2438400" cy="2438400"/>
          </a:xfrm>
          <a:prstGeom prst="rect">
            <a:avLst/>
          </a:prstGeom>
        </p:spPr>
      </p:pic>
      <p:pic>
        <p:nvPicPr>
          <p:cNvPr id="5" name="Picture 6" descr="https://lh6.googleusercontent.com/4sdW2sq7oAFLtRv-fygcfRsKi54VwU7fOTW7tCnOkUaYOYiBTv72q8jFPRgq4C9qXtwFyQFdvpl-87pSUvtiU7PFd-9jAQ8j5WZXHvDWdN7y78oRBYVFWsaTxfo3FqgcU4bP7FZGf_3IbIWK0g">
            <a:extLst>
              <a:ext uri="{FF2B5EF4-FFF2-40B4-BE49-F238E27FC236}">
                <a16:creationId xmlns:a16="http://schemas.microsoft.com/office/drawing/2014/main" id="{86C8A913-3BEA-4B4A-9100-7C38B1172F75}"/>
              </a:ext>
            </a:extLst>
          </p:cNvPr>
          <p:cNvPicPr>
            <a:picLocks noChangeAspect="1" noChangeArrowheads="1"/>
          </p:cNvPicPr>
          <p:nvPr/>
        </p:nvPicPr>
        <p:blipFill>
          <a:blip r:embed="rId4" cstate="print"/>
          <a:srcRect/>
          <a:stretch>
            <a:fillRect/>
          </a:stretch>
        </p:blipFill>
        <p:spPr bwMode="auto">
          <a:xfrm>
            <a:off x="10085832" y="396748"/>
            <a:ext cx="1606550" cy="83820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E5EED1E-DCA4-4A34-91A7-754B5AAB2BCD}"/>
              </a:ext>
            </a:extLst>
          </p:cNvPr>
          <p:cNvSpPr txBox="1"/>
          <p:nvPr/>
        </p:nvSpPr>
        <p:spPr>
          <a:xfrm>
            <a:off x="130302" y="1452276"/>
            <a:ext cx="11875770" cy="2100255"/>
          </a:xfrm>
          <a:prstGeom prst="rect">
            <a:avLst/>
          </a:prstGeom>
          <a:noFill/>
        </p:spPr>
        <p:txBody>
          <a:bodyPr wrap="square">
            <a:spAutoFit/>
          </a:bodyPr>
          <a:lstStyle/>
          <a:p>
            <a:pPr marR="354330" lvl="0">
              <a:lnSpc>
                <a:spcPct val="102000"/>
              </a:lnSpc>
              <a:spcBef>
                <a:spcPts val="770"/>
              </a:spcBef>
              <a:spcAft>
                <a:spcPts val="0"/>
              </a:spcAft>
              <a:buSzPts val="1200"/>
              <a:tabLst>
                <a:tab pos="462915" algn="l"/>
              </a:tabLst>
            </a:pPr>
            <a:r>
              <a:rPr lang="en-US" sz="1800" b="1" spc="-5" dirty="0">
                <a:solidFill>
                  <a:srgbClr val="FF0000"/>
                </a:solidFill>
                <a:latin typeface="Calibri"/>
                <a:cs typeface="Calibri"/>
              </a:rPr>
              <a:t>                                                                                         </a:t>
            </a:r>
            <a:r>
              <a:rPr lang="en-US" sz="2400" b="1" spc="-5" dirty="0">
                <a:solidFill>
                  <a:srgbClr val="FF0000"/>
                </a:solidFill>
                <a:latin typeface="Calibri"/>
                <a:cs typeface="Calibri"/>
              </a:rPr>
              <a:t>WARM UP QUESTIONS</a:t>
            </a:r>
            <a:endParaRPr lang="en-US" sz="2400" spc="-10" dirty="0">
              <a:effectLst/>
              <a:latin typeface="Calibri" panose="020F0502020204030204" pitchFamily="34" charset="0"/>
              <a:ea typeface="Calibri" panose="020F0502020204030204" pitchFamily="34" charset="0"/>
            </a:endParaRPr>
          </a:p>
          <a:p>
            <a:pPr lvl="0">
              <a:spcBef>
                <a:spcPts val="430"/>
              </a:spcBef>
              <a:spcAft>
                <a:spcPts val="0"/>
              </a:spcAft>
              <a:buSzPts val="1100"/>
              <a:tabLst>
                <a:tab pos="121920" algn="l"/>
              </a:tabLst>
            </a:pPr>
            <a:r>
              <a:rPr lang="en-US" sz="1800" spc="-10" dirty="0">
                <a:effectLst/>
                <a:latin typeface="Calibri" panose="020F0502020204030204" pitchFamily="34" charset="0"/>
                <a:ea typeface="Calibri" panose="020F0502020204030204" pitchFamily="34" charset="0"/>
              </a:rPr>
              <a:t>1.</a:t>
            </a:r>
            <a:r>
              <a:rPr lang="en-US" sz="2400" spc="-10" dirty="0">
                <a:effectLst/>
                <a:latin typeface="Calibri" panose="020F0502020204030204" pitchFamily="34" charset="0"/>
                <a:ea typeface="Calibri" panose="020F0502020204030204" pitchFamily="34" charset="0"/>
              </a:rPr>
              <a:t>Name</a:t>
            </a:r>
            <a:r>
              <a:rPr lang="en-US" sz="2400" spc="-20" dirty="0">
                <a:effectLst/>
                <a:latin typeface="Calibri" panose="020F0502020204030204" pitchFamily="34" charset="0"/>
                <a:ea typeface="Calibri" panose="020F0502020204030204" pitchFamily="34" charset="0"/>
              </a:rPr>
              <a:t> </a:t>
            </a:r>
            <a:r>
              <a:rPr lang="en-US" sz="2400" spc="-10" dirty="0">
                <a:effectLst/>
                <a:latin typeface="Calibri" panose="020F0502020204030204" pitchFamily="34" charset="0"/>
                <a:ea typeface="Calibri" panose="020F0502020204030204" pitchFamily="34" charset="0"/>
              </a:rPr>
              <a:t>the</a:t>
            </a:r>
            <a:r>
              <a:rPr lang="en-US" sz="2400" spc="-20" dirty="0">
                <a:effectLst/>
                <a:latin typeface="Calibri" panose="020F0502020204030204" pitchFamily="34" charset="0"/>
                <a:ea typeface="Calibri" panose="020F0502020204030204" pitchFamily="34" charset="0"/>
              </a:rPr>
              <a:t> </a:t>
            </a:r>
            <a:r>
              <a:rPr lang="en-US" sz="2400" spc="-10" dirty="0">
                <a:effectLst/>
                <a:latin typeface="Calibri" panose="020F0502020204030204" pitchFamily="34" charset="0"/>
                <a:ea typeface="Calibri" panose="020F0502020204030204" pitchFamily="34" charset="0"/>
              </a:rPr>
              <a:t>constituent</a:t>
            </a:r>
            <a:r>
              <a:rPr lang="en-US" sz="2400" spc="-20" dirty="0">
                <a:effectLst/>
                <a:latin typeface="Calibri" panose="020F0502020204030204" pitchFamily="34" charset="0"/>
                <a:ea typeface="Calibri" panose="020F0502020204030204" pitchFamily="34" charset="0"/>
              </a:rPr>
              <a:t> </a:t>
            </a:r>
            <a:r>
              <a:rPr lang="en-US" sz="2400" spc="-10" dirty="0">
                <a:effectLst/>
                <a:latin typeface="Calibri" panose="020F0502020204030204" pitchFamily="34" charset="0"/>
                <a:ea typeface="Calibri" panose="020F0502020204030204" pitchFamily="34" charset="0"/>
              </a:rPr>
              <a:t>present</a:t>
            </a:r>
            <a:r>
              <a:rPr lang="en-US" sz="2400" spc="-5" dirty="0">
                <a:effectLst/>
                <a:latin typeface="Calibri" panose="020F0502020204030204" pitchFamily="34" charset="0"/>
                <a:ea typeface="Calibri" panose="020F0502020204030204" pitchFamily="34" charset="0"/>
              </a:rPr>
              <a:t> </a:t>
            </a:r>
            <a:r>
              <a:rPr lang="en-US" sz="2400" spc="-10" dirty="0">
                <a:effectLst/>
                <a:latin typeface="Calibri" panose="020F0502020204030204" pitchFamily="34" charset="0"/>
                <a:ea typeface="Calibri" panose="020F0502020204030204" pitchFamily="34" charset="0"/>
              </a:rPr>
              <a:t>in glomerular</a:t>
            </a:r>
            <a:r>
              <a:rPr lang="en-US" sz="2400" spc="-5" dirty="0">
                <a:effectLst/>
                <a:latin typeface="Calibri" panose="020F0502020204030204" pitchFamily="34" charset="0"/>
                <a:ea typeface="Calibri" panose="020F0502020204030204" pitchFamily="34" charset="0"/>
              </a:rPr>
              <a:t> </a:t>
            </a:r>
            <a:r>
              <a:rPr lang="en-US" sz="2400" spc="-10" dirty="0">
                <a:effectLst/>
                <a:latin typeface="Calibri" panose="020F0502020204030204" pitchFamily="34" charset="0"/>
                <a:ea typeface="Calibri" panose="020F0502020204030204" pitchFamily="34" charset="0"/>
              </a:rPr>
              <a:t>filtrate.</a:t>
            </a:r>
            <a:endParaRPr lang="en-IN" sz="2400" spc="-10" dirty="0">
              <a:effectLst/>
              <a:latin typeface="Calibri" panose="020F0502020204030204" pitchFamily="34" charset="0"/>
              <a:ea typeface="Calibri" panose="020F0502020204030204" pitchFamily="34" charset="0"/>
            </a:endParaRPr>
          </a:p>
          <a:p>
            <a:pPr lvl="0">
              <a:spcBef>
                <a:spcPts val="430"/>
              </a:spcBef>
              <a:spcAft>
                <a:spcPts val="0"/>
              </a:spcAft>
              <a:buSzPts val="1100"/>
              <a:tabLst>
                <a:tab pos="154940" algn="l"/>
              </a:tabLst>
            </a:pPr>
            <a:r>
              <a:rPr lang="en-US" sz="2400" spc="-10" dirty="0">
                <a:effectLst/>
                <a:latin typeface="Calibri" panose="020F0502020204030204" pitchFamily="34" charset="0"/>
                <a:ea typeface="Calibri" panose="020F0502020204030204" pitchFamily="34" charset="0"/>
              </a:rPr>
              <a:t>2.From</a:t>
            </a:r>
            <a:r>
              <a:rPr lang="en-US" sz="2400" spc="-25" dirty="0">
                <a:effectLst/>
                <a:latin typeface="Calibri" panose="020F0502020204030204" pitchFamily="34" charset="0"/>
                <a:ea typeface="Calibri" panose="020F0502020204030204" pitchFamily="34" charset="0"/>
              </a:rPr>
              <a:t> </a:t>
            </a:r>
            <a:r>
              <a:rPr lang="en-US" sz="2400" spc="-10" dirty="0">
                <a:effectLst/>
                <a:latin typeface="Calibri" panose="020F0502020204030204" pitchFamily="34" charset="0"/>
                <a:ea typeface="Calibri" panose="020F0502020204030204" pitchFamily="34" charset="0"/>
              </a:rPr>
              <a:t>where</a:t>
            </a:r>
            <a:r>
              <a:rPr lang="en-US" sz="2400" spc="-15" dirty="0">
                <a:effectLst/>
                <a:latin typeface="Calibri" panose="020F0502020204030204" pitchFamily="34" charset="0"/>
                <a:ea typeface="Calibri" panose="020F0502020204030204" pitchFamily="34" charset="0"/>
              </a:rPr>
              <a:t> </a:t>
            </a:r>
            <a:r>
              <a:rPr lang="en-US" sz="2400" spc="-10" dirty="0">
                <a:effectLst/>
                <a:latin typeface="Calibri" panose="020F0502020204030204" pitchFamily="34" charset="0"/>
                <a:ea typeface="Calibri" panose="020F0502020204030204" pitchFamily="34" charset="0"/>
              </a:rPr>
              <a:t>do</a:t>
            </a:r>
            <a:r>
              <a:rPr lang="en-US" sz="2400" spc="-5" dirty="0">
                <a:effectLst/>
                <a:latin typeface="Calibri" panose="020F0502020204030204" pitchFamily="34" charset="0"/>
                <a:ea typeface="Calibri" panose="020F0502020204030204" pitchFamily="34" charset="0"/>
              </a:rPr>
              <a:t> </a:t>
            </a:r>
            <a:r>
              <a:rPr lang="en-US" sz="2400" spc="-10" dirty="0">
                <a:effectLst/>
                <a:latin typeface="Calibri" panose="020F0502020204030204" pitchFamily="34" charset="0"/>
                <a:ea typeface="Calibri" panose="020F0502020204030204" pitchFamily="34" charset="0"/>
              </a:rPr>
              <a:t>the</a:t>
            </a:r>
            <a:r>
              <a:rPr lang="en-US" sz="2400" spc="-15" dirty="0">
                <a:effectLst/>
                <a:latin typeface="Calibri" panose="020F0502020204030204" pitchFamily="34" charset="0"/>
                <a:ea typeface="Calibri" panose="020F0502020204030204" pitchFamily="34" charset="0"/>
              </a:rPr>
              <a:t> </a:t>
            </a:r>
            <a:r>
              <a:rPr lang="en-US" sz="2400" spc="-10" dirty="0">
                <a:effectLst/>
                <a:latin typeface="Calibri" panose="020F0502020204030204" pitchFamily="34" charset="0"/>
                <a:ea typeface="Calibri" panose="020F0502020204030204" pitchFamily="34" charset="0"/>
              </a:rPr>
              <a:t>ureters arise?</a:t>
            </a:r>
            <a:endParaRPr lang="en-IN" sz="2400" spc="-10" dirty="0">
              <a:effectLst/>
              <a:latin typeface="Calibri" panose="020F0502020204030204" pitchFamily="34" charset="0"/>
              <a:ea typeface="Calibri" panose="020F0502020204030204" pitchFamily="34" charset="0"/>
            </a:endParaRPr>
          </a:p>
          <a:p>
            <a:pPr lvl="0">
              <a:spcBef>
                <a:spcPts val="435"/>
              </a:spcBef>
              <a:spcAft>
                <a:spcPts val="0"/>
              </a:spcAft>
              <a:buSzPts val="1100"/>
              <a:tabLst>
                <a:tab pos="154940" algn="l"/>
              </a:tabLst>
            </a:pPr>
            <a:r>
              <a:rPr lang="en-US" sz="2400" spc="-10" dirty="0">
                <a:effectLst/>
                <a:latin typeface="Calibri" panose="020F0502020204030204" pitchFamily="34" charset="0"/>
                <a:ea typeface="Calibri" panose="020F0502020204030204" pitchFamily="34" charset="0"/>
              </a:rPr>
              <a:t>3.Name</a:t>
            </a:r>
            <a:r>
              <a:rPr lang="en-US" sz="2400" spc="-15" dirty="0">
                <a:effectLst/>
                <a:latin typeface="Calibri" panose="020F0502020204030204" pitchFamily="34" charset="0"/>
                <a:ea typeface="Calibri" panose="020F0502020204030204" pitchFamily="34" charset="0"/>
              </a:rPr>
              <a:t> </a:t>
            </a:r>
            <a:r>
              <a:rPr lang="en-US" sz="2400" spc="-10" dirty="0">
                <a:effectLst/>
                <a:latin typeface="Calibri" panose="020F0502020204030204" pitchFamily="34" charset="0"/>
                <a:ea typeface="Calibri" panose="020F0502020204030204" pitchFamily="34" charset="0"/>
              </a:rPr>
              <a:t>an</a:t>
            </a:r>
            <a:r>
              <a:rPr lang="en-US" sz="2400" spc="-25" dirty="0">
                <a:effectLst/>
                <a:latin typeface="Calibri" panose="020F0502020204030204" pitchFamily="34" charset="0"/>
                <a:ea typeface="Calibri" panose="020F0502020204030204" pitchFamily="34" charset="0"/>
              </a:rPr>
              <a:t> </a:t>
            </a:r>
            <a:r>
              <a:rPr lang="en-US" sz="2400" spc="-10" dirty="0">
                <a:effectLst/>
                <a:latin typeface="Calibri" panose="020F0502020204030204" pitchFamily="34" charset="0"/>
                <a:ea typeface="Calibri" panose="020F0502020204030204" pitchFamily="34" charset="0"/>
              </a:rPr>
              <a:t>anticoagulant</a:t>
            </a:r>
            <a:r>
              <a:rPr lang="en-US" sz="2400" spc="15" dirty="0">
                <a:effectLst/>
                <a:latin typeface="Calibri" panose="020F0502020204030204" pitchFamily="34" charset="0"/>
                <a:ea typeface="Calibri" panose="020F0502020204030204" pitchFamily="34" charset="0"/>
              </a:rPr>
              <a:t> </a:t>
            </a:r>
            <a:r>
              <a:rPr lang="en-US" sz="2400" spc="-10" dirty="0">
                <a:effectLst/>
                <a:latin typeface="Calibri" panose="020F0502020204030204" pitchFamily="34" charset="0"/>
                <a:ea typeface="Calibri" panose="020F0502020204030204" pitchFamily="34" charset="0"/>
              </a:rPr>
              <a:t>used</a:t>
            </a:r>
            <a:r>
              <a:rPr lang="en-US" sz="2400" spc="-25" dirty="0">
                <a:effectLst/>
                <a:latin typeface="Calibri" panose="020F0502020204030204" pitchFamily="34" charset="0"/>
                <a:ea typeface="Calibri" panose="020F0502020204030204" pitchFamily="34" charset="0"/>
              </a:rPr>
              <a:t> </a:t>
            </a:r>
            <a:r>
              <a:rPr lang="en-US" sz="2400" spc="-10" dirty="0">
                <a:effectLst/>
                <a:latin typeface="Calibri" panose="020F0502020204030204" pitchFamily="34" charset="0"/>
                <a:ea typeface="Calibri" panose="020F0502020204030204" pitchFamily="34" charset="0"/>
              </a:rPr>
              <a:t>in</a:t>
            </a:r>
            <a:r>
              <a:rPr lang="en-US" sz="2400" spc="-20" dirty="0">
                <a:effectLst/>
                <a:latin typeface="Calibri" panose="020F0502020204030204" pitchFamily="34" charset="0"/>
                <a:ea typeface="Calibri" panose="020F0502020204030204" pitchFamily="34" charset="0"/>
              </a:rPr>
              <a:t> </a:t>
            </a:r>
            <a:r>
              <a:rPr lang="en-US" sz="2400" spc="-10" dirty="0">
                <a:effectLst/>
                <a:latin typeface="Calibri" panose="020F0502020204030204" pitchFamily="34" charset="0"/>
                <a:ea typeface="Calibri" panose="020F0502020204030204" pitchFamily="34" charset="0"/>
              </a:rPr>
              <a:t>dialysis.</a:t>
            </a:r>
            <a:endParaRPr lang="en-IN" sz="2400" spc="-10" dirty="0">
              <a:effectLst/>
              <a:latin typeface="Calibri" panose="020F0502020204030204" pitchFamily="34" charset="0"/>
              <a:ea typeface="Calibri" panose="020F0502020204030204" pitchFamily="34" charset="0"/>
            </a:endParaRPr>
          </a:p>
          <a:p>
            <a:r>
              <a:rPr lang="en-US" sz="2400" dirty="0">
                <a:effectLst/>
                <a:latin typeface="Calibri" panose="020F0502020204030204" pitchFamily="34" charset="0"/>
                <a:ea typeface="Calibri" panose="020F0502020204030204" pitchFamily="34" charset="0"/>
              </a:rPr>
              <a:t>4.why</a:t>
            </a:r>
            <a:r>
              <a:rPr lang="en-US" sz="2400" spc="-15" dirty="0">
                <a:effectLst/>
                <a:latin typeface="Calibri" panose="020F0502020204030204" pitchFamily="34" charset="0"/>
                <a:ea typeface="Calibri" panose="020F0502020204030204" pitchFamily="34" charset="0"/>
              </a:rPr>
              <a:t> </a:t>
            </a:r>
            <a:r>
              <a:rPr lang="en-US" sz="2400" dirty="0">
                <a:effectLst/>
                <a:latin typeface="Calibri" panose="020F0502020204030204" pitchFamily="34" charset="0"/>
                <a:ea typeface="Calibri" panose="020F0502020204030204" pitchFamily="34" charset="0"/>
              </a:rPr>
              <a:t>do</a:t>
            </a:r>
            <a:r>
              <a:rPr lang="en-US" sz="2400" spc="-30" dirty="0">
                <a:effectLst/>
                <a:latin typeface="Calibri" panose="020F0502020204030204" pitchFamily="34" charset="0"/>
                <a:ea typeface="Calibri" panose="020F0502020204030204" pitchFamily="34" charset="0"/>
              </a:rPr>
              <a:t> </a:t>
            </a:r>
            <a:r>
              <a:rPr lang="en-US" sz="2400" dirty="0">
                <a:effectLst/>
                <a:latin typeface="Calibri" panose="020F0502020204030204" pitchFamily="34" charset="0"/>
                <a:ea typeface="Calibri" panose="020F0502020204030204" pitchFamily="34" charset="0"/>
              </a:rPr>
              <a:t>the</a:t>
            </a:r>
            <a:r>
              <a:rPr lang="en-US" sz="2400" spc="-15" dirty="0">
                <a:effectLst/>
                <a:latin typeface="Calibri" panose="020F0502020204030204" pitchFamily="34" charset="0"/>
                <a:ea typeface="Calibri" panose="020F0502020204030204" pitchFamily="34" charset="0"/>
              </a:rPr>
              <a:t> </a:t>
            </a:r>
            <a:r>
              <a:rPr lang="en-US" sz="2400" dirty="0">
                <a:effectLst/>
                <a:latin typeface="Calibri" panose="020F0502020204030204" pitchFamily="34" charset="0"/>
                <a:ea typeface="Calibri" panose="020F0502020204030204" pitchFamily="34" charset="0"/>
              </a:rPr>
              <a:t>excretory</a:t>
            </a:r>
            <a:r>
              <a:rPr lang="en-US" sz="2400" spc="-10" dirty="0">
                <a:effectLst/>
                <a:latin typeface="Calibri" panose="020F0502020204030204" pitchFamily="34" charset="0"/>
                <a:ea typeface="Calibri" panose="020F0502020204030204" pitchFamily="34" charset="0"/>
              </a:rPr>
              <a:t> </a:t>
            </a:r>
            <a:r>
              <a:rPr lang="en-US" sz="2400" dirty="0">
                <a:effectLst/>
                <a:latin typeface="Calibri" panose="020F0502020204030204" pitchFamily="34" charset="0"/>
                <a:ea typeface="Calibri" panose="020F0502020204030204" pitchFamily="34" charset="0"/>
              </a:rPr>
              <a:t>products</a:t>
            </a:r>
            <a:r>
              <a:rPr lang="en-US" sz="2400" spc="-10" dirty="0">
                <a:effectLst/>
                <a:latin typeface="Calibri" panose="020F0502020204030204" pitchFamily="34" charset="0"/>
                <a:ea typeface="Calibri" panose="020F0502020204030204" pitchFamily="34" charset="0"/>
              </a:rPr>
              <a:t> </a:t>
            </a:r>
            <a:r>
              <a:rPr lang="en-US" sz="2400" dirty="0">
                <a:effectLst/>
                <a:latin typeface="Calibri" panose="020F0502020204030204" pitchFamily="34" charset="0"/>
                <a:ea typeface="Calibri" panose="020F0502020204030204" pitchFamily="34" charset="0"/>
              </a:rPr>
              <a:t>pass</a:t>
            </a:r>
            <a:r>
              <a:rPr lang="en-US" sz="2400" spc="-10" dirty="0">
                <a:effectLst/>
                <a:latin typeface="Calibri" panose="020F0502020204030204" pitchFamily="34" charset="0"/>
                <a:ea typeface="Calibri" panose="020F0502020204030204" pitchFamily="34" charset="0"/>
              </a:rPr>
              <a:t> </a:t>
            </a:r>
            <a:r>
              <a:rPr lang="en-US" sz="2400" dirty="0">
                <a:effectLst/>
                <a:latin typeface="Calibri" panose="020F0502020204030204" pitchFamily="34" charset="0"/>
                <a:ea typeface="Calibri" panose="020F0502020204030204" pitchFamily="34" charset="0"/>
              </a:rPr>
              <a:t>from</a:t>
            </a:r>
            <a:r>
              <a:rPr lang="en-US" sz="2400" spc="-20" dirty="0">
                <a:effectLst/>
                <a:latin typeface="Calibri" panose="020F0502020204030204" pitchFamily="34" charset="0"/>
                <a:ea typeface="Calibri" panose="020F0502020204030204" pitchFamily="34" charset="0"/>
              </a:rPr>
              <a:t> </a:t>
            </a:r>
            <a:r>
              <a:rPr lang="en-US" sz="2400" dirty="0">
                <a:effectLst/>
                <a:latin typeface="Calibri" panose="020F0502020204030204" pitchFamily="34" charset="0"/>
                <a:ea typeface="Calibri" panose="020F0502020204030204" pitchFamily="34" charset="0"/>
              </a:rPr>
              <a:t>the</a:t>
            </a:r>
            <a:r>
              <a:rPr lang="en-US" sz="2400" spc="-15" dirty="0">
                <a:effectLst/>
                <a:latin typeface="Calibri" panose="020F0502020204030204" pitchFamily="34" charset="0"/>
                <a:ea typeface="Calibri" panose="020F0502020204030204" pitchFamily="34" charset="0"/>
              </a:rPr>
              <a:t> </a:t>
            </a:r>
            <a:r>
              <a:rPr lang="en-US" sz="2400" dirty="0">
                <a:effectLst/>
                <a:latin typeface="Calibri" panose="020F0502020204030204" pitchFamily="34" charset="0"/>
                <a:ea typeface="Calibri" panose="020F0502020204030204" pitchFamily="34" charset="0"/>
              </a:rPr>
              <a:t>blood</a:t>
            </a:r>
            <a:r>
              <a:rPr lang="en-US" sz="2400" spc="-25" dirty="0">
                <a:effectLst/>
                <a:latin typeface="Calibri" panose="020F0502020204030204" pitchFamily="34" charset="0"/>
                <a:ea typeface="Calibri" panose="020F0502020204030204" pitchFamily="34" charset="0"/>
              </a:rPr>
              <a:t> </a:t>
            </a:r>
            <a:r>
              <a:rPr lang="en-US" sz="2400" dirty="0">
                <a:effectLst/>
                <a:latin typeface="Calibri" panose="020F0502020204030204" pitchFamily="34" charset="0"/>
                <a:ea typeface="Calibri" panose="020F0502020204030204" pitchFamily="34" charset="0"/>
              </a:rPr>
              <a:t>to</a:t>
            </a:r>
            <a:r>
              <a:rPr lang="en-US" sz="2400" spc="-5" dirty="0">
                <a:effectLst/>
                <a:latin typeface="Calibri" panose="020F0502020204030204" pitchFamily="34" charset="0"/>
                <a:ea typeface="Calibri" panose="020F0502020204030204" pitchFamily="34" charset="0"/>
              </a:rPr>
              <a:t> </a:t>
            </a:r>
            <a:r>
              <a:rPr lang="en-US" sz="2400" dirty="0">
                <a:effectLst/>
                <a:latin typeface="Calibri" panose="020F0502020204030204" pitchFamily="34" charset="0"/>
                <a:ea typeface="Calibri" panose="020F0502020204030204" pitchFamily="34" charset="0"/>
              </a:rPr>
              <a:t>the</a:t>
            </a:r>
            <a:r>
              <a:rPr lang="en-US" sz="2400" spc="-15" dirty="0">
                <a:effectLst/>
                <a:latin typeface="Calibri" panose="020F0502020204030204" pitchFamily="34" charset="0"/>
                <a:ea typeface="Calibri" panose="020F0502020204030204" pitchFamily="34" charset="0"/>
              </a:rPr>
              <a:t> </a:t>
            </a:r>
            <a:r>
              <a:rPr lang="en-US" sz="2400" dirty="0">
                <a:effectLst/>
                <a:latin typeface="Calibri" panose="020F0502020204030204" pitchFamily="34" charset="0"/>
                <a:ea typeface="Calibri" panose="020F0502020204030204" pitchFamily="34" charset="0"/>
              </a:rPr>
              <a:t>dialyzing</a:t>
            </a:r>
            <a:r>
              <a:rPr lang="en-US" sz="2400" spc="-10" dirty="0">
                <a:effectLst/>
                <a:latin typeface="Calibri" panose="020F0502020204030204" pitchFamily="34" charset="0"/>
                <a:ea typeface="Calibri" panose="020F0502020204030204" pitchFamily="34" charset="0"/>
              </a:rPr>
              <a:t> </a:t>
            </a:r>
            <a:r>
              <a:rPr lang="en-US" sz="2400" dirty="0">
                <a:effectLst/>
                <a:latin typeface="Calibri" panose="020F0502020204030204" pitchFamily="34" charset="0"/>
                <a:ea typeface="Calibri" panose="020F0502020204030204" pitchFamily="34" charset="0"/>
              </a:rPr>
              <a:t>fluid?</a:t>
            </a:r>
            <a:endParaRPr lang="en-US" sz="2400" spc="-10" dirty="0">
              <a:effectLst/>
              <a:latin typeface="Calibri" panose="020F0502020204030204" pitchFamily="34" charset="0"/>
              <a:ea typeface="Calibri" panose="020F0502020204030204" pitchFamily="34" charset="0"/>
            </a:endParaRPr>
          </a:p>
        </p:txBody>
      </p:sp>
      <p:pic>
        <p:nvPicPr>
          <p:cNvPr id="4" name="Picture 6" descr="https://lh6.googleusercontent.com/4sdW2sq7oAFLtRv-fygcfRsKi54VwU7fOTW7tCnOkUaYOYiBTv72q8jFPRgq4C9qXtwFyQFdvpl-87pSUvtiU7PFd-9jAQ8j5WZXHvDWdN7y78oRBYVFWsaTxfo3FqgcU4bP7FZGf_3IbIWK0g">
            <a:extLst>
              <a:ext uri="{FF2B5EF4-FFF2-40B4-BE49-F238E27FC236}">
                <a16:creationId xmlns:a16="http://schemas.microsoft.com/office/drawing/2014/main" id="{8A3F8C68-2501-41D1-9B1A-CDF3D53D656E}"/>
              </a:ext>
            </a:extLst>
          </p:cNvPr>
          <p:cNvPicPr>
            <a:picLocks noChangeAspect="1" noChangeArrowheads="1"/>
          </p:cNvPicPr>
          <p:nvPr/>
        </p:nvPicPr>
        <p:blipFill>
          <a:blip r:embed="rId2" cstate="print"/>
          <a:srcRect/>
          <a:stretch>
            <a:fillRect/>
          </a:stretch>
        </p:blipFill>
        <p:spPr bwMode="auto">
          <a:xfrm>
            <a:off x="10635342" y="335280"/>
            <a:ext cx="1447800" cy="808797"/>
          </a:xfrm>
          <a:prstGeom prst="rect">
            <a:avLst/>
          </a:prstGeom>
          <a:noFill/>
          <a:ln w="9525">
            <a:noFill/>
            <a:miter lim="800000"/>
            <a:headEnd/>
            <a:tailEnd/>
          </a:ln>
        </p:spPr>
      </p:pic>
    </p:spTree>
    <p:extLst>
      <p:ext uri="{BB962C8B-B14F-4D97-AF65-F5344CB8AC3E}">
        <p14:creationId xmlns:p14="http://schemas.microsoft.com/office/powerpoint/2010/main" val="25253932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333B8D-8119-F448-A757-B579EB30C547}"/>
              </a:ext>
            </a:extLst>
          </p:cNvPr>
          <p:cNvSpPr>
            <a:spLocks noGrp="1"/>
          </p:cNvSpPr>
          <p:nvPr>
            <p:ph type="title"/>
          </p:nvPr>
        </p:nvSpPr>
        <p:spPr/>
        <p:txBody>
          <a:bodyPr>
            <a:normAutofit/>
          </a:bodyPr>
          <a:lstStyle/>
          <a:p>
            <a:pPr algn="ctr"/>
            <a:r>
              <a:rPr lang="en-US" sz="2400" b="1" dirty="0">
                <a:solidFill>
                  <a:srgbClr val="FF0000"/>
                </a:solidFill>
              </a:rPr>
              <a:t>NEPHRON</a:t>
            </a:r>
          </a:p>
        </p:txBody>
      </p:sp>
      <p:sp>
        <p:nvSpPr>
          <p:cNvPr id="3" name="Content Placeholder 2">
            <a:extLst>
              <a:ext uri="{FF2B5EF4-FFF2-40B4-BE49-F238E27FC236}">
                <a16:creationId xmlns:a16="http://schemas.microsoft.com/office/drawing/2014/main" id="{4D75FA1B-742A-8D48-80BD-5D07F9E23F38}"/>
              </a:ext>
            </a:extLst>
          </p:cNvPr>
          <p:cNvSpPr>
            <a:spLocks noGrp="1"/>
          </p:cNvSpPr>
          <p:nvPr>
            <p:ph idx="1"/>
          </p:nvPr>
        </p:nvSpPr>
        <p:spPr>
          <a:xfrm>
            <a:off x="838200" y="1280160"/>
            <a:ext cx="10515600" cy="4896803"/>
          </a:xfrm>
        </p:spPr>
        <p:txBody>
          <a:bodyPr>
            <a:normAutofit/>
          </a:bodyPr>
          <a:lstStyle/>
          <a:p>
            <a:r>
              <a:rPr lang="en-US" sz="2000" dirty="0"/>
              <a:t>Nephron: It is composed of a tangled mess of tubes and a filtering part; called glomerulus. Glomerulus is a network of blood capillaries to which renal artery is attached. The artery which takes blood to the glomerulus is called afferent arteriole and the one receiving blood from the glomerulus is called efferent arteriole. Glomerulus is enclosed in a capsule like portion; called Bowman’s capsule. The Bowman’s capsule extends into a fine tube which is highly coiled. Tubes from various nephrons converge into collecting duct; which finally goes to the ureter.</a:t>
            </a:r>
          </a:p>
        </p:txBody>
      </p:sp>
      <p:pic>
        <p:nvPicPr>
          <p:cNvPr id="5" name="Picture 2">
            <a:extLst>
              <a:ext uri="{FF2B5EF4-FFF2-40B4-BE49-F238E27FC236}">
                <a16:creationId xmlns:a16="http://schemas.microsoft.com/office/drawing/2014/main" id="{15541A4B-78B9-42EE-AE9E-ACF99B9A31C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96465" y="3114992"/>
            <a:ext cx="5679440" cy="3743008"/>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6" descr="https://lh6.googleusercontent.com/4sdW2sq7oAFLtRv-fygcfRsKi54VwU7fOTW7tCnOkUaYOYiBTv72q8jFPRgq4C9qXtwFyQFdvpl-87pSUvtiU7PFd-9jAQ8j5WZXHvDWdN7y78oRBYVFWsaTxfo3FqgcU4bP7FZGf_3IbIWK0g">
            <a:extLst>
              <a:ext uri="{FF2B5EF4-FFF2-40B4-BE49-F238E27FC236}">
                <a16:creationId xmlns:a16="http://schemas.microsoft.com/office/drawing/2014/main" id="{B18E3564-C9C0-45D3-BA59-C60387B3C804}"/>
              </a:ext>
            </a:extLst>
          </p:cNvPr>
          <p:cNvPicPr>
            <a:picLocks noChangeAspect="1" noChangeArrowheads="1"/>
          </p:cNvPicPr>
          <p:nvPr/>
        </p:nvPicPr>
        <p:blipFill>
          <a:blip r:embed="rId3" cstate="print"/>
          <a:srcRect/>
          <a:stretch>
            <a:fillRect/>
          </a:stretch>
        </p:blipFill>
        <p:spPr bwMode="auto">
          <a:xfrm>
            <a:off x="10085832" y="396748"/>
            <a:ext cx="1606550" cy="838200"/>
          </a:xfrm>
          <a:prstGeom prst="rect">
            <a:avLst/>
          </a:prstGeom>
          <a:noFill/>
          <a:ln w="9525">
            <a:noFill/>
            <a:miter lim="800000"/>
            <a:headEnd/>
            <a:tailEnd/>
          </a:ln>
        </p:spPr>
      </p:pic>
    </p:spTree>
    <p:extLst>
      <p:ext uri="{BB962C8B-B14F-4D97-AF65-F5344CB8AC3E}">
        <p14:creationId xmlns:p14="http://schemas.microsoft.com/office/powerpoint/2010/main" val="22503083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C10240-F307-3243-A872-43547C45CDA4}"/>
              </a:ext>
            </a:extLst>
          </p:cNvPr>
          <p:cNvSpPr>
            <a:spLocks noGrp="1"/>
          </p:cNvSpPr>
          <p:nvPr>
            <p:ph type="title"/>
          </p:nvPr>
        </p:nvSpPr>
        <p:spPr/>
        <p:txBody>
          <a:bodyPr>
            <a:normAutofit/>
          </a:bodyPr>
          <a:lstStyle/>
          <a:p>
            <a:pPr algn="ctr"/>
            <a:r>
              <a:rPr lang="en-US" sz="2400" b="1" dirty="0">
                <a:solidFill>
                  <a:srgbClr val="FF0000"/>
                </a:solidFill>
              </a:rPr>
              <a:t>G</a:t>
            </a:r>
            <a:r>
              <a:rPr lang="en-IN" sz="2400" b="1" dirty="0">
                <a:solidFill>
                  <a:srgbClr val="FF0000"/>
                </a:solidFill>
              </a:rPr>
              <a:t>LOMERULAR FILTRATION</a:t>
            </a:r>
            <a:endParaRPr lang="en-US" sz="2400" b="1" dirty="0">
              <a:solidFill>
                <a:srgbClr val="FF0000"/>
              </a:solidFill>
            </a:endParaRPr>
          </a:p>
        </p:txBody>
      </p:sp>
      <p:sp>
        <p:nvSpPr>
          <p:cNvPr id="3" name="Content Placeholder 2">
            <a:extLst>
              <a:ext uri="{FF2B5EF4-FFF2-40B4-BE49-F238E27FC236}">
                <a16:creationId xmlns:a16="http://schemas.microsoft.com/office/drawing/2014/main" id="{2B080CA5-1565-3F4E-B902-DD4FEB8E4029}"/>
              </a:ext>
            </a:extLst>
          </p:cNvPr>
          <p:cNvSpPr>
            <a:spLocks noGrp="1"/>
          </p:cNvSpPr>
          <p:nvPr>
            <p:ph idx="1"/>
          </p:nvPr>
        </p:nvSpPr>
        <p:spPr>
          <a:xfrm>
            <a:off x="838200" y="1244600"/>
            <a:ext cx="10515600" cy="4368800"/>
          </a:xfrm>
        </p:spPr>
        <p:txBody>
          <a:bodyPr/>
          <a:lstStyle/>
          <a:p>
            <a:pPr marL="0" indent="0">
              <a:buNone/>
            </a:pPr>
            <a:r>
              <a:rPr lang="en-US" dirty="0"/>
              <a:t> </a:t>
            </a:r>
            <a:r>
              <a:rPr lang="en-US" sz="2000" dirty="0"/>
              <a:t>Filtration happens because of very high pressure inside the glomerulus. The lumen of efferent arteriole is smaller than that of afferent arteriole. Due to this, the blood entering the glomerulus experiences very high pressure and due to this, the waste products are filtered out through the thin membrane of capillaries in the glomerulus. The filtered blood is sent to the systemic circulation through efferent arteriole and the filtrate goes to the Bowman’s capsule. That is how urine is formed inside the kidneys. Reabsorption of water and some other filtrates takes place in the tubular part of the nephron. This increases the concentration of urine. The human urine is mainly composed of water and urea</a:t>
            </a:r>
            <a:r>
              <a:rPr lang="en-US" dirty="0"/>
              <a:t>.</a:t>
            </a:r>
          </a:p>
        </p:txBody>
      </p:sp>
      <p:pic>
        <p:nvPicPr>
          <p:cNvPr id="1026" name="Picture 2" descr="What is glomerular filtrate? | Socratic">
            <a:extLst>
              <a:ext uri="{FF2B5EF4-FFF2-40B4-BE49-F238E27FC236}">
                <a16:creationId xmlns:a16="http://schemas.microsoft.com/office/drawing/2014/main" id="{D5770A70-4FD0-438A-AD46-06295AFD862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04464" y="3708400"/>
            <a:ext cx="5433696" cy="215900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6" descr="https://lh6.googleusercontent.com/4sdW2sq7oAFLtRv-fygcfRsKi54VwU7fOTW7tCnOkUaYOYiBTv72q8jFPRgq4C9qXtwFyQFdvpl-87pSUvtiU7PFd-9jAQ8j5WZXHvDWdN7y78oRBYVFWsaTxfo3FqgcU4bP7FZGf_3IbIWK0g">
            <a:extLst>
              <a:ext uri="{FF2B5EF4-FFF2-40B4-BE49-F238E27FC236}">
                <a16:creationId xmlns:a16="http://schemas.microsoft.com/office/drawing/2014/main" id="{08908289-5931-489D-A8C1-08FB2C5B9A9A}"/>
              </a:ext>
            </a:extLst>
          </p:cNvPr>
          <p:cNvPicPr>
            <a:picLocks noChangeAspect="1" noChangeArrowheads="1"/>
          </p:cNvPicPr>
          <p:nvPr/>
        </p:nvPicPr>
        <p:blipFill>
          <a:blip r:embed="rId3" cstate="print"/>
          <a:srcRect/>
          <a:stretch>
            <a:fillRect/>
          </a:stretch>
        </p:blipFill>
        <p:spPr bwMode="auto">
          <a:xfrm>
            <a:off x="10085832" y="396748"/>
            <a:ext cx="1606550" cy="838200"/>
          </a:xfrm>
          <a:prstGeom prst="rect">
            <a:avLst/>
          </a:prstGeom>
          <a:noFill/>
          <a:ln w="9525">
            <a:noFill/>
            <a:miter lim="800000"/>
            <a:headEnd/>
            <a:tailEnd/>
          </a:ln>
        </p:spPr>
      </p:pic>
    </p:spTree>
    <p:extLst>
      <p:ext uri="{BB962C8B-B14F-4D97-AF65-F5344CB8AC3E}">
        <p14:creationId xmlns:p14="http://schemas.microsoft.com/office/powerpoint/2010/main" val="40467424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A0B2953-86FE-4E0D-9D89-8E2EB9F22B7B}"/>
              </a:ext>
            </a:extLst>
          </p:cNvPr>
          <p:cNvSpPr>
            <a:spLocks noGrp="1"/>
          </p:cNvSpPr>
          <p:nvPr>
            <p:ph idx="1"/>
          </p:nvPr>
        </p:nvSpPr>
        <p:spPr/>
        <p:txBody>
          <a:bodyPr/>
          <a:lstStyle/>
          <a:p>
            <a:r>
              <a:rPr lang="en-IN" dirty="0">
                <a:hlinkClick r:id="rId2"/>
              </a:rPr>
              <a:t>https://www.youtube.com/watch?v=j9qZwRooBXc</a:t>
            </a:r>
            <a:r>
              <a:rPr lang="en-IN" dirty="0"/>
              <a:t> </a:t>
            </a:r>
          </a:p>
        </p:txBody>
      </p:sp>
      <p:pic>
        <p:nvPicPr>
          <p:cNvPr id="5" name="Picture 6" descr="https://lh6.googleusercontent.com/4sdW2sq7oAFLtRv-fygcfRsKi54VwU7fOTW7tCnOkUaYOYiBTv72q8jFPRgq4C9qXtwFyQFdvpl-87pSUvtiU7PFd-9jAQ8j5WZXHvDWdN7y78oRBYVFWsaTxfo3FqgcU4bP7FZGf_3IbIWK0g">
            <a:extLst>
              <a:ext uri="{FF2B5EF4-FFF2-40B4-BE49-F238E27FC236}">
                <a16:creationId xmlns:a16="http://schemas.microsoft.com/office/drawing/2014/main" id="{B7486322-8886-42BE-9412-A6811513A642}"/>
              </a:ext>
            </a:extLst>
          </p:cNvPr>
          <p:cNvPicPr>
            <a:picLocks noChangeAspect="1" noChangeArrowheads="1"/>
          </p:cNvPicPr>
          <p:nvPr/>
        </p:nvPicPr>
        <p:blipFill>
          <a:blip r:embed="rId3" cstate="print"/>
          <a:srcRect/>
          <a:stretch>
            <a:fillRect/>
          </a:stretch>
        </p:blipFill>
        <p:spPr bwMode="auto">
          <a:xfrm>
            <a:off x="10085832" y="396748"/>
            <a:ext cx="1606550" cy="838200"/>
          </a:xfrm>
          <a:prstGeom prst="rect">
            <a:avLst/>
          </a:prstGeom>
          <a:noFill/>
          <a:ln w="9525">
            <a:noFill/>
            <a:miter lim="800000"/>
            <a:headEnd/>
            <a:tailEnd/>
          </a:ln>
        </p:spPr>
      </p:pic>
    </p:spTree>
    <p:extLst>
      <p:ext uri="{BB962C8B-B14F-4D97-AF65-F5344CB8AC3E}">
        <p14:creationId xmlns:p14="http://schemas.microsoft.com/office/powerpoint/2010/main" val="36357401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2445DB-3532-4F65-B602-1761433CEBDC}"/>
              </a:ext>
            </a:extLst>
          </p:cNvPr>
          <p:cNvSpPr>
            <a:spLocks noGrp="1"/>
          </p:cNvSpPr>
          <p:nvPr>
            <p:ph type="title"/>
          </p:nvPr>
        </p:nvSpPr>
        <p:spPr/>
        <p:txBody>
          <a:bodyPr>
            <a:normAutofit/>
          </a:bodyPr>
          <a:lstStyle/>
          <a:p>
            <a:pPr algn="ctr"/>
            <a:r>
              <a:rPr lang="en-US" sz="2400" b="1" dirty="0">
                <a:solidFill>
                  <a:srgbClr val="FF0000"/>
                </a:solidFill>
              </a:rPr>
              <a:t>HEMODIALYSIS</a:t>
            </a:r>
            <a:endParaRPr lang="en-IN" sz="2400" b="1" dirty="0">
              <a:solidFill>
                <a:srgbClr val="FF0000"/>
              </a:solidFill>
            </a:endParaRPr>
          </a:p>
        </p:txBody>
      </p:sp>
      <p:pic>
        <p:nvPicPr>
          <p:cNvPr id="4" name="Content Placeholder 3" descr="Life Processes-26 ">
            <a:extLst>
              <a:ext uri="{FF2B5EF4-FFF2-40B4-BE49-F238E27FC236}">
                <a16:creationId xmlns:a16="http://schemas.microsoft.com/office/drawing/2014/main" id="{E1A39FCA-DE0C-437B-A5D0-24D8FDAADB69}"/>
              </a:ext>
            </a:extLst>
          </p:cNvPr>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901952" y="1825625"/>
            <a:ext cx="8028432" cy="4351338"/>
          </a:xfrm>
          <a:prstGeom prst="rect">
            <a:avLst/>
          </a:prstGeom>
          <a:noFill/>
          <a:ln>
            <a:noFill/>
          </a:ln>
        </p:spPr>
      </p:pic>
      <p:pic>
        <p:nvPicPr>
          <p:cNvPr id="5" name="Picture 6" descr="https://lh6.googleusercontent.com/4sdW2sq7oAFLtRv-fygcfRsKi54VwU7fOTW7tCnOkUaYOYiBTv72q8jFPRgq4C9qXtwFyQFdvpl-87pSUvtiU7PFd-9jAQ8j5WZXHvDWdN7y78oRBYVFWsaTxfo3FqgcU4bP7FZGf_3IbIWK0g">
            <a:extLst>
              <a:ext uri="{FF2B5EF4-FFF2-40B4-BE49-F238E27FC236}">
                <a16:creationId xmlns:a16="http://schemas.microsoft.com/office/drawing/2014/main" id="{3583C66A-79AF-47FD-B24C-9BF7022B3995}"/>
              </a:ext>
            </a:extLst>
          </p:cNvPr>
          <p:cNvPicPr>
            <a:picLocks noChangeAspect="1" noChangeArrowheads="1"/>
          </p:cNvPicPr>
          <p:nvPr/>
        </p:nvPicPr>
        <p:blipFill>
          <a:blip r:embed="rId3" cstate="print"/>
          <a:srcRect/>
          <a:stretch>
            <a:fillRect/>
          </a:stretch>
        </p:blipFill>
        <p:spPr bwMode="auto">
          <a:xfrm>
            <a:off x="10085832" y="396748"/>
            <a:ext cx="1606550" cy="838200"/>
          </a:xfrm>
          <a:prstGeom prst="rect">
            <a:avLst/>
          </a:prstGeom>
          <a:noFill/>
          <a:ln w="9525">
            <a:noFill/>
            <a:miter lim="800000"/>
            <a:headEnd/>
            <a:tailEnd/>
          </a:ln>
        </p:spPr>
      </p:pic>
    </p:spTree>
    <p:extLst>
      <p:ext uri="{BB962C8B-B14F-4D97-AF65-F5344CB8AC3E}">
        <p14:creationId xmlns:p14="http://schemas.microsoft.com/office/powerpoint/2010/main" val="24446043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480018-2DF8-4D7E-A8FD-A1BC59FAAF5D}"/>
              </a:ext>
            </a:extLst>
          </p:cNvPr>
          <p:cNvSpPr>
            <a:spLocks noGrp="1"/>
          </p:cNvSpPr>
          <p:nvPr>
            <p:ph type="title"/>
          </p:nvPr>
        </p:nvSpPr>
        <p:spPr/>
        <p:txBody>
          <a:bodyPr>
            <a:normAutofit/>
          </a:bodyPr>
          <a:lstStyle/>
          <a:p>
            <a:pPr algn="ctr"/>
            <a:r>
              <a:rPr lang="en-US" sz="2400" b="1" dirty="0">
                <a:solidFill>
                  <a:srgbClr val="FF0000"/>
                </a:solidFill>
              </a:rPr>
              <a:t>HOME ASSIGNMENT</a:t>
            </a:r>
            <a:endParaRPr lang="en-IN" sz="2400" b="1" dirty="0">
              <a:solidFill>
                <a:srgbClr val="FF0000"/>
              </a:solidFill>
            </a:endParaRPr>
          </a:p>
        </p:txBody>
      </p:sp>
      <p:sp>
        <p:nvSpPr>
          <p:cNvPr id="3" name="Content Placeholder 2">
            <a:extLst>
              <a:ext uri="{FF2B5EF4-FFF2-40B4-BE49-F238E27FC236}">
                <a16:creationId xmlns:a16="http://schemas.microsoft.com/office/drawing/2014/main" id="{1506D45D-7D35-4A27-9BE4-69C573B8DE9E}"/>
              </a:ext>
            </a:extLst>
          </p:cNvPr>
          <p:cNvSpPr>
            <a:spLocks noGrp="1"/>
          </p:cNvSpPr>
          <p:nvPr>
            <p:ph idx="1"/>
          </p:nvPr>
        </p:nvSpPr>
        <p:spPr/>
        <p:txBody>
          <a:bodyPr/>
          <a:lstStyle/>
          <a:p>
            <a:pPr marL="0" indent="0">
              <a:buNone/>
            </a:pPr>
            <a:r>
              <a:rPr lang="en-US" dirty="0"/>
              <a:t>In Box Question -3 </a:t>
            </a:r>
            <a:r>
              <a:rPr lang="en-US" dirty="0" err="1"/>
              <a:t>pg</a:t>
            </a:r>
            <a:r>
              <a:rPr lang="en-US" dirty="0"/>
              <a:t> no-112 and Exercise Question No-13</a:t>
            </a:r>
            <a:endParaRPr lang="en-IN" dirty="0"/>
          </a:p>
        </p:txBody>
      </p:sp>
      <p:pic>
        <p:nvPicPr>
          <p:cNvPr id="4" name="Picture 6" descr="https://lh6.googleusercontent.com/4sdW2sq7oAFLtRv-fygcfRsKi54VwU7fOTW7tCnOkUaYOYiBTv72q8jFPRgq4C9qXtwFyQFdvpl-87pSUvtiU7PFd-9jAQ8j5WZXHvDWdN7y78oRBYVFWsaTxfo3FqgcU4bP7FZGf_3IbIWK0g">
            <a:extLst>
              <a:ext uri="{FF2B5EF4-FFF2-40B4-BE49-F238E27FC236}">
                <a16:creationId xmlns:a16="http://schemas.microsoft.com/office/drawing/2014/main" id="{5E4661F6-5C76-4EFE-9CFB-C58BBCDCFB3C}"/>
              </a:ext>
            </a:extLst>
          </p:cNvPr>
          <p:cNvPicPr>
            <a:picLocks noChangeAspect="1" noChangeArrowheads="1"/>
          </p:cNvPicPr>
          <p:nvPr/>
        </p:nvPicPr>
        <p:blipFill>
          <a:blip r:embed="rId2" cstate="print"/>
          <a:srcRect/>
          <a:stretch>
            <a:fillRect/>
          </a:stretch>
        </p:blipFill>
        <p:spPr bwMode="auto">
          <a:xfrm>
            <a:off x="10085832" y="396748"/>
            <a:ext cx="1606550" cy="838200"/>
          </a:xfrm>
          <a:prstGeom prst="rect">
            <a:avLst/>
          </a:prstGeom>
          <a:noFill/>
          <a:ln w="9525">
            <a:noFill/>
            <a:miter lim="800000"/>
            <a:headEnd/>
            <a:tailEnd/>
          </a:ln>
        </p:spPr>
      </p:pic>
    </p:spTree>
    <p:extLst>
      <p:ext uri="{BB962C8B-B14F-4D97-AF65-F5344CB8AC3E}">
        <p14:creationId xmlns:p14="http://schemas.microsoft.com/office/powerpoint/2010/main" val="21455567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2FFC5FF-EDAC-4A80-9FA9-593916F90826}"/>
              </a:ext>
            </a:extLst>
          </p:cNvPr>
          <p:cNvSpPr>
            <a:spLocks noGrp="1"/>
          </p:cNvSpPr>
          <p:nvPr>
            <p:ph idx="1"/>
          </p:nvPr>
        </p:nvSpPr>
        <p:spPr/>
        <p:txBody>
          <a:bodyPr/>
          <a:lstStyle/>
          <a:p>
            <a:pPr marL="0" indent="0">
              <a:buNone/>
            </a:pPr>
            <a:r>
              <a:rPr lang="en-US" dirty="0"/>
              <a:t>                                           </a:t>
            </a:r>
          </a:p>
          <a:p>
            <a:pPr marL="0" indent="0">
              <a:buNone/>
            </a:pPr>
            <a:endParaRPr lang="en-US" dirty="0"/>
          </a:p>
          <a:p>
            <a:pPr marL="0" indent="0">
              <a:buNone/>
            </a:pPr>
            <a:endParaRPr lang="en-US" dirty="0"/>
          </a:p>
          <a:p>
            <a:pPr marL="0" indent="0">
              <a:buNone/>
            </a:pPr>
            <a:r>
              <a:rPr lang="en-US" dirty="0"/>
              <a:t>                                            </a:t>
            </a:r>
            <a:r>
              <a:rPr lang="en-US" dirty="0">
                <a:solidFill>
                  <a:srgbClr val="FF0000"/>
                </a:solidFill>
              </a:rPr>
              <a:t>THANKING YOU </a:t>
            </a:r>
          </a:p>
          <a:p>
            <a:pPr marL="0" indent="0">
              <a:buNone/>
            </a:pPr>
            <a:r>
              <a:rPr lang="en-US" dirty="0">
                <a:solidFill>
                  <a:srgbClr val="FF0000"/>
                </a:solidFill>
              </a:rPr>
              <a:t>                                ODM EDUCATIONAL GROUP.</a:t>
            </a:r>
            <a:endParaRPr lang="en-IN" dirty="0">
              <a:solidFill>
                <a:srgbClr val="FF0000"/>
              </a:solidFill>
            </a:endParaRPr>
          </a:p>
        </p:txBody>
      </p:sp>
      <p:pic>
        <p:nvPicPr>
          <p:cNvPr id="5" name="Picture 6" descr="https://lh6.googleusercontent.com/4sdW2sq7oAFLtRv-fygcfRsKi54VwU7fOTW7tCnOkUaYOYiBTv72q8jFPRgq4C9qXtwFyQFdvpl-87pSUvtiU7PFd-9jAQ8j5WZXHvDWdN7y78oRBYVFWsaTxfo3FqgcU4bP7FZGf_3IbIWK0g">
            <a:extLst>
              <a:ext uri="{FF2B5EF4-FFF2-40B4-BE49-F238E27FC236}">
                <a16:creationId xmlns:a16="http://schemas.microsoft.com/office/drawing/2014/main" id="{BD2FDD5A-628B-4021-B779-821FA5792D84}"/>
              </a:ext>
            </a:extLst>
          </p:cNvPr>
          <p:cNvPicPr>
            <a:picLocks noChangeAspect="1" noChangeArrowheads="1"/>
          </p:cNvPicPr>
          <p:nvPr/>
        </p:nvPicPr>
        <p:blipFill>
          <a:blip r:embed="rId2" cstate="print"/>
          <a:srcRect/>
          <a:stretch>
            <a:fillRect/>
          </a:stretch>
        </p:blipFill>
        <p:spPr bwMode="auto">
          <a:xfrm>
            <a:off x="10085832" y="396748"/>
            <a:ext cx="1606550" cy="838200"/>
          </a:xfrm>
          <a:prstGeom prst="rect">
            <a:avLst/>
          </a:prstGeom>
          <a:noFill/>
          <a:ln w="9525">
            <a:noFill/>
            <a:miter lim="800000"/>
            <a:headEnd/>
            <a:tailEnd/>
          </a:ln>
        </p:spPr>
      </p:pic>
    </p:spTree>
    <p:extLst>
      <p:ext uri="{BB962C8B-B14F-4D97-AF65-F5344CB8AC3E}">
        <p14:creationId xmlns:p14="http://schemas.microsoft.com/office/powerpoint/2010/main" val="13650884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TotalTime>
  <Words>377</Words>
  <Application>Microsoft Office PowerPoint</Application>
  <PresentationFormat>Widescreen</PresentationFormat>
  <Paragraphs>28</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Arial MT</vt:lpstr>
      <vt:lpstr>Calibri</vt:lpstr>
      <vt:lpstr>Calibri Light</vt:lpstr>
      <vt:lpstr>Office Theme</vt:lpstr>
      <vt:lpstr>PowerPoint Presentation</vt:lpstr>
      <vt:lpstr>PowerPoint Presentation</vt:lpstr>
      <vt:lpstr>PowerPoint Presentation</vt:lpstr>
      <vt:lpstr>NEPHRON</vt:lpstr>
      <vt:lpstr>GLOMERULAR FILTRATION</vt:lpstr>
      <vt:lpstr>PowerPoint Presentation</vt:lpstr>
      <vt:lpstr>HEMODIALYSIS</vt:lpstr>
      <vt:lpstr>HOME ASSIGNMENT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DEBASHISH BALA</dc:creator>
  <cp:lastModifiedBy>DEBASHISH BALA</cp:lastModifiedBy>
  <cp:revision>24</cp:revision>
  <dcterms:created xsi:type="dcterms:W3CDTF">2021-03-22T19:30:44Z</dcterms:created>
  <dcterms:modified xsi:type="dcterms:W3CDTF">2021-12-18T08:05:48Z</dcterms:modified>
</cp:coreProperties>
</file>