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8" r:id="rId3"/>
    <p:sldId id="259" r:id="rId4"/>
    <p:sldId id="260" r:id="rId5"/>
    <p:sldId id="272" r:id="rId6"/>
    <p:sldId id="261" r:id="rId7"/>
    <p:sldId id="269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EC7F-CD84-4BE2-94D5-0034E8DD2F2F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DAB5B-0E15-4405-BBE0-9A3032BE1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EC7F-CD84-4BE2-94D5-0034E8DD2F2F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DAB5B-0E15-4405-BBE0-9A3032BE1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EC7F-CD84-4BE2-94D5-0034E8DD2F2F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DAB5B-0E15-4405-BBE0-9A3032BE1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EC7F-CD84-4BE2-94D5-0034E8DD2F2F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DAB5B-0E15-4405-BBE0-9A3032BE1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EC7F-CD84-4BE2-94D5-0034E8DD2F2F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DAB5B-0E15-4405-BBE0-9A3032BE1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EC7F-CD84-4BE2-94D5-0034E8DD2F2F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DAB5B-0E15-4405-BBE0-9A3032BE1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EC7F-CD84-4BE2-94D5-0034E8DD2F2F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DAB5B-0E15-4405-BBE0-9A3032BE1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EC7F-CD84-4BE2-94D5-0034E8DD2F2F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DAB5B-0E15-4405-BBE0-9A3032BE1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EC7F-CD84-4BE2-94D5-0034E8DD2F2F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DAB5B-0E15-4405-BBE0-9A3032BE1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EC7F-CD84-4BE2-94D5-0034E8DD2F2F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DAB5B-0E15-4405-BBE0-9A3032BE1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EC7F-CD84-4BE2-94D5-0034E8DD2F2F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DAB5B-0E15-4405-BBE0-9A3032BE1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4EC7F-CD84-4BE2-94D5-0034E8DD2F2F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DAB5B-0E15-4405-BBE0-9A3032BE1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9tg3csrFVJw" TargetMode="External"/><Relationship Id="rId2" Type="http://schemas.openxmlformats.org/officeDocument/2006/relationships/hyperlink" Target="https://youtu.be/B6mi1-YoRT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sz="3200" smtClean="0">
                <a:solidFill>
                  <a:srgbClr val="CC3300"/>
                </a:solidFill>
                <a:latin typeface="+mn-lt"/>
              </a:rPr>
              <a:t/>
            </a:r>
            <a:br>
              <a:rPr sz="3200" smtClean="0">
                <a:solidFill>
                  <a:srgbClr val="CC3300"/>
                </a:solidFill>
                <a:latin typeface="+mn-lt"/>
              </a:rPr>
            </a:br>
            <a:r>
              <a:rPr lang="en-US" sz="3200" dirty="0" smtClean="0">
                <a:solidFill>
                  <a:srgbClr val="CC3300"/>
                </a:solidFill>
                <a:latin typeface="+mn-lt"/>
              </a:rPr>
              <a:t>FORCE</a:t>
            </a:r>
            <a:r>
              <a:rPr lang="en-US" sz="2800" dirty="0" smtClean="0">
                <a:solidFill>
                  <a:srgbClr val="FF0000"/>
                </a:solidFill>
              </a:rPr>
              <a:t/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700" dirty="0" smtClean="0"/>
              <a:t/>
            </a:r>
            <a:br>
              <a:rPr lang="en-US" sz="2700" dirty="0" smtClean="0"/>
            </a:br>
            <a:endParaRPr sz="270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051" name="Subtitle 5"/>
          <p:cNvSpPr>
            <a:spLocks noGrp="1"/>
          </p:cNvSpPr>
          <p:nvPr>
            <p:ph type="subTitle" idx="1"/>
          </p:nvPr>
        </p:nvSpPr>
        <p:spPr>
          <a:xfrm>
            <a:off x="1066800" y="3200400"/>
            <a:ext cx="6705600" cy="16002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SUBJECT-PHYSICS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CHAPTER NO- 3</a:t>
            </a:r>
          </a:p>
          <a:p>
            <a:r>
              <a:rPr lang="en-IN" sz="2400" b="1" dirty="0" smtClean="0">
                <a:solidFill>
                  <a:schemeClr val="tx1"/>
                </a:solidFill>
              </a:rPr>
              <a:t>Effects of a force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PERIOD-2</a:t>
            </a:r>
          </a:p>
        </p:txBody>
      </p:sp>
      <p:pic>
        <p:nvPicPr>
          <p:cNvPr id="2052" name="Picture 4" descr="https://lh5.googleusercontent.com/B2T2ql4TLjSp4ggLqeDbw6DFpympyfswUtrz-ep90zjZpSCeRdrh5O-r-ciOZWWNnQpfTh0JhbmBes_QYjfZ0oNf0orHv3YbFGbQVGiE5wE10TvecMrl56liQVRS4919T7CdvvPq7JNX0fFIT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191125"/>
            <a:ext cx="89916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6" descr="https://lh6.googleusercontent.com/4sdW2sq7oAFLtRv-fygcfRsKi54VwU7fOTW7tCnOkUaYOYiBTv72q8jFPRgq4C9qXtwFyQFdvpl-87pSUvtiU7PFd-9jAQ8j5WZXHvDWdN7y78oRBYVFWsaTxfo3FqgcU4bP7FZGf_3IbIWK0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22860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4582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                                      </a:t>
            </a:r>
            <a:r>
              <a:rPr lang="en-US" sz="2400" dirty="0" smtClean="0">
                <a:solidFill>
                  <a:srgbClr val="FF0000"/>
                </a:solidFill>
              </a:rPr>
              <a:t>LEARNING  OBJECTIVE</a:t>
            </a:r>
          </a:p>
          <a:p>
            <a:pPr lvl="0"/>
            <a:r>
              <a:rPr lang="en-IN" sz="2400" dirty="0" smtClean="0"/>
              <a:t>Students will be able to </a:t>
            </a:r>
            <a:endParaRPr lang="en-US" sz="2400" dirty="0" smtClean="0"/>
          </a:p>
          <a:p>
            <a:pPr lvl="0"/>
            <a:r>
              <a:rPr lang="en-IN" sz="2400" dirty="0" smtClean="0"/>
              <a:t>Familiarize with the effects of force</a:t>
            </a:r>
            <a:endParaRPr lang="en-US" sz="2400" dirty="0" smtClean="0"/>
          </a:p>
          <a:p>
            <a:pPr lvl="0"/>
            <a:r>
              <a:rPr lang="en-IN" sz="2400" dirty="0" smtClean="0"/>
              <a:t>Describe the different effects of force with appropriate examples </a:t>
            </a:r>
            <a:endParaRPr lang="en-US" sz="2400" dirty="0" smtClean="0"/>
          </a:p>
          <a:p>
            <a:pPr lvl="0"/>
            <a:r>
              <a:rPr lang="en-IN" sz="2400" dirty="0" smtClean="0"/>
              <a:t>Relate different effects of force in real life situations.</a:t>
            </a:r>
            <a:endParaRPr lang="en-US" sz="2400" dirty="0" smtClean="0"/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</a:endParaRPr>
          </a:p>
        </p:txBody>
      </p:sp>
      <p:pic>
        <p:nvPicPr>
          <p:cNvPr id="4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6858000" y="228600"/>
            <a:ext cx="1994526" cy="916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sourc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0" y="4495800"/>
            <a:ext cx="2286000" cy="236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382000" cy="5745163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IN" sz="2400" dirty="0" smtClean="0"/>
          </a:p>
          <a:p>
            <a:pPr lvl="0">
              <a:buNone/>
            </a:pPr>
            <a:r>
              <a:rPr lang="en-IN" sz="2400" dirty="0" smtClean="0"/>
              <a:t>                                     </a:t>
            </a:r>
            <a:r>
              <a:rPr lang="en-IN" sz="2400" dirty="0" smtClean="0">
                <a:solidFill>
                  <a:srgbClr val="FF0000"/>
                </a:solidFill>
              </a:rPr>
              <a:t>WARM UP ACTIVITY</a:t>
            </a:r>
          </a:p>
          <a:p>
            <a:pPr lvl="0"/>
            <a:r>
              <a:rPr lang="en-IN" sz="2400" dirty="0" smtClean="0"/>
              <a:t>Recapitulate the previous topic by asking the following questions.</a:t>
            </a:r>
            <a:endParaRPr lang="en-US" sz="2400" dirty="0" smtClean="0"/>
          </a:p>
          <a:p>
            <a:pPr lvl="0"/>
            <a:r>
              <a:rPr lang="en-IN" sz="2400" dirty="0" smtClean="0"/>
              <a:t>Define force.</a:t>
            </a:r>
            <a:endParaRPr lang="en-US" sz="2400" dirty="0" smtClean="0"/>
          </a:p>
          <a:p>
            <a:pPr lvl="0"/>
            <a:r>
              <a:rPr lang="en-US" sz="2400" dirty="0" smtClean="0"/>
              <a:t>Give an example of force as push and pull</a:t>
            </a:r>
          </a:p>
          <a:p>
            <a:r>
              <a:rPr lang="en-IN" sz="2400" dirty="0" smtClean="0"/>
              <a:t>Explain force as stretch with the help of an example.</a:t>
            </a:r>
            <a:endParaRPr lang="en-IN" sz="2400" dirty="0" smtClean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4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7149474" y="228600"/>
            <a:ext cx="1994526" cy="916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6705600" y="304800"/>
            <a:ext cx="1994526" cy="9166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228600"/>
            <a:ext cx="8305800" cy="5897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>
                <a:solidFill>
                  <a:srgbClr val="FF0000"/>
                </a:solidFill>
              </a:rPr>
              <a:t>Effects of force</a:t>
            </a:r>
          </a:p>
          <a:p>
            <a:pPr lvl="0">
              <a:buNone/>
            </a:pPr>
            <a:r>
              <a:rPr lang="en-US" sz="2400" dirty="0" smtClean="0"/>
              <a:t>force can</a:t>
            </a:r>
          </a:p>
          <a:p>
            <a:pPr lvl="0"/>
            <a:r>
              <a:rPr lang="en-US" sz="2400" dirty="0" smtClean="0"/>
              <a:t>move a body originally at rest </a:t>
            </a:r>
          </a:p>
          <a:p>
            <a:pPr lvl="0"/>
            <a:r>
              <a:rPr lang="en-US" sz="2400" dirty="0" smtClean="0"/>
              <a:t>stop a moving  body</a:t>
            </a:r>
          </a:p>
          <a:p>
            <a:pPr lvl="0"/>
            <a:r>
              <a:rPr lang="en-US" sz="2400" dirty="0" smtClean="0"/>
              <a:t>make a moving body to move faster</a:t>
            </a:r>
          </a:p>
          <a:p>
            <a:pPr lvl="0"/>
            <a:r>
              <a:rPr lang="en-US" sz="2400" dirty="0" smtClean="0"/>
              <a:t>slow down a moving body</a:t>
            </a:r>
          </a:p>
          <a:p>
            <a:pPr lvl="0"/>
            <a:r>
              <a:rPr lang="en-US" sz="2400" dirty="0" smtClean="0"/>
              <a:t>change the direction of motion of a moving body</a:t>
            </a:r>
          </a:p>
          <a:p>
            <a:pPr lvl="0"/>
            <a:r>
              <a:rPr lang="en-US" sz="2400" dirty="0" smtClean="0"/>
              <a:t>change the shape or size of the body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show the following videos for better understanding of the concept</a:t>
            </a:r>
          </a:p>
          <a:p>
            <a:r>
              <a:rPr lang="en-IN" dirty="0" smtClean="0"/>
              <a:t>   </a:t>
            </a:r>
            <a:r>
              <a:rPr lang="en-IN" u="sng" dirty="0" smtClean="0">
                <a:hlinkClick r:id="rId2"/>
              </a:rPr>
              <a:t>https://youtu.be/B6mi1-YoRT4</a:t>
            </a:r>
            <a:endParaRPr lang="en-US" dirty="0" smtClean="0"/>
          </a:p>
          <a:p>
            <a:r>
              <a:rPr lang="en-US" u="sng" dirty="0" smtClean="0">
                <a:hlinkClick r:id="rId3"/>
              </a:rPr>
              <a:t>https://youtu.be/9tg3csrFVJw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Google Shape;63;p14"/>
          <p:cNvPicPr preferRelativeResize="0"/>
          <p:nvPr/>
        </p:nvPicPr>
        <p:blipFill rotWithShape="1">
          <a:blip r:embed="rId4" cstate="print">
            <a:alphaModFix/>
          </a:blip>
          <a:srcRect/>
          <a:stretch/>
        </p:blipFill>
        <p:spPr>
          <a:xfrm>
            <a:off x="7149474" y="0"/>
            <a:ext cx="1994526" cy="916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7149474" y="228600"/>
            <a:ext cx="1994526" cy="9166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457200"/>
            <a:ext cx="83820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EFFECTS OF FORCE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990600"/>
            <a:ext cx="7239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7159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HOME ASSIGNMENT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458200" cy="4906963"/>
          </a:xfrm>
        </p:spPr>
        <p:txBody>
          <a:bodyPr/>
          <a:lstStyle/>
          <a:p>
            <a:r>
              <a:rPr lang="en-IN" sz="2400" dirty="0" smtClean="0"/>
              <a:t>Exercise- B 3,4</a:t>
            </a:r>
            <a:endParaRPr lang="en-US" sz="2400" dirty="0" smtClean="0"/>
          </a:p>
          <a:p>
            <a:pPr lvl="0"/>
            <a:r>
              <a:rPr lang="en-IN" sz="2400" dirty="0" smtClean="0"/>
              <a:t>Describe the different effects of force with appropriate examples </a:t>
            </a:r>
            <a:endParaRPr lang="en-US" sz="2400" dirty="0" smtClean="0"/>
          </a:p>
          <a:p>
            <a:pPr lvl="0"/>
            <a:r>
              <a:rPr lang="en-US" sz="2400" dirty="0" smtClean="0"/>
              <a:t>Explain along with examples that a force can</a:t>
            </a:r>
          </a:p>
          <a:p>
            <a:pPr lvl="0"/>
            <a:r>
              <a:rPr lang="en-US" sz="2400" dirty="0" smtClean="0"/>
              <a:t>change the direction of motion of a moving body</a:t>
            </a:r>
          </a:p>
          <a:p>
            <a:pPr lvl="0"/>
            <a:r>
              <a:rPr lang="en-US" sz="2400" dirty="0" smtClean="0"/>
              <a:t>change the shape or size of the body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7149474" y="0"/>
            <a:ext cx="1994526" cy="916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8675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charset="0"/>
              <a:buNone/>
            </a:pPr>
            <a:r>
              <a:rPr lang="en-US" b="1" dirty="0" smtClean="0"/>
              <a:t>                          </a:t>
            </a:r>
          </a:p>
          <a:p>
            <a:pPr>
              <a:buFont typeface="Arial" charset="0"/>
              <a:buNone/>
            </a:pPr>
            <a:endParaRPr lang="en-US" b="1" dirty="0" smtClean="0"/>
          </a:p>
          <a:p>
            <a:pPr>
              <a:buFont typeface="Arial" charset="0"/>
              <a:buNone/>
            </a:pPr>
            <a:r>
              <a:rPr lang="en-US" sz="4800" b="1" dirty="0" smtClean="0"/>
              <a:t>                 </a:t>
            </a:r>
            <a:r>
              <a:rPr lang="en-US" sz="4000" b="1" dirty="0" smtClean="0"/>
              <a:t>THANKING YOU</a:t>
            </a:r>
            <a:endParaRPr lang="en-US" sz="4000" dirty="0" smtClean="0"/>
          </a:p>
          <a:p>
            <a:pPr>
              <a:buFont typeface="Arial" charset="0"/>
              <a:buNone/>
            </a:pPr>
            <a:r>
              <a:rPr lang="en-US" sz="4000" b="1" smtClean="0">
                <a:solidFill>
                  <a:srgbClr val="FF0000"/>
                </a:solidFill>
              </a:rPr>
              <a:t>            </a:t>
            </a:r>
            <a:r>
              <a:rPr lang="en-US" sz="4000" b="1" dirty="0" smtClean="0">
                <a:solidFill>
                  <a:srgbClr val="FF0000"/>
                </a:solidFill>
              </a:rPr>
              <a:t>ODM EDUCATIONAL GROUP</a:t>
            </a:r>
            <a:endParaRPr lang="en-US" sz="4000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Font typeface="Arial" charset="0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pic>
        <p:nvPicPr>
          <p:cNvPr id="4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7239000" y="152400"/>
            <a:ext cx="19050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191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FORCE  </vt:lpstr>
      <vt:lpstr>Slide 2</vt:lpstr>
      <vt:lpstr>Slide 3</vt:lpstr>
      <vt:lpstr>Slide 4</vt:lpstr>
      <vt:lpstr>Slide 5</vt:lpstr>
      <vt:lpstr>Slide 6</vt:lpstr>
      <vt:lpstr>HOME ASSIGNMENT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MATTER  </dc:title>
  <dc:creator>FNSCB</dc:creator>
  <cp:lastModifiedBy>FNSCB</cp:lastModifiedBy>
  <cp:revision>7</cp:revision>
  <dcterms:created xsi:type="dcterms:W3CDTF">2021-04-09T09:33:50Z</dcterms:created>
  <dcterms:modified xsi:type="dcterms:W3CDTF">2021-12-18T10:14:59Z</dcterms:modified>
</cp:coreProperties>
</file>