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71" r:id="rId5"/>
    <p:sldId id="272" r:id="rId6"/>
    <p:sldId id="273" r:id="rId7"/>
    <p:sldId id="274" r:id="rId8"/>
    <p:sldId id="275" r:id="rId9"/>
    <p:sldId id="276" r:id="rId10"/>
    <p:sldId id="2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A3247-D78A-467E-B7E5-D234173F04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0B7EB91-E4BB-4B59-8102-3FBC2C9E78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A79C22D-0F96-450A-8E01-ED7AFD4DD8F3}"/>
              </a:ext>
            </a:extLst>
          </p:cNvPr>
          <p:cNvSpPr>
            <a:spLocks noGrp="1"/>
          </p:cNvSpPr>
          <p:nvPr>
            <p:ph type="dt" sz="half" idx="10"/>
          </p:nvPr>
        </p:nvSpPr>
        <p:spPr/>
        <p:txBody>
          <a:bodyPr/>
          <a:lstStyle/>
          <a:p>
            <a:fld id="{7D6A8892-BD1C-474C-ADB4-5C1234F112F3}" type="datetimeFigureOut">
              <a:rPr lang="en-IN" smtClean="0"/>
              <a:t>27-12-2021</a:t>
            </a:fld>
            <a:endParaRPr lang="en-IN"/>
          </a:p>
        </p:txBody>
      </p:sp>
      <p:sp>
        <p:nvSpPr>
          <p:cNvPr id="5" name="Footer Placeholder 4">
            <a:extLst>
              <a:ext uri="{FF2B5EF4-FFF2-40B4-BE49-F238E27FC236}">
                <a16:creationId xmlns:a16="http://schemas.microsoft.com/office/drawing/2014/main" id="{F2958D9C-B1F3-459C-9664-3317394F5DB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A7F6535-7BF1-4DE3-AAEA-24C86679C06C}"/>
              </a:ext>
            </a:extLst>
          </p:cNvPr>
          <p:cNvSpPr>
            <a:spLocks noGrp="1"/>
          </p:cNvSpPr>
          <p:nvPr>
            <p:ph type="sldNum" sz="quarter" idx="12"/>
          </p:nvPr>
        </p:nvSpPr>
        <p:spPr/>
        <p:txBody>
          <a:bodyPr/>
          <a:lstStyle/>
          <a:p>
            <a:fld id="{58693355-040C-4515-B52B-5E1355977780}" type="slidenum">
              <a:rPr lang="en-IN" smtClean="0"/>
              <a:t>‹#›</a:t>
            </a:fld>
            <a:endParaRPr lang="en-IN"/>
          </a:p>
        </p:txBody>
      </p:sp>
    </p:spTree>
    <p:extLst>
      <p:ext uri="{BB962C8B-B14F-4D97-AF65-F5344CB8AC3E}">
        <p14:creationId xmlns:p14="http://schemas.microsoft.com/office/powerpoint/2010/main" val="3482790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9F7E2-6B8D-46F1-9557-0A2C9BADB1CF}"/>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E08992E-B9BD-48B8-A9DB-3FA3ADB5FD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883CE95-F818-4556-A251-5ABEE00544C8}"/>
              </a:ext>
            </a:extLst>
          </p:cNvPr>
          <p:cNvSpPr>
            <a:spLocks noGrp="1"/>
          </p:cNvSpPr>
          <p:nvPr>
            <p:ph type="dt" sz="half" idx="10"/>
          </p:nvPr>
        </p:nvSpPr>
        <p:spPr/>
        <p:txBody>
          <a:bodyPr/>
          <a:lstStyle/>
          <a:p>
            <a:fld id="{7D6A8892-BD1C-474C-ADB4-5C1234F112F3}" type="datetimeFigureOut">
              <a:rPr lang="en-IN" smtClean="0"/>
              <a:t>27-12-2021</a:t>
            </a:fld>
            <a:endParaRPr lang="en-IN"/>
          </a:p>
        </p:txBody>
      </p:sp>
      <p:sp>
        <p:nvSpPr>
          <p:cNvPr id="5" name="Footer Placeholder 4">
            <a:extLst>
              <a:ext uri="{FF2B5EF4-FFF2-40B4-BE49-F238E27FC236}">
                <a16:creationId xmlns:a16="http://schemas.microsoft.com/office/drawing/2014/main" id="{3CF97948-D188-4E7E-AF0F-C5E486D07BE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3E11C33-2AC8-4731-BFD0-F135F34A55CF}"/>
              </a:ext>
            </a:extLst>
          </p:cNvPr>
          <p:cNvSpPr>
            <a:spLocks noGrp="1"/>
          </p:cNvSpPr>
          <p:nvPr>
            <p:ph type="sldNum" sz="quarter" idx="12"/>
          </p:nvPr>
        </p:nvSpPr>
        <p:spPr/>
        <p:txBody>
          <a:bodyPr/>
          <a:lstStyle/>
          <a:p>
            <a:fld id="{58693355-040C-4515-B52B-5E1355977780}" type="slidenum">
              <a:rPr lang="en-IN" smtClean="0"/>
              <a:t>‹#›</a:t>
            </a:fld>
            <a:endParaRPr lang="en-IN"/>
          </a:p>
        </p:txBody>
      </p:sp>
    </p:spTree>
    <p:extLst>
      <p:ext uri="{BB962C8B-B14F-4D97-AF65-F5344CB8AC3E}">
        <p14:creationId xmlns:p14="http://schemas.microsoft.com/office/powerpoint/2010/main" val="3004475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20390B-E4D8-4A24-9E32-04216FB6822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8D70BFF-C482-422D-B1D0-9A9240299E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81879F9-8BBC-4756-BB76-D6B7A0F08874}"/>
              </a:ext>
            </a:extLst>
          </p:cNvPr>
          <p:cNvSpPr>
            <a:spLocks noGrp="1"/>
          </p:cNvSpPr>
          <p:nvPr>
            <p:ph type="dt" sz="half" idx="10"/>
          </p:nvPr>
        </p:nvSpPr>
        <p:spPr/>
        <p:txBody>
          <a:bodyPr/>
          <a:lstStyle/>
          <a:p>
            <a:fld id="{7D6A8892-BD1C-474C-ADB4-5C1234F112F3}" type="datetimeFigureOut">
              <a:rPr lang="en-IN" smtClean="0"/>
              <a:t>27-12-2021</a:t>
            </a:fld>
            <a:endParaRPr lang="en-IN"/>
          </a:p>
        </p:txBody>
      </p:sp>
      <p:sp>
        <p:nvSpPr>
          <p:cNvPr id="5" name="Footer Placeholder 4">
            <a:extLst>
              <a:ext uri="{FF2B5EF4-FFF2-40B4-BE49-F238E27FC236}">
                <a16:creationId xmlns:a16="http://schemas.microsoft.com/office/drawing/2014/main" id="{0CCC0060-04C4-42B5-AE1E-7C66A526E21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9F7EF20-BAFE-4A77-B333-8EF89551DC17}"/>
              </a:ext>
            </a:extLst>
          </p:cNvPr>
          <p:cNvSpPr>
            <a:spLocks noGrp="1"/>
          </p:cNvSpPr>
          <p:nvPr>
            <p:ph type="sldNum" sz="quarter" idx="12"/>
          </p:nvPr>
        </p:nvSpPr>
        <p:spPr/>
        <p:txBody>
          <a:bodyPr/>
          <a:lstStyle/>
          <a:p>
            <a:fld id="{58693355-040C-4515-B52B-5E1355977780}" type="slidenum">
              <a:rPr lang="en-IN" smtClean="0"/>
              <a:t>‹#›</a:t>
            </a:fld>
            <a:endParaRPr lang="en-IN"/>
          </a:p>
        </p:txBody>
      </p:sp>
    </p:spTree>
    <p:extLst>
      <p:ext uri="{BB962C8B-B14F-4D97-AF65-F5344CB8AC3E}">
        <p14:creationId xmlns:p14="http://schemas.microsoft.com/office/powerpoint/2010/main" val="1174027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EE3D4-DF11-4F88-B7D1-EE1A0F1AC0E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08C37F7-44C9-4AAC-AB8C-80EFD9C5503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7A221B8-5EE2-4041-8D2C-EAE87BD93D87}"/>
              </a:ext>
            </a:extLst>
          </p:cNvPr>
          <p:cNvSpPr>
            <a:spLocks noGrp="1"/>
          </p:cNvSpPr>
          <p:nvPr>
            <p:ph type="dt" sz="half" idx="10"/>
          </p:nvPr>
        </p:nvSpPr>
        <p:spPr/>
        <p:txBody>
          <a:bodyPr/>
          <a:lstStyle/>
          <a:p>
            <a:fld id="{7D6A8892-BD1C-474C-ADB4-5C1234F112F3}" type="datetimeFigureOut">
              <a:rPr lang="en-IN" smtClean="0"/>
              <a:t>27-12-2021</a:t>
            </a:fld>
            <a:endParaRPr lang="en-IN"/>
          </a:p>
        </p:txBody>
      </p:sp>
      <p:sp>
        <p:nvSpPr>
          <p:cNvPr id="5" name="Footer Placeholder 4">
            <a:extLst>
              <a:ext uri="{FF2B5EF4-FFF2-40B4-BE49-F238E27FC236}">
                <a16:creationId xmlns:a16="http://schemas.microsoft.com/office/drawing/2014/main" id="{ED496184-6B34-4BE1-85FA-8181FA471A1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C3E9DCA-1137-48BF-8596-C82C03D0B8D2}"/>
              </a:ext>
            </a:extLst>
          </p:cNvPr>
          <p:cNvSpPr>
            <a:spLocks noGrp="1"/>
          </p:cNvSpPr>
          <p:nvPr>
            <p:ph type="sldNum" sz="quarter" idx="12"/>
          </p:nvPr>
        </p:nvSpPr>
        <p:spPr/>
        <p:txBody>
          <a:bodyPr/>
          <a:lstStyle/>
          <a:p>
            <a:fld id="{58693355-040C-4515-B52B-5E1355977780}" type="slidenum">
              <a:rPr lang="en-IN" smtClean="0"/>
              <a:t>‹#›</a:t>
            </a:fld>
            <a:endParaRPr lang="en-IN"/>
          </a:p>
        </p:txBody>
      </p:sp>
    </p:spTree>
    <p:extLst>
      <p:ext uri="{BB962C8B-B14F-4D97-AF65-F5344CB8AC3E}">
        <p14:creationId xmlns:p14="http://schemas.microsoft.com/office/powerpoint/2010/main" val="1170719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6233D-4F2E-4449-BB2A-FD13380E8E0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D0F09F4-ADAE-46FB-AA05-F54C12FEC3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79F76F2-0CCA-4B73-AC83-72AB7594F336}"/>
              </a:ext>
            </a:extLst>
          </p:cNvPr>
          <p:cNvSpPr>
            <a:spLocks noGrp="1"/>
          </p:cNvSpPr>
          <p:nvPr>
            <p:ph type="dt" sz="half" idx="10"/>
          </p:nvPr>
        </p:nvSpPr>
        <p:spPr/>
        <p:txBody>
          <a:bodyPr/>
          <a:lstStyle/>
          <a:p>
            <a:fld id="{7D6A8892-BD1C-474C-ADB4-5C1234F112F3}" type="datetimeFigureOut">
              <a:rPr lang="en-IN" smtClean="0"/>
              <a:t>27-12-2021</a:t>
            </a:fld>
            <a:endParaRPr lang="en-IN"/>
          </a:p>
        </p:txBody>
      </p:sp>
      <p:sp>
        <p:nvSpPr>
          <p:cNvPr id="5" name="Footer Placeholder 4">
            <a:extLst>
              <a:ext uri="{FF2B5EF4-FFF2-40B4-BE49-F238E27FC236}">
                <a16:creationId xmlns:a16="http://schemas.microsoft.com/office/drawing/2014/main" id="{1F3872E4-A1E8-4ACB-8FAF-08091BFF3C0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C26D878-325A-4570-B96D-C39C655A122C}"/>
              </a:ext>
            </a:extLst>
          </p:cNvPr>
          <p:cNvSpPr>
            <a:spLocks noGrp="1"/>
          </p:cNvSpPr>
          <p:nvPr>
            <p:ph type="sldNum" sz="quarter" idx="12"/>
          </p:nvPr>
        </p:nvSpPr>
        <p:spPr/>
        <p:txBody>
          <a:bodyPr/>
          <a:lstStyle/>
          <a:p>
            <a:fld id="{58693355-040C-4515-B52B-5E1355977780}" type="slidenum">
              <a:rPr lang="en-IN" smtClean="0"/>
              <a:t>‹#›</a:t>
            </a:fld>
            <a:endParaRPr lang="en-IN"/>
          </a:p>
        </p:txBody>
      </p:sp>
    </p:spTree>
    <p:extLst>
      <p:ext uri="{BB962C8B-B14F-4D97-AF65-F5344CB8AC3E}">
        <p14:creationId xmlns:p14="http://schemas.microsoft.com/office/powerpoint/2010/main" val="2585547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2C668-0152-4830-ACC9-E2D8BB2F279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2987E8C-B417-4992-9B70-2A01A3773A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064DCADB-EF44-48DD-8530-21657852AB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4F1B8850-FD05-48A0-90F5-F4F5558CEF8B}"/>
              </a:ext>
            </a:extLst>
          </p:cNvPr>
          <p:cNvSpPr>
            <a:spLocks noGrp="1"/>
          </p:cNvSpPr>
          <p:nvPr>
            <p:ph type="dt" sz="half" idx="10"/>
          </p:nvPr>
        </p:nvSpPr>
        <p:spPr/>
        <p:txBody>
          <a:bodyPr/>
          <a:lstStyle/>
          <a:p>
            <a:fld id="{7D6A8892-BD1C-474C-ADB4-5C1234F112F3}" type="datetimeFigureOut">
              <a:rPr lang="en-IN" smtClean="0"/>
              <a:t>27-12-2021</a:t>
            </a:fld>
            <a:endParaRPr lang="en-IN"/>
          </a:p>
        </p:txBody>
      </p:sp>
      <p:sp>
        <p:nvSpPr>
          <p:cNvPr id="6" name="Footer Placeholder 5">
            <a:extLst>
              <a:ext uri="{FF2B5EF4-FFF2-40B4-BE49-F238E27FC236}">
                <a16:creationId xmlns:a16="http://schemas.microsoft.com/office/drawing/2014/main" id="{C332E8AE-0086-47AD-8483-2564B025CE3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6B2272F-B915-4346-9B74-D2FA289C5803}"/>
              </a:ext>
            </a:extLst>
          </p:cNvPr>
          <p:cNvSpPr>
            <a:spLocks noGrp="1"/>
          </p:cNvSpPr>
          <p:nvPr>
            <p:ph type="sldNum" sz="quarter" idx="12"/>
          </p:nvPr>
        </p:nvSpPr>
        <p:spPr/>
        <p:txBody>
          <a:bodyPr/>
          <a:lstStyle/>
          <a:p>
            <a:fld id="{58693355-040C-4515-B52B-5E1355977780}" type="slidenum">
              <a:rPr lang="en-IN" smtClean="0"/>
              <a:t>‹#›</a:t>
            </a:fld>
            <a:endParaRPr lang="en-IN"/>
          </a:p>
        </p:txBody>
      </p:sp>
    </p:spTree>
    <p:extLst>
      <p:ext uri="{BB962C8B-B14F-4D97-AF65-F5344CB8AC3E}">
        <p14:creationId xmlns:p14="http://schemas.microsoft.com/office/powerpoint/2010/main" val="2771541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650C8-1951-4396-8711-9BCB573A026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928D752-AC5D-417D-9F9C-C412968B98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6A8DEB-3A37-4602-A43F-232499047B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2082606-E1BB-44EB-AD3D-52ADE61FD4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6346B5-67CD-4338-88B9-177B8F0E14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24D1275D-2909-49A8-910C-ADF33D1220FB}"/>
              </a:ext>
            </a:extLst>
          </p:cNvPr>
          <p:cNvSpPr>
            <a:spLocks noGrp="1"/>
          </p:cNvSpPr>
          <p:nvPr>
            <p:ph type="dt" sz="half" idx="10"/>
          </p:nvPr>
        </p:nvSpPr>
        <p:spPr/>
        <p:txBody>
          <a:bodyPr/>
          <a:lstStyle/>
          <a:p>
            <a:fld id="{7D6A8892-BD1C-474C-ADB4-5C1234F112F3}" type="datetimeFigureOut">
              <a:rPr lang="en-IN" smtClean="0"/>
              <a:t>27-12-2021</a:t>
            </a:fld>
            <a:endParaRPr lang="en-IN"/>
          </a:p>
        </p:txBody>
      </p:sp>
      <p:sp>
        <p:nvSpPr>
          <p:cNvPr id="8" name="Footer Placeholder 7">
            <a:extLst>
              <a:ext uri="{FF2B5EF4-FFF2-40B4-BE49-F238E27FC236}">
                <a16:creationId xmlns:a16="http://schemas.microsoft.com/office/drawing/2014/main" id="{460EB188-41BF-426B-B649-851B938697C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5DBBA20-DED1-470D-B80F-AB55FF10C043}"/>
              </a:ext>
            </a:extLst>
          </p:cNvPr>
          <p:cNvSpPr>
            <a:spLocks noGrp="1"/>
          </p:cNvSpPr>
          <p:nvPr>
            <p:ph type="sldNum" sz="quarter" idx="12"/>
          </p:nvPr>
        </p:nvSpPr>
        <p:spPr/>
        <p:txBody>
          <a:bodyPr/>
          <a:lstStyle/>
          <a:p>
            <a:fld id="{58693355-040C-4515-B52B-5E1355977780}" type="slidenum">
              <a:rPr lang="en-IN" smtClean="0"/>
              <a:t>‹#›</a:t>
            </a:fld>
            <a:endParaRPr lang="en-IN"/>
          </a:p>
        </p:txBody>
      </p:sp>
    </p:spTree>
    <p:extLst>
      <p:ext uri="{BB962C8B-B14F-4D97-AF65-F5344CB8AC3E}">
        <p14:creationId xmlns:p14="http://schemas.microsoft.com/office/powerpoint/2010/main" val="4016635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83641-4A63-4A0A-B905-3BE7EA4F999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456FF94B-E0D4-40C0-8FD5-4E0864C89271}"/>
              </a:ext>
            </a:extLst>
          </p:cNvPr>
          <p:cNvSpPr>
            <a:spLocks noGrp="1"/>
          </p:cNvSpPr>
          <p:nvPr>
            <p:ph type="dt" sz="half" idx="10"/>
          </p:nvPr>
        </p:nvSpPr>
        <p:spPr/>
        <p:txBody>
          <a:bodyPr/>
          <a:lstStyle/>
          <a:p>
            <a:fld id="{7D6A8892-BD1C-474C-ADB4-5C1234F112F3}" type="datetimeFigureOut">
              <a:rPr lang="en-IN" smtClean="0"/>
              <a:t>27-12-2021</a:t>
            </a:fld>
            <a:endParaRPr lang="en-IN"/>
          </a:p>
        </p:txBody>
      </p:sp>
      <p:sp>
        <p:nvSpPr>
          <p:cNvPr id="4" name="Footer Placeholder 3">
            <a:extLst>
              <a:ext uri="{FF2B5EF4-FFF2-40B4-BE49-F238E27FC236}">
                <a16:creationId xmlns:a16="http://schemas.microsoft.com/office/drawing/2014/main" id="{6E3FE729-A202-4C68-8B7D-3E96E603014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561C5C00-B751-4AF2-9938-7918DF6B1F0F}"/>
              </a:ext>
            </a:extLst>
          </p:cNvPr>
          <p:cNvSpPr>
            <a:spLocks noGrp="1"/>
          </p:cNvSpPr>
          <p:nvPr>
            <p:ph type="sldNum" sz="quarter" idx="12"/>
          </p:nvPr>
        </p:nvSpPr>
        <p:spPr/>
        <p:txBody>
          <a:bodyPr/>
          <a:lstStyle/>
          <a:p>
            <a:fld id="{58693355-040C-4515-B52B-5E1355977780}" type="slidenum">
              <a:rPr lang="en-IN" smtClean="0"/>
              <a:t>‹#›</a:t>
            </a:fld>
            <a:endParaRPr lang="en-IN"/>
          </a:p>
        </p:txBody>
      </p:sp>
    </p:spTree>
    <p:extLst>
      <p:ext uri="{BB962C8B-B14F-4D97-AF65-F5344CB8AC3E}">
        <p14:creationId xmlns:p14="http://schemas.microsoft.com/office/powerpoint/2010/main" val="1413313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E0CD93-2AEF-4F9F-9B4B-6CC0A150082A}"/>
              </a:ext>
            </a:extLst>
          </p:cNvPr>
          <p:cNvSpPr>
            <a:spLocks noGrp="1"/>
          </p:cNvSpPr>
          <p:nvPr>
            <p:ph type="dt" sz="half" idx="10"/>
          </p:nvPr>
        </p:nvSpPr>
        <p:spPr/>
        <p:txBody>
          <a:bodyPr/>
          <a:lstStyle/>
          <a:p>
            <a:fld id="{7D6A8892-BD1C-474C-ADB4-5C1234F112F3}" type="datetimeFigureOut">
              <a:rPr lang="en-IN" smtClean="0"/>
              <a:t>27-12-2021</a:t>
            </a:fld>
            <a:endParaRPr lang="en-IN"/>
          </a:p>
        </p:txBody>
      </p:sp>
      <p:sp>
        <p:nvSpPr>
          <p:cNvPr id="3" name="Footer Placeholder 2">
            <a:extLst>
              <a:ext uri="{FF2B5EF4-FFF2-40B4-BE49-F238E27FC236}">
                <a16:creationId xmlns:a16="http://schemas.microsoft.com/office/drawing/2014/main" id="{71C6A519-6EF4-4822-9AD4-5F8B2DE6AB0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6D4AF6B-0AFE-44CC-AB0F-4F75B26D566B}"/>
              </a:ext>
            </a:extLst>
          </p:cNvPr>
          <p:cNvSpPr>
            <a:spLocks noGrp="1"/>
          </p:cNvSpPr>
          <p:nvPr>
            <p:ph type="sldNum" sz="quarter" idx="12"/>
          </p:nvPr>
        </p:nvSpPr>
        <p:spPr/>
        <p:txBody>
          <a:bodyPr/>
          <a:lstStyle/>
          <a:p>
            <a:fld id="{58693355-040C-4515-B52B-5E1355977780}" type="slidenum">
              <a:rPr lang="en-IN" smtClean="0"/>
              <a:t>‹#›</a:t>
            </a:fld>
            <a:endParaRPr lang="en-IN"/>
          </a:p>
        </p:txBody>
      </p:sp>
    </p:spTree>
    <p:extLst>
      <p:ext uri="{BB962C8B-B14F-4D97-AF65-F5344CB8AC3E}">
        <p14:creationId xmlns:p14="http://schemas.microsoft.com/office/powerpoint/2010/main" val="486042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D5449-9CD0-4D55-907C-01E97DCF4A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CFBC54D-B0D9-4DCF-9050-610E85540D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B45D9D4-CC25-427B-B055-74A1185541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DE5A02-9800-42C8-96BC-67285C8455E1}"/>
              </a:ext>
            </a:extLst>
          </p:cNvPr>
          <p:cNvSpPr>
            <a:spLocks noGrp="1"/>
          </p:cNvSpPr>
          <p:nvPr>
            <p:ph type="dt" sz="half" idx="10"/>
          </p:nvPr>
        </p:nvSpPr>
        <p:spPr/>
        <p:txBody>
          <a:bodyPr/>
          <a:lstStyle/>
          <a:p>
            <a:fld id="{7D6A8892-BD1C-474C-ADB4-5C1234F112F3}" type="datetimeFigureOut">
              <a:rPr lang="en-IN" smtClean="0"/>
              <a:t>27-12-2021</a:t>
            </a:fld>
            <a:endParaRPr lang="en-IN"/>
          </a:p>
        </p:txBody>
      </p:sp>
      <p:sp>
        <p:nvSpPr>
          <p:cNvPr id="6" name="Footer Placeholder 5">
            <a:extLst>
              <a:ext uri="{FF2B5EF4-FFF2-40B4-BE49-F238E27FC236}">
                <a16:creationId xmlns:a16="http://schemas.microsoft.com/office/drawing/2014/main" id="{804D6299-3FA7-4872-8230-D4064DDBFD3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214267B-370A-474C-AA4D-AFA32919D7BC}"/>
              </a:ext>
            </a:extLst>
          </p:cNvPr>
          <p:cNvSpPr>
            <a:spLocks noGrp="1"/>
          </p:cNvSpPr>
          <p:nvPr>
            <p:ph type="sldNum" sz="quarter" idx="12"/>
          </p:nvPr>
        </p:nvSpPr>
        <p:spPr/>
        <p:txBody>
          <a:bodyPr/>
          <a:lstStyle/>
          <a:p>
            <a:fld id="{58693355-040C-4515-B52B-5E1355977780}" type="slidenum">
              <a:rPr lang="en-IN" smtClean="0"/>
              <a:t>‹#›</a:t>
            </a:fld>
            <a:endParaRPr lang="en-IN"/>
          </a:p>
        </p:txBody>
      </p:sp>
    </p:spTree>
    <p:extLst>
      <p:ext uri="{BB962C8B-B14F-4D97-AF65-F5344CB8AC3E}">
        <p14:creationId xmlns:p14="http://schemas.microsoft.com/office/powerpoint/2010/main" val="2982514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9E197-F433-48AC-BB70-B481CD7846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9761F842-8FFF-4F86-8788-5770C8D78A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CC1F530B-14F0-4BF0-B669-1CDAB60965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E766C0-8C62-4A04-A0BE-9B5AA740A1D9}"/>
              </a:ext>
            </a:extLst>
          </p:cNvPr>
          <p:cNvSpPr>
            <a:spLocks noGrp="1"/>
          </p:cNvSpPr>
          <p:nvPr>
            <p:ph type="dt" sz="half" idx="10"/>
          </p:nvPr>
        </p:nvSpPr>
        <p:spPr/>
        <p:txBody>
          <a:bodyPr/>
          <a:lstStyle/>
          <a:p>
            <a:fld id="{7D6A8892-BD1C-474C-ADB4-5C1234F112F3}" type="datetimeFigureOut">
              <a:rPr lang="en-IN" smtClean="0"/>
              <a:t>27-12-2021</a:t>
            </a:fld>
            <a:endParaRPr lang="en-IN"/>
          </a:p>
        </p:txBody>
      </p:sp>
      <p:sp>
        <p:nvSpPr>
          <p:cNvPr id="6" name="Footer Placeholder 5">
            <a:extLst>
              <a:ext uri="{FF2B5EF4-FFF2-40B4-BE49-F238E27FC236}">
                <a16:creationId xmlns:a16="http://schemas.microsoft.com/office/drawing/2014/main" id="{503F3C4C-5C05-4F5C-B3ED-BACB6675B79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6375134-3ECE-4045-8333-D556C2F27A68}"/>
              </a:ext>
            </a:extLst>
          </p:cNvPr>
          <p:cNvSpPr>
            <a:spLocks noGrp="1"/>
          </p:cNvSpPr>
          <p:nvPr>
            <p:ph type="sldNum" sz="quarter" idx="12"/>
          </p:nvPr>
        </p:nvSpPr>
        <p:spPr/>
        <p:txBody>
          <a:bodyPr/>
          <a:lstStyle/>
          <a:p>
            <a:fld id="{58693355-040C-4515-B52B-5E1355977780}" type="slidenum">
              <a:rPr lang="en-IN" smtClean="0"/>
              <a:t>‹#›</a:t>
            </a:fld>
            <a:endParaRPr lang="en-IN"/>
          </a:p>
        </p:txBody>
      </p:sp>
    </p:spTree>
    <p:extLst>
      <p:ext uri="{BB962C8B-B14F-4D97-AF65-F5344CB8AC3E}">
        <p14:creationId xmlns:p14="http://schemas.microsoft.com/office/powerpoint/2010/main" val="3963540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075B04-FAB0-4600-B4D5-21380B5636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7050DB2-C2ED-4BBF-9211-9FC183BF93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69A282B-8FCB-405C-94A1-7916848592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6A8892-BD1C-474C-ADB4-5C1234F112F3}" type="datetimeFigureOut">
              <a:rPr lang="en-IN" smtClean="0"/>
              <a:t>27-12-2021</a:t>
            </a:fld>
            <a:endParaRPr lang="en-IN"/>
          </a:p>
        </p:txBody>
      </p:sp>
      <p:sp>
        <p:nvSpPr>
          <p:cNvPr id="5" name="Footer Placeholder 4">
            <a:extLst>
              <a:ext uri="{FF2B5EF4-FFF2-40B4-BE49-F238E27FC236}">
                <a16:creationId xmlns:a16="http://schemas.microsoft.com/office/drawing/2014/main" id="{C0A9021A-48E2-400E-B793-FE99CDB4D6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DCCA9E87-6B55-4BB6-9C8F-C4CA978D53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693355-040C-4515-B52B-5E1355977780}" type="slidenum">
              <a:rPr lang="en-IN" smtClean="0"/>
              <a:t>‹#›</a:t>
            </a:fld>
            <a:endParaRPr lang="en-IN"/>
          </a:p>
        </p:txBody>
      </p:sp>
    </p:spTree>
    <p:extLst>
      <p:ext uri="{BB962C8B-B14F-4D97-AF65-F5344CB8AC3E}">
        <p14:creationId xmlns:p14="http://schemas.microsoft.com/office/powerpoint/2010/main" val="1334630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A1D40-F52E-4037-9805-C8854FA282D9}"/>
              </a:ext>
            </a:extLst>
          </p:cNvPr>
          <p:cNvSpPr>
            <a:spLocks noGrp="1"/>
          </p:cNvSpPr>
          <p:nvPr>
            <p:ph type="ctrTitle"/>
          </p:nvPr>
        </p:nvSpPr>
        <p:spPr>
          <a:xfrm>
            <a:off x="1616765" y="1086678"/>
            <a:ext cx="9144000" cy="641453"/>
          </a:xfrm>
        </p:spPr>
        <p:txBody>
          <a:bodyPr>
            <a:normAutofit/>
          </a:bodyPr>
          <a:lstStyle/>
          <a:p>
            <a:r>
              <a:rPr lang="en-US" sz="3000" b="1" dirty="0">
                <a:solidFill>
                  <a:srgbClr val="FF0000"/>
                </a:solidFill>
                <a:latin typeface="+mn-lt"/>
              </a:rPr>
              <a:t>AIR AND ATMOSPHERE</a:t>
            </a:r>
            <a:endParaRPr lang="en-IN" sz="3000" dirty="0"/>
          </a:p>
        </p:txBody>
      </p:sp>
      <p:sp>
        <p:nvSpPr>
          <p:cNvPr id="3" name="Subtitle 2">
            <a:extLst>
              <a:ext uri="{FF2B5EF4-FFF2-40B4-BE49-F238E27FC236}">
                <a16:creationId xmlns:a16="http://schemas.microsoft.com/office/drawing/2014/main" id="{C4F81F90-7E7B-417D-83E7-F91DAE072E2D}"/>
              </a:ext>
            </a:extLst>
          </p:cNvPr>
          <p:cNvSpPr>
            <a:spLocks noGrp="1"/>
          </p:cNvSpPr>
          <p:nvPr>
            <p:ph type="subTitle" idx="1"/>
          </p:nvPr>
        </p:nvSpPr>
        <p:spPr>
          <a:xfrm>
            <a:off x="1524000" y="1908313"/>
            <a:ext cx="9144000" cy="3737113"/>
          </a:xfrm>
        </p:spPr>
        <p:txBody>
          <a:bodyPr/>
          <a:lstStyle/>
          <a:p>
            <a:r>
              <a:rPr lang="en-US" b="1" dirty="0"/>
              <a:t>CLASS-VII</a:t>
            </a:r>
          </a:p>
          <a:p>
            <a:endParaRPr lang="en-US" b="1" dirty="0"/>
          </a:p>
          <a:p>
            <a:r>
              <a:rPr lang="en-US" b="1" dirty="0"/>
              <a:t>SUBJECT-CHEMISTRY</a:t>
            </a:r>
          </a:p>
          <a:p>
            <a:r>
              <a:rPr lang="en-US" b="1" dirty="0"/>
              <a:t>CHAPTER-07</a:t>
            </a:r>
          </a:p>
          <a:p>
            <a:r>
              <a:rPr lang="en-US" b="1" dirty="0"/>
              <a:t>OXYGEN,CARBON DIOXIDE,WATER VAPOUR,INERT GASES AND DUST PARTICLES</a:t>
            </a:r>
          </a:p>
          <a:p>
            <a:endParaRPr lang="en-US" b="1" dirty="0"/>
          </a:p>
          <a:p>
            <a:r>
              <a:rPr lang="en-US" b="1" dirty="0"/>
              <a:t>PERIOD-3</a:t>
            </a:r>
            <a:endParaRPr lang="en-IN" b="1" dirty="0"/>
          </a:p>
          <a:p>
            <a:endParaRPr lang="en-IN" dirty="0"/>
          </a:p>
        </p:txBody>
      </p:sp>
      <p:pic>
        <p:nvPicPr>
          <p:cNvPr id="4" name="Google Shape;54;p13">
            <a:extLst>
              <a:ext uri="{FF2B5EF4-FFF2-40B4-BE49-F238E27FC236}">
                <a16:creationId xmlns:a16="http://schemas.microsoft.com/office/drawing/2014/main" id="{55A2D82B-BD2B-46FE-A001-5DA2ED49DF16}"/>
              </a:ext>
            </a:extLst>
          </p:cNvPr>
          <p:cNvPicPr preferRelativeResize="0"/>
          <p:nvPr/>
        </p:nvPicPr>
        <p:blipFill rotWithShape="1">
          <a:blip r:embed="rId2">
            <a:alphaModFix/>
          </a:blip>
          <a:srcRect/>
          <a:stretch/>
        </p:blipFill>
        <p:spPr>
          <a:xfrm>
            <a:off x="0" y="5605670"/>
            <a:ext cx="12192000" cy="1252330"/>
          </a:xfrm>
          <a:prstGeom prst="rect">
            <a:avLst/>
          </a:prstGeom>
          <a:noFill/>
          <a:ln>
            <a:noFill/>
          </a:ln>
        </p:spPr>
      </p:pic>
      <p:pic>
        <p:nvPicPr>
          <p:cNvPr id="5" name="Picture 2">
            <a:extLst>
              <a:ext uri="{FF2B5EF4-FFF2-40B4-BE49-F238E27FC236}">
                <a16:creationId xmlns:a16="http://schemas.microsoft.com/office/drawing/2014/main" id="{3F04569F-B6A8-49D6-B5DC-CB707BE5B1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64744" y="46383"/>
            <a:ext cx="2592042" cy="649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7650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59435-234F-43AC-811B-96C5CB871CDF}"/>
              </a:ext>
            </a:extLst>
          </p:cNvPr>
          <p:cNvSpPr>
            <a:spLocks noGrp="1"/>
          </p:cNvSpPr>
          <p:nvPr>
            <p:ph type="title"/>
          </p:nvPr>
        </p:nvSpPr>
        <p:spPr>
          <a:xfrm>
            <a:off x="838200" y="1232452"/>
            <a:ext cx="10515600" cy="1497496"/>
          </a:xfrm>
        </p:spPr>
        <p:txBody>
          <a:bodyPr>
            <a:normAutofit/>
          </a:bodyPr>
          <a:lstStyle/>
          <a:p>
            <a:pPr algn="ctr"/>
            <a:r>
              <a:rPr lang="en-US" sz="3000" b="1" dirty="0">
                <a:latin typeface="+mn-lt"/>
              </a:rPr>
              <a:t>THANKING YOU</a:t>
            </a:r>
            <a:endParaRPr lang="en-IN" sz="3000" b="1" dirty="0">
              <a:latin typeface="+mn-lt"/>
            </a:endParaRPr>
          </a:p>
        </p:txBody>
      </p:sp>
      <p:sp>
        <p:nvSpPr>
          <p:cNvPr id="3" name="Content Placeholder 2">
            <a:extLst>
              <a:ext uri="{FF2B5EF4-FFF2-40B4-BE49-F238E27FC236}">
                <a16:creationId xmlns:a16="http://schemas.microsoft.com/office/drawing/2014/main" id="{1209C6C2-2EDF-4FB7-8386-10AC25D8C507}"/>
              </a:ext>
            </a:extLst>
          </p:cNvPr>
          <p:cNvSpPr>
            <a:spLocks noGrp="1"/>
          </p:cNvSpPr>
          <p:nvPr>
            <p:ph idx="1"/>
          </p:nvPr>
        </p:nvSpPr>
        <p:spPr>
          <a:xfrm>
            <a:off x="838200" y="2425148"/>
            <a:ext cx="10515600" cy="3878574"/>
          </a:xfrm>
        </p:spPr>
        <p:txBody>
          <a:bodyPr/>
          <a:lstStyle/>
          <a:p>
            <a:pPr marL="0" indent="0" algn="ctr">
              <a:buNone/>
            </a:pPr>
            <a:endParaRPr lang="en-US" u="sng" dirty="0"/>
          </a:p>
          <a:p>
            <a:pPr marL="0" indent="0" algn="ctr">
              <a:buNone/>
            </a:pPr>
            <a:endParaRPr lang="en-IN" dirty="0"/>
          </a:p>
          <a:p>
            <a:pPr marL="0" indent="0" algn="ctr">
              <a:buNone/>
            </a:pPr>
            <a:endParaRPr lang="en-IN" dirty="0"/>
          </a:p>
          <a:p>
            <a:pPr marL="0" indent="0" algn="ctr">
              <a:buNone/>
            </a:pPr>
            <a:r>
              <a:rPr lang="en-IN" sz="3000" dirty="0">
                <a:solidFill>
                  <a:srgbClr val="FF0000"/>
                </a:solidFill>
              </a:rPr>
              <a:t>ODM EDUCATIONAL GROUP</a:t>
            </a:r>
          </a:p>
        </p:txBody>
      </p:sp>
      <p:pic>
        <p:nvPicPr>
          <p:cNvPr id="4" name="Picture 2">
            <a:extLst>
              <a:ext uri="{FF2B5EF4-FFF2-40B4-BE49-F238E27FC236}">
                <a16:creationId xmlns:a16="http://schemas.microsoft.com/office/drawing/2014/main" id="{1C8DE204-8EAC-4A52-BF63-66D9A5CB09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4988" y="230188"/>
            <a:ext cx="2592042" cy="649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1830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9882" y="1207431"/>
            <a:ext cx="9657522" cy="4734686"/>
          </a:xfrm>
        </p:spPr>
        <p:txBody>
          <a:bodyPr>
            <a:normAutofit/>
          </a:bodyPr>
          <a:lstStyle/>
          <a:p>
            <a:pPr>
              <a:buNone/>
            </a:pPr>
            <a:r>
              <a:rPr lang="en-US" sz="2500" dirty="0"/>
              <a:t>                                      </a:t>
            </a:r>
            <a:r>
              <a:rPr lang="en-US" sz="2500" b="1" dirty="0">
                <a:solidFill>
                  <a:srgbClr val="FF0000"/>
                </a:solidFill>
              </a:rPr>
              <a:t>LEARNING  OBJECTIVE</a:t>
            </a:r>
          </a:p>
          <a:p>
            <a:pPr>
              <a:buNone/>
            </a:pPr>
            <a:endParaRPr lang="en-IN" sz="2400" dirty="0"/>
          </a:p>
          <a:p>
            <a:pPr>
              <a:buNone/>
            </a:pPr>
            <a:r>
              <a:rPr lang="en-IN" sz="2400" b="1" dirty="0"/>
              <a:t>Students will be able to.</a:t>
            </a:r>
            <a:endParaRPr lang="en-US" sz="2400" b="1" dirty="0"/>
          </a:p>
          <a:p>
            <a:pPr lvl="0"/>
            <a:r>
              <a:rPr lang="en-IN" sz="2400" b="1" dirty="0"/>
              <a:t>Familiarize  with the other  components of air like oxygen , carbon dioxide , water vapour , inert gases and dust particles.</a:t>
            </a:r>
          </a:p>
          <a:p>
            <a:r>
              <a:rPr lang="en-IN" sz="2400" b="1" dirty="0"/>
              <a:t>Familiarize them  with the Water Cycle.</a:t>
            </a:r>
          </a:p>
          <a:p>
            <a:pPr>
              <a:buNone/>
            </a:pPr>
            <a:endParaRPr lang="en-US" sz="2400" dirty="0">
              <a:solidFill>
                <a:srgbClr val="FF0000"/>
              </a:solidFill>
            </a:endParaRPr>
          </a:p>
        </p:txBody>
      </p:sp>
      <p:pic>
        <p:nvPicPr>
          <p:cNvPr id="6" name="Picture 5" descr="source.gif"/>
          <p:cNvPicPr>
            <a:picLocks noChangeAspect="1"/>
          </p:cNvPicPr>
          <p:nvPr/>
        </p:nvPicPr>
        <p:blipFill>
          <a:blip r:embed="rId2" cstate="print"/>
          <a:stretch>
            <a:fillRect/>
          </a:stretch>
        </p:blipFill>
        <p:spPr>
          <a:xfrm>
            <a:off x="9627704" y="4674704"/>
            <a:ext cx="2209800" cy="1905000"/>
          </a:xfrm>
          <a:prstGeom prst="rect">
            <a:avLst/>
          </a:prstGeom>
        </p:spPr>
      </p:pic>
      <p:pic>
        <p:nvPicPr>
          <p:cNvPr id="5" name="Picture 2">
            <a:extLst>
              <a:ext uri="{FF2B5EF4-FFF2-40B4-BE49-F238E27FC236}">
                <a16:creationId xmlns:a16="http://schemas.microsoft.com/office/drawing/2014/main" id="{7AC909F5-89D2-4012-BD96-3CC9747C89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36583" y="245166"/>
            <a:ext cx="2592042" cy="6493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258957"/>
            <a:ext cx="8382000" cy="4867207"/>
          </a:xfrm>
        </p:spPr>
        <p:txBody>
          <a:bodyPr>
            <a:normAutofit/>
          </a:bodyPr>
          <a:lstStyle/>
          <a:p>
            <a:pPr lvl="0">
              <a:buNone/>
            </a:pPr>
            <a:endParaRPr lang="en-IN" sz="2400" dirty="0"/>
          </a:p>
          <a:p>
            <a:pPr lvl="0">
              <a:buNone/>
            </a:pPr>
            <a:r>
              <a:rPr lang="en-IN" sz="2500" b="1" dirty="0"/>
              <a:t>                                     </a:t>
            </a:r>
            <a:r>
              <a:rPr lang="en-IN" sz="2500" b="1" dirty="0">
                <a:solidFill>
                  <a:srgbClr val="FF0000"/>
                </a:solidFill>
              </a:rPr>
              <a:t>WARM UP QUESTIONS</a:t>
            </a:r>
          </a:p>
          <a:p>
            <a:pPr lvl="0"/>
            <a:r>
              <a:rPr lang="en-IN" sz="2400" b="1" dirty="0"/>
              <a:t> Why oxygen and carbon dioxide are the essential component of air?</a:t>
            </a:r>
            <a:endParaRPr lang="en-IN" sz="2400" b="1" dirty="0">
              <a:solidFill>
                <a:srgbClr val="FF0000"/>
              </a:solidFill>
            </a:endParaRPr>
          </a:p>
          <a:p>
            <a:pPr lvl="0"/>
            <a:r>
              <a:rPr lang="en-US" sz="2400" b="1" dirty="0"/>
              <a:t> How water vapour circulate in the atmosphere?</a:t>
            </a:r>
          </a:p>
          <a:p>
            <a:pPr lvl="0"/>
            <a:r>
              <a:rPr lang="en-US" sz="2400" b="1" dirty="0"/>
              <a:t> Mention the importance of oxygen and carbon dioxide.</a:t>
            </a:r>
          </a:p>
        </p:txBody>
      </p:sp>
      <p:pic>
        <p:nvPicPr>
          <p:cNvPr id="4" name="Picture 2">
            <a:extLst>
              <a:ext uri="{FF2B5EF4-FFF2-40B4-BE49-F238E27FC236}">
                <a16:creationId xmlns:a16="http://schemas.microsoft.com/office/drawing/2014/main" id="{81789729-9E66-40DF-A746-9BDCE5372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98483" y="281610"/>
            <a:ext cx="2592042" cy="6493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C492A-3760-4D00-A721-EAF7CF44BB51}"/>
              </a:ext>
            </a:extLst>
          </p:cNvPr>
          <p:cNvSpPr>
            <a:spLocks noGrp="1"/>
          </p:cNvSpPr>
          <p:nvPr>
            <p:ph type="title"/>
          </p:nvPr>
        </p:nvSpPr>
        <p:spPr/>
        <p:txBody>
          <a:bodyPr/>
          <a:lstStyle/>
          <a:p>
            <a:pPr algn="ctr"/>
            <a:r>
              <a:rPr lang="en-IN" sz="25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OXYGEN</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25958128-10FC-4230-9FA6-8161AE9343EC}"/>
              </a:ext>
            </a:extLst>
          </p:cNvPr>
          <p:cNvSpPr>
            <a:spLocks noGrp="1"/>
          </p:cNvSpPr>
          <p:nvPr>
            <p:ph idx="1"/>
          </p:nvPr>
        </p:nvSpPr>
        <p:spPr>
          <a:xfrm>
            <a:off x="838200" y="1868557"/>
            <a:ext cx="10515600" cy="4308405"/>
          </a:xfrm>
        </p:spPr>
        <p:txBody>
          <a:bodyPr/>
          <a:lstStyle/>
          <a:p>
            <a:pPr marL="0" indent="0">
              <a:lnSpc>
                <a:spcPct val="115000"/>
              </a:lnSpc>
              <a:spcBef>
                <a:spcPts val="0"/>
              </a:spcBef>
              <a:spcAft>
                <a:spcPts val="375"/>
              </a:spcAft>
              <a:buNone/>
            </a:pPr>
            <a:r>
              <a:rPr lang="en-IN"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Oxygen constitutes about 21 % of air by volume. It is the active part of air.</a:t>
            </a:r>
            <a:endParaRPr lang="en-IN" sz="24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115000"/>
              </a:lnSpc>
              <a:spcBef>
                <a:spcPts val="0"/>
              </a:spcBef>
              <a:spcAft>
                <a:spcPts val="375"/>
              </a:spcAft>
              <a:buNone/>
            </a:pPr>
            <a:r>
              <a:rPr lang="en-IN" sz="24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Uses of Oxygen: -</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375"/>
              </a:spcAft>
              <a:buFont typeface="Wingdings" panose="05000000000000000000" pitchFamily="2" charset="2"/>
              <a:buChar char=""/>
            </a:pPr>
            <a:r>
              <a:rPr lang="en-IN"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It supports life on the earth.</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375"/>
              </a:spcAft>
              <a:buFont typeface="Wingdings" panose="05000000000000000000" pitchFamily="2" charset="2"/>
              <a:buChar char=""/>
            </a:pPr>
            <a:r>
              <a:rPr lang="en-IN"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It is essential for combustion.</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375"/>
              </a:spcAft>
              <a:buFont typeface="Wingdings" panose="05000000000000000000" pitchFamily="2" charset="2"/>
              <a:buChar char=""/>
            </a:pPr>
            <a:r>
              <a:rPr lang="en-IN"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Oxygen dissolved in water supports aquatic life.</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pic>
        <p:nvPicPr>
          <p:cNvPr id="4" name="Picture 2">
            <a:extLst>
              <a:ext uri="{FF2B5EF4-FFF2-40B4-BE49-F238E27FC236}">
                <a16:creationId xmlns:a16="http://schemas.microsoft.com/office/drawing/2014/main" id="{03992A53-FE74-4086-A371-61971DD316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38240" y="221077"/>
            <a:ext cx="2592042" cy="649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6189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A1DF-D046-4B3B-9C65-13262698B0C2}"/>
              </a:ext>
            </a:extLst>
          </p:cNvPr>
          <p:cNvSpPr>
            <a:spLocks noGrp="1"/>
          </p:cNvSpPr>
          <p:nvPr>
            <p:ph type="title"/>
          </p:nvPr>
        </p:nvSpPr>
        <p:spPr/>
        <p:txBody>
          <a:bodyPr/>
          <a:lstStyle/>
          <a:p>
            <a:pPr algn="ctr"/>
            <a:r>
              <a:rPr lang="en-IN" sz="25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CARBON DIOXIDE</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CC541037-1AF0-4D6C-BEEB-48494D1A9986}"/>
              </a:ext>
            </a:extLst>
          </p:cNvPr>
          <p:cNvSpPr>
            <a:spLocks noGrp="1"/>
          </p:cNvSpPr>
          <p:nvPr>
            <p:ph idx="1"/>
          </p:nvPr>
        </p:nvSpPr>
        <p:spPr/>
        <p:txBody>
          <a:bodyPr/>
          <a:lstStyle/>
          <a:p>
            <a:pPr marL="0" marR="0" indent="0">
              <a:lnSpc>
                <a:spcPct val="115000"/>
              </a:lnSpc>
              <a:spcBef>
                <a:spcPts val="0"/>
              </a:spcBef>
              <a:spcAft>
                <a:spcPts val="375"/>
              </a:spcAft>
              <a:buNone/>
            </a:pPr>
            <a:r>
              <a:rPr lang="en-IN"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Carbon dioxide is present in the atmosphere in a very small quantity </a:t>
            </a:r>
            <a:r>
              <a:rPr lang="en-IN" sz="2400" b="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i.e</a:t>
            </a:r>
            <a:r>
              <a:rPr lang="en-IN"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0.03 to 0.04 %.</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375"/>
              </a:spcAft>
              <a:buNone/>
            </a:pPr>
            <a:r>
              <a:rPr lang="en-IN" sz="24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Uses of Carbon dioxide: -</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375"/>
              </a:spcAft>
              <a:buFont typeface="Wingdings" panose="05000000000000000000" pitchFamily="2" charset="2"/>
              <a:buChar char=""/>
            </a:pPr>
            <a:r>
              <a:rPr lang="en-IN"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It is essential for the process of Photosynthesis.</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375"/>
              </a:spcAft>
              <a:buFont typeface="Wingdings" panose="05000000000000000000" pitchFamily="2" charset="2"/>
              <a:buChar char=""/>
            </a:pPr>
            <a:r>
              <a:rPr lang="en-IN"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It acts as a greenhouse gas and thus balances the temperature of the earth.</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375"/>
              </a:spcAft>
              <a:buFont typeface="Wingdings" panose="05000000000000000000" pitchFamily="2" charset="2"/>
              <a:buChar char=""/>
            </a:pPr>
            <a:r>
              <a:rPr lang="en-IN"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Carbon dioxide is used in the fire extinguisher.</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pic>
        <p:nvPicPr>
          <p:cNvPr id="4" name="Picture 2">
            <a:extLst>
              <a:ext uri="{FF2B5EF4-FFF2-40B4-BE49-F238E27FC236}">
                <a16:creationId xmlns:a16="http://schemas.microsoft.com/office/drawing/2014/main" id="{8A889A97-B0E0-4AEB-BD8C-0FD33DAEA1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40932" y="230188"/>
            <a:ext cx="2592042" cy="649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8618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E2E6E-0765-45D3-B3F4-359C4599F7EE}"/>
              </a:ext>
            </a:extLst>
          </p:cNvPr>
          <p:cNvSpPr>
            <a:spLocks noGrp="1"/>
          </p:cNvSpPr>
          <p:nvPr>
            <p:ph type="title"/>
          </p:nvPr>
        </p:nvSpPr>
        <p:spPr/>
        <p:txBody>
          <a:bodyPr/>
          <a:lstStyle/>
          <a:p>
            <a:pPr algn="ctr"/>
            <a:r>
              <a:rPr lang="en-IN" sz="25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WATER VAPOUR</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644433E5-FA6F-4656-9FBA-AC742AB8E665}"/>
              </a:ext>
            </a:extLst>
          </p:cNvPr>
          <p:cNvSpPr>
            <a:spLocks noGrp="1"/>
          </p:cNvSpPr>
          <p:nvPr>
            <p:ph idx="1"/>
          </p:nvPr>
        </p:nvSpPr>
        <p:spPr/>
        <p:txBody>
          <a:bodyPr/>
          <a:lstStyle/>
          <a:p>
            <a:pPr marL="0" marR="0" indent="0">
              <a:lnSpc>
                <a:spcPct val="115000"/>
              </a:lnSpc>
              <a:spcBef>
                <a:spcPts val="0"/>
              </a:spcBef>
              <a:spcAft>
                <a:spcPts val="375"/>
              </a:spcAft>
              <a:buNone/>
            </a:pPr>
            <a:r>
              <a:rPr lang="en-IN"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Water vapour in the air is also known as moisture. The amount of moisture present in the air is known as Humidity.</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375"/>
              </a:spcAft>
              <a:buNone/>
            </a:pPr>
            <a:r>
              <a:rPr lang="en-IN" sz="24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Uses of water vapour: -</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375"/>
              </a:spcAft>
              <a:buFont typeface="Wingdings" panose="05000000000000000000" pitchFamily="2" charset="2"/>
              <a:buChar char=""/>
            </a:pPr>
            <a:r>
              <a:rPr lang="en-IN"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It determines the earth’s climatic condition.</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375"/>
              </a:spcAft>
              <a:buFont typeface="Wingdings" panose="05000000000000000000" pitchFamily="2" charset="2"/>
              <a:buChar char=""/>
            </a:pPr>
            <a:r>
              <a:rPr lang="en-IN"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It controls the rate of evaporation</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375"/>
              </a:spcAft>
              <a:buFont typeface="Wingdings" panose="05000000000000000000" pitchFamily="2" charset="2"/>
              <a:buChar char=""/>
            </a:pPr>
            <a:r>
              <a:rPr lang="en-IN"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It is essential for the growth of plants.</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pic>
        <p:nvPicPr>
          <p:cNvPr id="4" name="Picture 2">
            <a:extLst>
              <a:ext uri="{FF2B5EF4-FFF2-40B4-BE49-F238E27FC236}">
                <a16:creationId xmlns:a16="http://schemas.microsoft.com/office/drawing/2014/main" id="{E07116B3-8E60-498D-9B2B-90A824445E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7997" y="230188"/>
            <a:ext cx="2592042" cy="649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8495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945C5-33B5-45FB-AAF1-19BF6A5706D2}"/>
              </a:ext>
            </a:extLst>
          </p:cNvPr>
          <p:cNvSpPr>
            <a:spLocks noGrp="1"/>
          </p:cNvSpPr>
          <p:nvPr>
            <p:ph type="title"/>
          </p:nvPr>
        </p:nvSpPr>
        <p:spPr/>
        <p:txBody>
          <a:bodyPr/>
          <a:lstStyle/>
          <a:p>
            <a:pPr algn="ctr"/>
            <a:r>
              <a:rPr lang="en-IN" sz="25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WATER CYCLE</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46E6094C-7A9A-42AC-94EB-D0BCC2B8D767}"/>
              </a:ext>
            </a:extLst>
          </p:cNvPr>
          <p:cNvSpPr>
            <a:spLocks noGrp="1"/>
          </p:cNvSpPr>
          <p:nvPr>
            <p:ph idx="1"/>
          </p:nvPr>
        </p:nvSpPr>
        <p:spPr>
          <a:xfrm>
            <a:off x="461549" y="1992864"/>
            <a:ext cx="6999426" cy="4351338"/>
          </a:xfrm>
        </p:spPr>
        <p:txBody>
          <a:bodyPr/>
          <a:lstStyle/>
          <a:p>
            <a:pPr marL="342900" marR="0" lvl="0" indent="-342900">
              <a:lnSpc>
                <a:spcPct val="115000"/>
              </a:lnSpc>
              <a:spcBef>
                <a:spcPts val="0"/>
              </a:spcBef>
              <a:spcAft>
                <a:spcPts val="375"/>
              </a:spcAft>
              <a:buFont typeface="Symbol" panose="05050102010706020507" pitchFamily="18" charset="2"/>
              <a:buChar char=""/>
            </a:pPr>
            <a:r>
              <a:rPr lang="en-IN"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continuous circulation of water from the earth’s surface to the atmosphere in the form of vapour and back to the earth’s surface in the form of snow, mist, dew and fog etc in a cyclic manner is known as Water Cycle.</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375"/>
              </a:spcAft>
              <a:buFont typeface="Symbol" panose="05050102010706020507" pitchFamily="18" charset="2"/>
              <a:buChar char=""/>
            </a:pPr>
            <a:r>
              <a:rPr lang="en-IN"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different form of precipitation are Fog, Mist, Dew, Frost, Hail, Sleet and Snow.</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375"/>
              </a:spcAft>
              <a:buFont typeface="Symbol" panose="05050102010706020507" pitchFamily="18" charset="2"/>
              <a:buChar char=""/>
            </a:pPr>
            <a:r>
              <a:rPr lang="en-IN"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diagrammatic representation of the water cycle is given below : -</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pic>
        <p:nvPicPr>
          <p:cNvPr id="4" name="Picture 3">
            <a:extLst>
              <a:ext uri="{FF2B5EF4-FFF2-40B4-BE49-F238E27FC236}">
                <a16:creationId xmlns:a16="http://schemas.microsoft.com/office/drawing/2014/main" id="{748C5277-E06F-4F99-84EB-9694C272720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99513" y="2160104"/>
            <a:ext cx="4030939" cy="4016859"/>
          </a:xfrm>
          <a:prstGeom prst="rect">
            <a:avLst/>
          </a:prstGeom>
          <a:noFill/>
          <a:ln>
            <a:noFill/>
          </a:ln>
        </p:spPr>
      </p:pic>
      <p:pic>
        <p:nvPicPr>
          <p:cNvPr id="5" name="Picture 2">
            <a:extLst>
              <a:ext uri="{FF2B5EF4-FFF2-40B4-BE49-F238E27FC236}">
                <a16:creationId xmlns:a16="http://schemas.microsoft.com/office/drawing/2014/main" id="{A2EB3C5C-3409-4CBD-82C1-2B2A9AA1E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77996" y="215349"/>
            <a:ext cx="2592042" cy="649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596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4CACC-0DF1-4EE9-9B55-4225AAD6EA40}"/>
              </a:ext>
            </a:extLst>
          </p:cNvPr>
          <p:cNvSpPr>
            <a:spLocks noGrp="1"/>
          </p:cNvSpPr>
          <p:nvPr>
            <p:ph type="title"/>
          </p:nvPr>
        </p:nvSpPr>
        <p:spPr/>
        <p:txBody>
          <a:bodyPr>
            <a:normAutofit/>
          </a:bodyPr>
          <a:lstStyle/>
          <a:p>
            <a:pPr algn="ctr"/>
            <a:r>
              <a:rPr lang="en-US" sz="2500" b="1" dirty="0">
                <a:solidFill>
                  <a:srgbClr val="FF0000"/>
                </a:solidFill>
                <a:latin typeface="+mn-lt"/>
              </a:rPr>
              <a:t>INERT GASES AND DUST PARTICLES</a:t>
            </a:r>
            <a:endParaRPr lang="en-IN" sz="2500" b="1" dirty="0">
              <a:solidFill>
                <a:srgbClr val="FF0000"/>
              </a:solidFill>
              <a:latin typeface="+mn-lt"/>
            </a:endParaRPr>
          </a:p>
        </p:txBody>
      </p:sp>
      <p:sp>
        <p:nvSpPr>
          <p:cNvPr id="3" name="Content Placeholder 2">
            <a:extLst>
              <a:ext uri="{FF2B5EF4-FFF2-40B4-BE49-F238E27FC236}">
                <a16:creationId xmlns:a16="http://schemas.microsoft.com/office/drawing/2014/main" id="{7BB574EE-D43B-4DAA-8688-2254D4DA202C}"/>
              </a:ext>
            </a:extLst>
          </p:cNvPr>
          <p:cNvSpPr>
            <a:spLocks noGrp="1"/>
          </p:cNvSpPr>
          <p:nvPr>
            <p:ph idx="1"/>
          </p:nvPr>
        </p:nvSpPr>
        <p:spPr/>
        <p:txBody>
          <a:bodyPr>
            <a:normAutofit/>
          </a:bodyPr>
          <a:lstStyle/>
          <a:p>
            <a:pPr marL="0" indent="0" algn="ctr">
              <a:lnSpc>
                <a:spcPct val="115000"/>
              </a:lnSpc>
              <a:spcBef>
                <a:spcPts val="0"/>
              </a:spcBef>
              <a:spcAft>
                <a:spcPts val="375"/>
              </a:spcAft>
              <a:buNone/>
            </a:pPr>
            <a:r>
              <a:rPr lang="en-IN" sz="24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INERT GASES</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375"/>
              </a:spcAft>
              <a:buNone/>
            </a:pPr>
            <a:endParaRPr lang="en-IN"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indent="0">
              <a:lnSpc>
                <a:spcPct val="115000"/>
              </a:lnSpc>
              <a:spcBef>
                <a:spcPts val="0"/>
              </a:spcBef>
              <a:spcAft>
                <a:spcPts val="375"/>
              </a:spcAft>
              <a:buNone/>
            </a:pPr>
            <a:r>
              <a:rPr lang="en-IN"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About 0.96% of air , by volume is made up of inert gases. They are six in number. Helium, Neon, Argon, Radon, Krypton and Xenon. Argon is the most abundant inert gas.</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375"/>
              </a:spcAft>
              <a:buNone/>
            </a:pPr>
            <a:r>
              <a:rPr lang="en-IN" sz="24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DUST PARTICLES</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375"/>
              </a:spcAft>
              <a:buFont typeface="Symbol" panose="05050102010706020507" pitchFamily="18" charset="2"/>
              <a:buChar char=""/>
            </a:pPr>
            <a:r>
              <a:rPr lang="en-IN"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These are solid , minute soil particles present in the air.</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375"/>
              </a:spcAft>
              <a:buFont typeface="Symbol" panose="05050102010706020507" pitchFamily="18" charset="2"/>
              <a:buChar char=""/>
            </a:pPr>
            <a:r>
              <a:rPr lang="en-IN"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Water vapour condenses around the dust particles and form clouds.</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375"/>
              </a:spcAft>
              <a:buFont typeface="Symbol" panose="05050102010706020507" pitchFamily="18" charset="2"/>
              <a:buChar char=""/>
            </a:pPr>
            <a:r>
              <a:rPr lang="en-IN"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 excess of these particles causes serious respiratory problems.</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pic>
        <p:nvPicPr>
          <p:cNvPr id="4" name="Picture 2">
            <a:extLst>
              <a:ext uri="{FF2B5EF4-FFF2-40B4-BE49-F238E27FC236}">
                <a16:creationId xmlns:a16="http://schemas.microsoft.com/office/drawing/2014/main" id="{E40ABFB3-7968-42CA-A9AD-9844717380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4988" y="230188"/>
            <a:ext cx="2592042" cy="649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3117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92DEA-1D4F-474F-A58E-E1FE87E3206A}"/>
              </a:ext>
            </a:extLst>
          </p:cNvPr>
          <p:cNvSpPr>
            <a:spLocks noGrp="1"/>
          </p:cNvSpPr>
          <p:nvPr>
            <p:ph type="title"/>
          </p:nvPr>
        </p:nvSpPr>
        <p:spPr/>
        <p:txBody>
          <a:bodyPr>
            <a:normAutofit/>
          </a:bodyPr>
          <a:lstStyle/>
          <a:p>
            <a:pPr algn="ctr"/>
            <a:r>
              <a:rPr lang="en-US" sz="3000" b="1" dirty="0">
                <a:solidFill>
                  <a:srgbClr val="FF0000"/>
                </a:solidFill>
                <a:latin typeface="+mn-lt"/>
              </a:rPr>
              <a:t>HOME ASSIGNMENT</a:t>
            </a:r>
            <a:endParaRPr lang="en-IN" sz="3000" b="1" dirty="0">
              <a:solidFill>
                <a:srgbClr val="FF0000"/>
              </a:solidFill>
              <a:latin typeface="+mn-lt"/>
            </a:endParaRPr>
          </a:p>
        </p:txBody>
      </p:sp>
      <p:sp>
        <p:nvSpPr>
          <p:cNvPr id="3" name="Content Placeholder 2">
            <a:extLst>
              <a:ext uri="{FF2B5EF4-FFF2-40B4-BE49-F238E27FC236}">
                <a16:creationId xmlns:a16="http://schemas.microsoft.com/office/drawing/2014/main" id="{D58CA493-8930-43C3-A13A-A6B2C956C1C4}"/>
              </a:ext>
            </a:extLst>
          </p:cNvPr>
          <p:cNvSpPr>
            <a:spLocks noGrp="1"/>
          </p:cNvSpPr>
          <p:nvPr>
            <p:ph idx="1"/>
          </p:nvPr>
        </p:nvSpPr>
        <p:spPr/>
        <p:txBody>
          <a:bodyPr/>
          <a:lstStyle/>
          <a:p>
            <a:r>
              <a:rPr lang="en-US" sz="2400" b="1" dirty="0"/>
              <a:t>Exercise- Q1 &amp; Q2</a:t>
            </a:r>
          </a:p>
          <a:p>
            <a:r>
              <a:rPr lang="en-US" sz="2400" b="1" dirty="0"/>
              <a:t>Explain Water Cycle with a diagram.</a:t>
            </a:r>
          </a:p>
          <a:p>
            <a:r>
              <a:rPr lang="en-US" sz="2400" b="1" dirty="0"/>
              <a:t>Define Precipitation. Mention some of its forms.</a:t>
            </a:r>
          </a:p>
          <a:p>
            <a:r>
              <a:rPr lang="en-US" sz="2400" b="1" dirty="0"/>
              <a:t>Write the uses of carbon dioxide.</a:t>
            </a:r>
          </a:p>
          <a:p>
            <a:r>
              <a:rPr lang="en-US" sz="2400" b="1" dirty="0"/>
              <a:t>Name the inert gases</a:t>
            </a:r>
          </a:p>
          <a:p>
            <a:endParaRPr lang="en-US" dirty="0"/>
          </a:p>
          <a:p>
            <a:endParaRPr lang="en-IN" dirty="0"/>
          </a:p>
        </p:txBody>
      </p:sp>
      <p:pic>
        <p:nvPicPr>
          <p:cNvPr id="4" name="Picture 2">
            <a:extLst>
              <a:ext uri="{FF2B5EF4-FFF2-40B4-BE49-F238E27FC236}">
                <a16:creationId xmlns:a16="http://schemas.microsoft.com/office/drawing/2014/main" id="{ADF94883-5E4F-4E81-A7FD-8D989C7348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4988" y="230188"/>
            <a:ext cx="2592042" cy="649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93963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457</Words>
  <Application>Microsoft Office PowerPoint</Application>
  <PresentationFormat>Widescreen</PresentationFormat>
  <Paragraphs>59</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Symbol</vt:lpstr>
      <vt:lpstr>Wingdings</vt:lpstr>
      <vt:lpstr>Office Theme</vt:lpstr>
      <vt:lpstr>AIR AND ATMOSPHERE</vt:lpstr>
      <vt:lpstr>PowerPoint Presentation</vt:lpstr>
      <vt:lpstr>PowerPoint Presentation</vt:lpstr>
      <vt:lpstr>OXYGEN </vt:lpstr>
      <vt:lpstr>CARBON DIOXIDE </vt:lpstr>
      <vt:lpstr>WATER VAPOUR </vt:lpstr>
      <vt:lpstr>WATER CYCLE </vt:lpstr>
      <vt:lpstr>INERT GASES AND DUST PARTICLES</vt:lpstr>
      <vt:lpstr>HOME ASSIGNMENT</vt:lpstr>
      <vt:lpstr>THANKING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AIR AND ATMOSPHERE</dc:title>
  <dc:creator>Pradeep Pati</dc:creator>
  <cp:lastModifiedBy>Pradeep Pati</cp:lastModifiedBy>
  <cp:revision>3</cp:revision>
  <dcterms:created xsi:type="dcterms:W3CDTF">2021-11-12T09:43:29Z</dcterms:created>
  <dcterms:modified xsi:type="dcterms:W3CDTF">2021-12-27T07:48:32Z</dcterms:modified>
</cp:coreProperties>
</file>