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C67-0A62-4DD4-A8E8-CD6112B0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F28F7-E1E6-4FB4-9A2F-212B2B37E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B99B-E357-4AC0-BC9E-FED7943D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51B4-5756-4747-BD16-86F7E028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AE9F4-E543-4291-9CDF-09DB4196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1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A7B2-F20A-45B7-9447-15750C7D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120D6-E345-4482-BFED-F3CE67FD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BE3E-3DC8-4C04-918F-4F89C508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D516D-359C-46B6-83D3-344D9AB3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935DD-74FE-4800-A056-710F9D5B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20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6E284-D025-4723-8541-C73784B1C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FE835-75DD-4BE6-9F33-EE969D634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04EF-E0A6-43CD-B035-51729D25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14821-89F8-44FA-AD60-39D450C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3226-9636-426E-9902-3EBCA6EC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833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0A8F-E662-4F97-B868-0C98AF03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4DD9-D11F-4AEE-8B3E-62FE3C27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E323-3F34-43EC-A12F-4148FACD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7256E-93F3-47CC-B010-8E8B9765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172E-73A2-4BE1-B14B-FC213CBB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4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EEB2-B28A-450C-9ED1-3CF62325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B6D09-2AF8-4EFC-9B19-DF11396D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6155-5DEF-4D3E-B572-D7BB72D2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A599-0FA3-4687-AD96-A8524F50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C9BB-0645-439B-BEEA-4300BD3C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9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4EBF-ED21-4E36-8E1A-DAECAD8F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896E5-B47F-4D46-BA87-25288A3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1DE53-E92C-415D-84A6-BB3DEAC62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BBE7-591B-482E-B5F2-EAD7E376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F508F-0A8C-46A1-9095-8718D53E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6FDB5-A46F-4301-90FD-4E731527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5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7136-3110-4BEF-8ECA-4CC43F0E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E3B5E-5FE9-4B31-A2A4-EDEDE3AC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29140-D762-4D45-A08D-3E15351A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D6C3B-52F5-458A-85B0-628FCB441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F14D-52D5-4EA6-B495-F4CF4054D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E8A83-54D8-4D74-92F2-DE27C5ED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82C08-92B6-4AFF-BDD7-A0D7A925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3A634-21F5-43D0-8DFD-D795EE84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64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B16E-09F0-4230-8973-7D0F8025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D10A5-963B-4999-B60F-81C4A543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17C75-E65B-4DFE-B17E-0E78401C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67D16-F2DF-4F39-8313-9FEE6E43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4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64324-20F1-4C4B-8141-C176D008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A8452-E7B7-4453-B6AA-97EC89D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B265-00B0-448C-A038-8A93C285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87A6-EF05-40B9-9F59-19FC256C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25F7-3FCC-4440-A5FE-537A1814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E441F-20FA-4AC7-B416-FCAE4DF5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22F2F-026E-4413-A8CD-1B86EF29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6614-7438-4442-8788-E19B9EDA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CE1F9-D743-4D88-91C1-DAE9934F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64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B4F0-65E4-4FEA-86F0-52B99357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02F2E-CC48-4E59-948A-547C2AFC6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E4DD-6376-4575-B548-BDB775C1F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5F85-A132-4B7C-B370-D720E88E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60A01-DB67-408F-8523-EAB11024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EF4E8-928F-41A7-BBA5-9973615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79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30897-22A8-4F28-8492-817EF32F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93B28-3BB4-44DE-8E5C-870230AA9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ACAF8-E22F-4CD2-AB2D-EB365D7C5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F965-EF7B-4E6E-9D27-B836A7C60EE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699E-9B14-4978-8BF2-572479FD5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F2B8-4F87-47E8-A4BE-3CC7E1D8C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F867-088F-420A-AFF5-971CBDBFA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3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1D40-F52E-4037-9805-C8854FA2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5" y="1086678"/>
            <a:ext cx="9144000" cy="64145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n-lt"/>
              </a:rPr>
              <a:t>AIR AND ATMOSPHERE</a:t>
            </a:r>
            <a:endParaRPr lang="en-IN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81F90-7E7B-417D-83E7-F91DAE072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8313"/>
            <a:ext cx="9144000" cy="3737113"/>
          </a:xfrm>
        </p:spPr>
        <p:txBody>
          <a:bodyPr/>
          <a:lstStyle/>
          <a:p>
            <a:r>
              <a:rPr lang="en-US" b="1" dirty="0"/>
              <a:t>CLASS-VII</a:t>
            </a:r>
          </a:p>
          <a:p>
            <a:endParaRPr lang="en-US" b="1" dirty="0"/>
          </a:p>
          <a:p>
            <a:r>
              <a:rPr lang="en-US" b="1" dirty="0"/>
              <a:t>SUBJECT-CHEMISTRY</a:t>
            </a:r>
          </a:p>
          <a:p>
            <a:r>
              <a:rPr lang="en-US" b="1" dirty="0"/>
              <a:t>CHAPTER-07</a:t>
            </a:r>
          </a:p>
          <a:p>
            <a:endParaRPr lang="en-US" b="1" dirty="0"/>
          </a:p>
          <a:p>
            <a:r>
              <a:rPr lang="en-US" b="1" dirty="0"/>
              <a:t>PREVENTION OF AIR POLLUTION, CONTRIBUTION OF HUMAN BEINGS TO CONTROL AIR POLLUTION</a:t>
            </a:r>
          </a:p>
          <a:p>
            <a:r>
              <a:rPr lang="en-US" b="1" dirty="0"/>
              <a:t>PERIOD-5</a:t>
            </a:r>
            <a:endParaRPr lang="en-IN" b="1" dirty="0"/>
          </a:p>
          <a:p>
            <a:endParaRPr lang="en-IN" dirty="0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55A2D82B-BD2B-46FE-A001-5DA2ED49DF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05670"/>
            <a:ext cx="12192000" cy="125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F04569F-B6A8-49D6-B5DC-CB707BE5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44" y="46383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5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82" y="1207431"/>
            <a:ext cx="9657522" cy="4734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/>
              <a:t>                                      </a:t>
            </a:r>
            <a:r>
              <a:rPr lang="en-US" sz="2500" b="1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r>
              <a:rPr lang="en-IN" sz="2400" b="1" dirty="0"/>
              <a:t>Students will be able to.</a:t>
            </a:r>
            <a:endParaRPr lang="en-US" sz="2400" b="1" dirty="0"/>
          </a:p>
          <a:p>
            <a:pPr lvl="0"/>
            <a:r>
              <a:rPr lang="en-IN" sz="2400" b="1" dirty="0"/>
              <a:t>Familiarize  with the ways to prevent air pollution.</a:t>
            </a:r>
          </a:p>
          <a:p>
            <a:r>
              <a:rPr lang="en-IN" sz="2400" b="1" dirty="0"/>
              <a:t>Familiarize themselves of the contribution of humans in controlling air pollution.</a:t>
            </a: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7704" y="4674704"/>
            <a:ext cx="2209800" cy="1905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C909F5-89D2-4012-BD96-3CC9747C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583" y="245166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58957"/>
            <a:ext cx="8382000" cy="4867207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/>
          </a:p>
          <a:p>
            <a:pPr lvl="0">
              <a:buNone/>
            </a:pPr>
            <a:r>
              <a:rPr lang="en-IN" sz="2500" b="1" dirty="0"/>
              <a:t>                                     </a:t>
            </a:r>
            <a:r>
              <a:rPr lang="en-IN" sz="2500" b="1" dirty="0">
                <a:solidFill>
                  <a:srgbClr val="FF0000"/>
                </a:solidFill>
              </a:rPr>
              <a:t>WARM UP QUESTIONS</a:t>
            </a:r>
          </a:p>
          <a:p>
            <a:pPr lvl="0"/>
            <a:r>
              <a:rPr lang="en-IN" sz="2400" b="1" dirty="0"/>
              <a:t> How can we stop air pollution?</a:t>
            </a:r>
            <a:endParaRPr lang="en-IN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 Explain how we are responsible for the pollution of air to some extent?</a:t>
            </a:r>
          </a:p>
          <a:p>
            <a:pPr lvl="0"/>
            <a:r>
              <a:rPr lang="en-US" sz="2400" b="1" dirty="0"/>
              <a:t> Mention some of our contribution in preventing air pollution.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789729-9E66-40DF-A746-9BDCE537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39" y="2683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875-BB23-4297-B4B3-DD76AA3B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PREVENT AIR POLLUTION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6A6D-A11D-41AA-A3BD-1998A040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contamination of the air by various harmful substances is known as Air Pollution.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to prevent air pollution are as follows: -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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growing more and more trees (afforestation) </a:t>
            </a:r>
            <a:endParaRPr lang="en-IN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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installing tall chimneys with filters in the factories and power plants.</a:t>
            </a:r>
            <a:endParaRPr lang="en-IN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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using internal combustion engines for efficient burning of the fuels.</a:t>
            </a:r>
            <a:endParaRPr lang="en-IN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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catalytic convertors in the vehicles.</a:t>
            </a:r>
            <a:endParaRPr lang="en-IN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517683-6655-4789-B18E-7E7CD113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39" y="2683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2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0CD1-BC18-4B96-B9EE-1F8E005A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669"/>
            <a:ext cx="10515600" cy="102041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common agents can be seen in the given sketch: -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85EE2-0C16-43D2-9ED0-A966C586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104"/>
            <a:ext cx="12192001" cy="4936434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F5DCA6-6F14-40E0-9865-E606FF55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7" y="10601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9EAE-CE40-4015-A930-06D7EB2C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930"/>
            <a:ext cx="10515600" cy="88789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YOU CONTRIBUTE TO CONTROL AIR POLLLUTION?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CF0F-A9D4-4D75-8B13-098B6DC1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burn paper, garbage, dry leaves and other waste materials rather pit them in a compost pit.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misuse electricity and try to save it.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use plastic bags.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 to plants as much trees as possible.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your vehicles checked regularly.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your surroundings clean.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Motivate others for the use of LPG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375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9D110F-5A7D-43F3-AD8D-72FD4CA1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39" y="2683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0B80-8E30-436B-845A-EDB42A85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426"/>
            <a:ext cx="10515600" cy="94090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n-lt"/>
              </a:rPr>
              <a:t>HOME ASSIGNMENT</a:t>
            </a:r>
            <a:endParaRPr lang="en-IN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015F-4873-4A23-AEDC-EE711B43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8643"/>
            <a:ext cx="10515600" cy="3778320"/>
          </a:xfrm>
        </p:spPr>
        <p:txBody>
          <a:bodyPr>
            <a:normAutofit/>
          </a:bodyPr>
          <a:lstStyle/>
          <a:p>
            <a:r>
              <a:rPr lang="en-US" sz="2400" b="1" dirty="0"/>
              <a:t>Exercise-1 Q5 &amp; Q6</a:t>
            </a:r>
          </a:p>
          <a:p>
            <a:r>
              <a:rPr lang="en-US" sz="2400" b="1" dirty="0"/>
              <a:t>How can we prevent air pollution? Mention any three ways.</a:t>
            </a:r>
          </a:p>
          <a:p>
            <a:r>
              <a:rPr lang="en-US" sz="2400" b="1" dirty="0"/>
              <a:t>Mention some steps that we can follow to control air pollution. </a:t>
            </a:r>
            <a:endParaRPr lang="en-IN" sz="24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5541D1-0A20-46DE-8B27-80427BD4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39" y="2683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5F39-EB20-43BB-ADFB-7A284729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THANKING YOU</a:t>
            </a:r>
            <a:endParaRPr lang="en-IN" sz="3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275D-98E9-4379-9A71-9E9B7238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ODM EDUCATIONAL GROUP</a:t>
            </a:r>
            <a:endParaRPr lang="en-IN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D197B2-E6F5-4D3B-B7F7-5061EF0D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39" y="2683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8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AIR AND ATMOSPHERE</vt:lpstr>
      <vt:lpstr>PowerPoint Presentation</vt:lpstr>
      <vt:lpstr>PowerPoint Presentation</vt:lpstr>
      <vt:lpstr>HOW TO PREVENT AIR POLLUTION </vt:lpstr>
      <vt:lpstr>The common agents can be seen in the given sketch: - </vt:lpstr>
      <vt:lpstr>HOW CAN YOU CONTRIBUTE TO CONTROL AIR POLLLUTION? </vt:lpstr>
      <vt:lpstr>HOME ASSIGNMENT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AND ATMOSPHERE</dc:title>
  <dc:creator>Pradeep Pati</dc:creator>
  <cp:lastModifiedBy>Pradeep Pati</cp:lastModifiedBy>
  <cp:revision>2</cp:revision>
  <dcterms:created xsi:type="dcterms:W3CDTF">2021-12-27T09:18:18Z</dcterms:created>
  <dcterms:modified xsi:type="dcterms:W3CDTF">2021-12-28T09:21:30Z</dcterms:modified>
</cp:coreProperties>
</file>