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59" r:id="rId4"/>
    <p:sldId id="260" r:id="rId5"/>
    <p:sldId id="261" r:id="rId6"/>
    <p:sldId id="262" r:id="rId7"/>
    <p:sldId id="263" r:id="rId8"/>
    <p:sldId id="269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1203-E21F-4C10-8280-5D6804A07E0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B1FB-85DB-4AE7-8D6F-FAFDDA44EB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1203-E21F-4C10-8280-5D6804A07E0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B1FB-85DB-4AE7-8D6F-FAFDDA44EB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1203-E21F-4C10-8280-5D6804A07E0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B1FB-85DB-4AE7-8D6F-FAFDDA44EB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1203-E21F-4C10-8280-5D6804A07E0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B1FB-85DB-4AE7-8D6F-FAFDDA44EB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1203-E21F-4C10-8280-5D6804A07E0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B1FB-85DB-4AE7-8D6F-FAFDDA44EB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1203-E21F-4C10-8280-5D6804A07E0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B1FB-85DB-4AE7-8D6F-FAFDDA44EB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1203-E21F-4C10-8280-5D6804A07E0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B1FB-85DB-4AE7-8D6F-FAFDDA44EB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1203-E21F-4C10-8280-5D6804A07E0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B1FB-85DB-4AE7-8D6F-FAFDDA44EB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1203-E21F-4C10-8280-5D6804A07E0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B1FB-85DB-4AE7-8D6F-FAFDDA44EB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1203-E21F-4C10-8280-5D6804A07E0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B1FB-85DB-4AE7-8D6F-FAFDDA44EB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1203-E21F-4C10-8280-5D6804A07E0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B1FB-85DB-4AE7-8D6F-FAFDDA44EB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21203-E21F-4C10-8280-5D6804A07E0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9B1FB-85DB-4AE7-8D6F-FAFDDA44EB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10tuvCdl8c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tfXHifE2jgU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sz="3200" smtClean="0">
                <a:solidFill>
                  <a:srgbClr val="CC3300"/>
                </a:solidFill>
                <a:latin typeface="+mn-lt"/>
              </a:rPr>
              <a:t/>
            </a:r>
            <a:br>
              <a:rPr sz="3200" smtClean="0">
                <a:solidFill>
                  <a:srgbClr val="CC3300"/>
                </a:solidFill>
                <a:latin typeface="+mn-lt"/>
              </a:rPr>
            </a:br>
            <a:r>
              <a:rPr lang="en-US" sz="3200" dirty="0" smtClean="0">
                <a:solidFill>
                  <a:srgbClr val="CC3300"/>
                </a:solidFill>
                <a:latin typeface="+mn-lt"/>
              </a:rPr>
              <a:t>FORCE</a:t>
            </a:r>
            <a:r>
              <a:rPr lang="en-US" sz="2800" dirty="0" smtClean="0">
                <a:solidFill>
                  <a:srgbClr val="FF0000"/>
                </a:solidFill>
              </a:rPr>
              <a:t/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700" dirty="0" smtClean="0"/>
              <a:t/>
            </a:r>
            <a:br>
              <a:rPr lang="en-US" sz="2700" dirty="0" smtClean="0"/>
            </a:br>
            <a:endParaRPr sz="270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051" name="Subtitle 5"/>
          <p:cNvSpPr>
            <a:spLocks noGrp="1"/>
          </p:cNvSpPr>
          <p:nvPr>
            <p:ph type="subTitle" idx="1"/>
          </p:nvPr>
        </p:nvSpPr>
        <p:spPr>
          <a:xfrm>
            <a:off x="1066800" y="3200400"/>
            <a:ext cx="6705600" cy="16002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SUBJECT-PHYSICS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CHAPTER NO- 3</a:t>
            </a:r>
          </a:p>
          <a:p>
            <a:r>
              <a:rPr lang="en-IN" sz="2400" b="1" dirty="0" smtClean="0">
                <a:solidFill>
                  <a:schemeClr val="tx1"/>
                </a:solidFill>
              </a:rPr>
              <a:t>Kinds of friction, disadvantages of friction</a:t>
            </a:r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PERIOD-5</a:t>
            </a:r>
          </a:p>
        </p:txBody>
      </p:sp>
      <p:pic>
        <p:nvPicPr>
          <p:cNvPr id="2052" name="Picture 4" descr="https://lh5.googleusercontent.com/B2T2ql4TLjSp4ggLqeDbw6DFpympyfswUtrz-ep90zjZpSCeRdrh5O-r-ciOZWWNnQpfTh0JhbmBes_QYjfZ0oNf0orHv3YbFGbQVGiE5wE10TvecMrl56liQVRS4919T7CdvvPq7JNX0fFIT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191125"/>
            <a:ext cx="89916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6" descr="https://lh6.googleusercontent.com/4sdW2sq7oAFLtRv-fygcfRsKi54VwU7fOTW7tCnOkUaYOYiBTv72q8jFPRgq4C9qXtwFyQFdvpl-87pSUvtiU7PFd-9jAQ8j5WZXHvDWdN7y78oRBYVFWsaTxfo3FqgcU4bP7FZGf_3IbIWK0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28675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charset="0"/>
              <a:buNone/>
            </a:pPr>
            <a:r>
              <a:rPr lang="en-US" b="1" dirty="0" smtClean="0"/>
              <a:t>                          </a:t>
            </a:r>
          </a:p>
          <a:p>
            <a:pPr>
              <a:buFont typeface="Arial" charset="0"/>
              <a:buNone/>
            </a:pPr>
            <a:endParaRPr lang="en-US" b="1" dirty="0" smtClean="0"/>
          </a:p>
          <a:p>
            <a:pPr>
              <a:buFont typeface="Arial" charset="0"/>
              <a:buNone/>
            </a:pPr>
            <a:r>
              <a:rPr lang="en-US" sz="4800" b="1" dirty="0" smtClean="0"/>
              <a:t>                 </a:t>
            </a:r>
            <a:r>
              <a:rPr lang="en-US" sz="4000" b="1" dirty="0" smtClean="0"/>
              <a:t>THANKING YOU</a:t>
            </a:r>
            <a:endParaRPr lang="en-US" sz="4000" dirty="0" smtClean="0"/>
          </a:p>
          <a:p>
            <a:pPr>
              <a:buFont typeface="Arial" charset="0"/>
              <a:buNone/>
            </a:pPr>
            <a:r>
              <a:rPr lang="en-US" sz="4000" b="1" smtClean="0">
                <a:solidFill>
                  <a:srgbClr val="FF0000"/>
                </a:solidFill>
              </a:rPr>
              <a:t>            </a:t>
            </a:r>
            <a:r>
              <a:rPr lang="en-US" sz="4000" b="1" dirty="0" smtClean="0">
                <a:solidFill>
                  <a:srgbClr val="FF0000"/>
                </a:solidFill>
              </a:rPr>
              <a:t>ODM EDUCATIONAL GROUP</a:t>
            </a:r>
            <a:endParaRPr lang="en-US" sz="4000" dirty="0" smtClean="0">
              <a:solidFill>
                <a:srgbClr val="FF0000"/>
              </a:solidFill>
            </a:endParaRPr>
          </a:p>
          <a:p>
            <a:pPr>
              <a:buFont typeface="Arial" charset="0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Font typeface="Arial" charset="0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pic>
        <p:nvPicPr>
          <p:cNvPr id="4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7467600" y="228600"/>
            <a:ext cx="152400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458200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                                      </a:t>
            </a:r>
            <a:r>
              <a:rPr lang="en-US" sz="2400" dirty="0" smtClean="0">
                <a:solidFill>
                  <a:srgbClr val="FF0000"/>
                </a:solidFill>
              </a:rPr>
              <a:t>LEARNING  OBJECTIVE</a:t>
            </a:r>
          </a:p>
          <a:p>
            <a:r>
              <a:rPr lang="en-IN" sz="2400" dirty="0" smtClean="0"/>
              <a:t>Students will be able to </a:t>
            </a:r>
            <a:endParaRPr lang="en-US" sz="2400" dirty="0" smtClean="0"/>
          </a:p>
          <a:p>
            <a:pPr lvl="0"/>
            <a:r>
              <a:rPr lang="en-IN" sz="2400" dirty="0" smtClean="0"/>
              <a:t>familiarize with the kinds of friction</a:t>
            </a:r>
            <a:endParaRPr lang="en-US" sz="2400" dirty="0" smtClean="0"/>
          </a:p>
          <a:p>
            <a:pPr lvl="0"/>
            <a:r>
              <a:rPr lang="en-IN" sz="2400" dirty="0" smtClean="0"/>
              <a:t>Describe the different kinds of friction with appropriate examples </a:t>
            </a:r>
            <a:endParaRPr lang="en-US" sz="2400" dirty="0" smtClean="0"/>
          </a:p>
          <a:p>
            <a:r>
              <a:rPr lang="en-IN" sz="2400" dirty="0" smtClean="0"/>
              <a:t>Know the disadvantages of friction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pic>
        <p:nvPicPr>
          <p:cNvPr id="4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7010400" y="228600"/>
            <a:ext cx="1994526" cy="916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sourc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4038600"/>
            <a:ext cx="2971800" cy="266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382000" cy="5745163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IN" sz="2400" dirty="0" smtClean="0"/>
          </a:p>
          <a:p>
            <a:pPr lvl="0">
              <a:buNone/>
            </a:pPr>
            <a:r>
              <a:rPr lang="en-IN" sz="2400" dirty="0" smtClean="0"/>
              <a:t>                                     </a:t>
            </a:r>
            <a:r>
              <a:rPr lang="en-IN" sz="2400" dirty="0" smtClean="0">
                <a:solidFill>
                  <a:srgbClr val="FF0000"/>
                </a:solidFill>
              </a:rPr>
              <a:t>WARM UP QUESTIONS</a:t>
            </a:r>
          </a:p>
          <a:p>
            <a:pPr lvl="0">
              <a:buNone/>
            </a:pPr>
            <a:r>
              <a:rPr lang="en-IN" sz="2400" dirty="0" smtClean="0"/>
              <a:t>Recapitulation of previous topic by asking the following questions.</a:t>
            </a:r>
            <a:endParaRPr lang="en-US" sz="2400" dirty="0" smtClean="0"/>
          </a:p>
          <a:p>
            <a:pPr>
              <a:buNone/>
            </a:pPr>
            <a:r>
              <a:rPr lang="en-IN" sz="2400" dirty="0" smtClean="0"/>
              <a:t>Q. Explain with example how friction opposes motion</a:t>
            </a:r>
            <a:endParaRPr lang="en-US" sz="2400" dirty="0" smtClean="0"/>
          </a:p>
          <a:p>
            <a:pPr>
              <a:buNone/>
            </a:pPr>
            <a:r>
              <a:rPr lang="en-IN" sz="2400" dirty="0" smtClean="0"/>
              <a:t>Q. ‘Friction always acts in a direction opposite to the direction of motion’. Elaborate the statement by giving an example.</a:t>
            </a:r>
            <a:endParaRPr lang="en-US" sz="2400" dirty="0" smtClean="0"/>
          </a:p>
          <a:p>
            <a:pPr lvl="0">
              <a:buNone/>
            </a:pPr>
            <a:endParaRPr lang="en-IN" sz="2400" dirty="0" smtClean="0">
              <a:solidFill>
                <a:srgbClr val="FF0000"/>
              </a:solidFill>
            </a:endParaRPr>
          </a:p>
        </p:txBody>
      </p:sp>
      <p:pic>
        <p:nvPicPr>
          <p:cNvPr id="4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6934200" y="152400"/>
            <a:ext cx="1994526" cy="916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304800"/>
            <a:ext cx="8458200" cy="5821363"/>
          </a:xfrm>
        </p:spPr>
        <p:txBody>
          <a:bodyPr/>
          <a:lstStyle/>
          <a:p>
            <a:pPr algn="ctr">
              <a:buNone/>
            </a:pPr>
            <a:r>
              <a:rPr lang="en-IN" dirty="0" smtClean="0">
                <a:solidFill>
                  <a:srgbClr val="FF0000"/>
                </a:solidFill>
              </a:rPr>
              <a:t>Kinds of friction</a:t>
            </a:r>
          </a:p>
          <a:p>
            <a:pPr algn="ctr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7315200" y="152400"/>
            <a:ext cx="1600200" cy="83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FNSCB\Desktop\Types+of+Friction+Static+friction+Sliding+friction+Rolling+fricti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1066800"/>
            <a:ext cx="6629400" cy="4610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7149474" y="0"/>
            <a:ext cx="1994526" cy="9166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lvl="0"/>
            <a:r>
              <a:rPr lang="en-US" dirty="0" smtClean="0"/>
              <a:t>Explain the kinds of friction by showing a video</a:t>
            </a:r>
          </a:p>
          <a:p>
            <a:pPr lvl="0"/>
            <a:r>
              <a:rPr lang="en-US" u="sng" dirty="0" smtClean="0">
                <a:hlinkClick r:id="rId3"/>
              </a:rPr>
              <a:t>https://youtu.be/R10tuvCdl8c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7921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Real life examples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Activity(discussion)</a:t>
            </a:r>
          </a:p>
          <a:p>
            <a:r>
              <a:rPr lang="en-US" dirty="0" smtClean="0"/>
              <a:t>Students after understanding, share some real life experiences.</a:t>
            </a:r>
            <a:endParaRPr lang="en-US" dirty="0"/>
          </a:p>
        </p:txBody>
      </p:sp>
      <p:pic>
        <p:nvPicPr>
          <p:cNvPr id="7" name="Picture 6" descr="200w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3276600"/>
            <a:ext cx="2743200" cy="2743200"/>
          </a:xfrm>
          <a:prstGeom prst="rect">
            <a:avLst/>
          </a:prstGeom>
        </p:spPr>
      </p:pic>
      <p:pic>
        <p:nvPicPr>
          <p:cNvPr id="5" name="Google Shape;63;p14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7391400" y="0"/>
            <a:ext cx="17526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6934200" y="152400"/>
            <a:ext cx="1994526" cy="9166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457200"/>
            <a:ext cx="8382000" cy="5668963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Demonstrate activity 3 </a:t>
            </a:r>
          </a:p>
          <a:p>
            <a:pPr lvl="0"/>
            <a:r>
              <a:rPr lang="en-US" u="sng" dirty="0" smtClean="0">
                <a:hlinkClick r:id="rId3"/>
              </a:rPr>
              <a:t>https://youtu.be/tfXHifE2jgU</a:t>
            </a:r>
            <a:endParaRPr lang="en-US" dirty="0" smtClean="0"/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487362"/>
          </a:xfrm>
        </p:spPr>
        <p:txBody>
          <a:bodyPr>
            <a:normAutofit fontScale="90000"/>
          </a:bodyPr>
          <a:lstStyle/>
          <a:p>
            <a:r>
              <a:rPr lang="en-IN" sz="2800" dirty="0" smtClean="0">
                <a:solidFill>
                  <a:srgbClr val="FF0000"/>
                </a:solidFill>
              </a:rPr>
              <a:t>Disadvantages of friction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FNSCB\Desktop\d45ad61c25591c37bae9c8020c218f9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914400"/>
            <a:ext cx="6850101" cy="4038600"/>
          </a:xfrm>
          <a:prstGeom prst="rect">
            <a:avLst/>
          </a:prstGeom>
          <a:noFill/>
        </p:spPr>
      </p:pic>
      <p:pic>
        <p:nvPicPr>
          <p:cNvPr id="5" name="Google Shape;63;p14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7149474" y="0"/>
            <a:ext cx="1994526" cy="916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7159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HOME ASSIGNMENT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458200" cy="4906963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Exercise- B </a:t>
            </a:r>
            <a:r>
              <a:rPr lang="en-IN" dirty="0" smtClean="0"/>
              <a:t>15,16</a:t>
            </a:r>
          </a:p>
          <a:p>
            <a:pPr>
              <a:buNone/>
            </a:pPr>
            <a:r>
              <a:rPr lang="en-IN" dirty="0" smtClean="0"/>
              <a:t>Q. </a:t>
            </a:r>
            <a:r>
              <a:rPr lang="en-IN" sz="2400" dirty="0" smtClean="0"/>
              <a:t>List 3 disadvantages of friction</a:t>
            </a:r>
          </a:p>
          <a:p>
            <a:pPr>
              <a:buNone/>
            </a:pPr>
            <a:r>
              <a:rPr lang="en-IN" sz="2400" dirty="0" smtClean="0"/>
              <a:t>Q. </a:t>
            </a:r>
            <a:r>
              <a:rPr lang="en-US" sz="2400" dirty="0" smtClean="0"/>
              <a:t>List three </a:t>
            </a:r>
            <a:r>
              <a:rPr lang="en-US" sz="2400" dirty="0" smtClean="0"/>
              <a:t>types of friction.</a:t>
            </a:r>
          </a:p>
          <a:p>
            <a:pPr>
              <a:buNone/>
            </a:pPr>
            <a:r>
              <a:rPr lang="en-US" sz="2400" dirty="0" smtClean="0"/>
              <a:t>Q. </a:t>
            </a:r>
            <a:r>
              <a:rPr lang="en-US" sz="2400" dirty="0" smtClean="0"/>
              <a:t> You can move heavy boxes by sliding them over the ground. Or you can put them on a dolly, like the one in the </a:t>
            </a:r>
            <a:r>
              <a:rPr lang="en-US" sz="2400" b="1" dirty="0" smtClean="0"/>
              <a:t>Figure</a:t>
            </a:r>
            <a:r>
              <a:rPr lang="en-US" sz="2400" dirty="0" smtClean="0"/>
              <a:t> below, and then roll them over the ground. Explain which way makes it easier to move the boxes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7149474" y="0"/>
            <a:ext cx="1994526" cy="916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4114800"/>
            <a:ext cx="250507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156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FORCE  </vt:lpstr>
      <vt:lpstr>Slide 2</vt:lpstr>
      <vt:lpstr>Slide 3</vt:lpstr>
      <vt:lpstr>Slide 4</vt:lpstr>
      <vt:lpstr>Slide 5</vt:lpstr>
      <vt:lpstr>Real life examples</vt:lpstr>
      <vt:lpstr>Slide 7</vt:lpstr>
      <vt:lpstr>Disadvantages of friction</vt:lpstr>
      <vt:lpstr>HOME ASSIGNMENT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MATTER  </dc:title>
  <dc:creator>FNSCB</dc:creator>
  <cp:lastModifiedBy>FNSCB</cp:lastModifiedBy>
  <cp:revision>17</cp:revision>
  <dcterms:created xsi:type="dcterms:W3CDTF">2021-04-10T06:17:05Z</dcterms:created>
  <dcterms:modified xsi:type="dcterms:W3CDTF">2021-12-18T10:22:38Z</dcterms:modified>
</cp:coreProperties>
</file>