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68ABC-62ED-4608-A9D4-8CB0509E68AA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B617-4D96-4D0E-9699-691C636D1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68ABC-62ED-4608-A9D4-8CB0509E68AA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B617-4D96-4D0E-9699-691C636D1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68ABC-62ED-4608-A9D4-8CB0509E68AA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B617-4D96-4D0E-9699-691C636D1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68ABC-62ED-4608-A9D4-8CB0509E68AA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B617-4D96-4D0E-9699-691C636D1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68ABC-62ED-4608-A9D4-8CB0509E68AA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B617-4D96-4D0E-9699-691C636D1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68ABC-62ED-4608-A9D4-8CB0509E68AA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B617-4D96-4D0E-9699-691C636D1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68ABC-62ED-4608-A9D4-8CB0509E68AA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B617-4D96-4D0E-9699-691C636D1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68ABC-62ED-4608-A9D4-8CB0509E68AA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B617-4D96-4D0E-9699-691C636D1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68ABC-62ED-4608-A9D4-8CB0509E68AA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B617-4D96-4D0E-9699-691C636D1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68ABC-62ED-4608-A9D4-8CB0509E68AA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B617-4D96-4D0E-9699-691C636D1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68ABC-62ED-4608-A9D4-8CB0509E68AA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B617-4D96-4D0E-9699-691C636D1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68ABC-62ED-4608-A9D4-8CB0509E68AA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3B617-4D96-4D0E-9699-691C636D1A5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youtu.be/yIJ2qnUOOwQ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solidFill>
            <a:schemeClr val="bg1"/>
          </a:solidFill>
          <a:ln>
            <a:solidFill>
              <a:schemeClr val="bg1"/>
            </a:solidFill>
          </a:ln>
        </p:spPr>
        <p:txBody>
          <a:bodyPr rtlCol="0">
            <a:normAutofit/>
          </a:bodyPr>
          <a:lstStyle/>
          <a:p>
            <a:pPr>
              <a:defRPr/>
            </a:pPr>
            <a:br>
              <a:rPr sz="3200">
                <a:solidFill>
                  <a:srgbClr val="CC3300"/>
                </a:solidFill>
                <a:latin typeface="+mn-lt"/>
              </a:rPr>
            </a:br>
            <a:r>
              <a:rPr lang="en-IN" sz="2700" b="1" dirty="0">
                <a:solidFill>
                  <a:srgbClr val="FF0000"/>
                </a:solidFill>
              </a:rPr>
              <a:t>PHYSICAL AND CHEMICAL CHANGES</a:t>
            </a:r>
            <a:br>
              <a:rPr lang="en-US" sz="2700" dirty="0"/>
            </a:br>
            <a:endParaRPr sz="270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051" name="Subtitle 5"/>
          <p:cNvSpPr>
            <a:spLocks noGrp="1"/>
          </p:cNvSpPr>
          <p:nvPr>
            <p:ph type="subTitle" idx="1"/>
          </p:nvPr>
        </p:nvSpPr>
        <p:spPr>
          <a:xfrm>
            <a:off x="1066800" y="3200400"/>
            <a:ext cx="6705600" cy="1600200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SUBJECT-CHEMISTRY</a:t>
            </a:r>
          </a:p>
          <a:p>
            <a:r>
              <a:rPr lang="en-US" sz="2400" dirty="0">
                <a:solidFill>
                  <a:schemeClr val="tx1"/>
                </a:solidFill>
              </a:rPr>
              <a:t>CHAPTER NO- 2</a:t>
            </a:r>
          </a:p>
          <a:p>
            <a:r>
              <a:rPr lang="en-IN" sz="2400" dirty="0">
                <a:solidFill>
                  <a:schemeClr val="tx1"/>
                </a:solidFill>
              </a:rPr>
              <a:t>Physical and chemical changes-chemical change- characteristics and examples </a:t>
            </a:r>
          </a:p>
          <a:p>
            <a:r>
              <a:rPr lang="en-US" sz="2400" dirty="0">
                <a:solidFill>
                  <a:schemeClr val="tx1"/>
                </a:solidFill>
              </a:rPr>
              <a:t>PERIOD-5</a:t>
            </a:r>
          </a:p>
        </p:txBody>
      </p:sp>
      <p:pic>
        <p:nvPicPr>
          <p:cNvPr id="2052" name="Picture 4" descr="https://lh5.googleusercontent.com/B2T2ql4TLjSp4ggLqeDbw6DFpympyfswUtrz-ep90zjZpSCeRdrh5O-r-ciOZWWNnQpfTh0JhbmBes_QYjfZ0oNf0orHv3YbFGbQVGiE5wE10TvecMrl56liQVRS4919T7CdvvPq7JNX0fFIT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191125"/>
            <a:ext cx="899160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6" descr="https://lh6.googleusercontent.com/4sdW2sq7oAFLtRv-fygcfRsKi54VwU7fOTW7tCnOkUaYOYiBTv72q8jFPRgq4C9qXtwFyQFdvpl-87pSUvtiU7PFd-9jAQ8j5WZXHvDWdN7y78oRBYVFWsaTxfo3FqgcU4bP7FZGf_3IbIWK0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9071" y="152400"/>
            <a:ext cx="1752600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28675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charset="0"/>
              <a:buNone/>
            </a:pPr>
            <a:r>
              <a:rPr lang="en-US" b="1" dirty="0"/>
              <a:t>                          </a:t>
            </a:r>
          </a:p>
          <a:p>
            <a:pPr>
              <a:buFont typeface="Arial" charset="0"/>
              <a:buNone/>
            </a:pPr>
            <a:endParaRPr lang="en-US" b="1" dirty="0"/>
          </a:p>
          <a:p>
            <a:pPr>
              <a:buFont typeface="Arial" charset="0"/>
              <a:buNone/>
            </a:pPr>
            <a:r>
              <a:rPr lang="en-US" sz="4800" b="1" dirty="0"/>
              <a:t>                 </a:t>
            </a:r>
            <a:r>
              <a:rPr lang="en-US" sz="4000" b="1" dirty="0"/>
              <a:t>THANKING YOU</a:t>
            </a:r>
            <a:endParaRPr lang="en-US" sz="4000" dirty="0"/>
          </a:p>
          <a:p>
            <a:pPr>
              <a:buFont typeface="Arial" charset="0"/>
              <a:buNone/>
            </a:pPr>
            <a:r>
              <a:rPr lang="en-US" sz="4000" b="1">
                <a:solidFill>
                  <a:srgbClr val="FF0000"/>
                </a:solidFill>
              </a:rPr>
              <a:t>            </a:t>
            </a:r>
            <a:r>
              <a:rPr lang="en-US" sz="4000" b="1" dirty="0">
                <a:solidFill>
                  <a:srgbClr val="FF0000"/>
                </a:solidFill>
              </a:rPr>
              <a:t>ODM EDUCATIONAL GROUP</a:t>
            </a:r>
            <a:endParaRPr lang="en-US" sz="4000" dirty="0">
              <a:solidFill>
                <a:srgbClr val="FF0000"/>
              </a:solidFill>
            </a:endParaRPr>
          </a:p>
          <a:p>
            <a:pPr>
              <a:buFont typeface="Arial" charset="0"/>
              <a:buNone/>
            </a:pPr>
            <a:br>
              <a:rPr lang="en-US" dirty="0"/>
            </a:br>
            <a:endParaRPr lang="en-US" dirty="0"/>
          </a:p>
          <a:p>
            <a:pPr>
              <a:buFont typeface="Arial" charset="0"/>
              <a:buNone/>
            </a:pPr>
            <a:br>
              <a:rPr lang="en-US" dirty="0"/>
            </a:b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0C0AB6-2B6A-EE84-0219-82CD297392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60338"/>
            <a:ext cx="16002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458200" cy="5745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/>
              <a:t>                                      </a:t>
            </a:r>
            <a:r>
              <a:rPr lang="en-US" sz="2400" dirty="0">
                <a:solidFill>
                  <a:srgbClr val="FF0000"/>
                </a:solidFill>
              </a:rPr>
              <a:t>LEARNING  OBJECTIVE</a:t>
            </a:r>
          </a:p>
          <a:p>
            <a:pPr>
              <a:buNone/>
            </a:pPr>
            <a:endParaRPr lang="en-IN" sz="2400" dirty="0"/>
          </a:p>
          <a:p>
            <a:pPr>
              <a:buNone/>
            </a:pPr>
            <a:r>
              <a:rPr lang="en-IN" sz="2400" dirty="0"/>
              <a:t>Students will be able to</a:t>
            </a:r>
            <a:endParaRPr lang="en-US" sz="2400" dirty="0"/>
          </a:p>
          <a:p>
            <a:pPr lvl="0"/>
            <a:r>
              <a:rPr lang="en-IN" sz="2400" dirty="0"/>
              <a:t>Understand the meaning of chemical change</a:t>
            </a:r>
            <a:endParaRPr lang="en-US" sz="2400" dirty="0"/>
          </a:p>
          <a:p>
            <a:pPr lvl="0"/>
            <a:r>
              <a:rPr lang="en-IN" sz="2400" dirty="0"/>
              <a:t>Familiarize  with the characteristics of  chemical change</a:t>
            </a:r>
            <a:endParaRPr lang="en-US" sz="2400" dirty="0"/>
          </a:p>
          <a:p>
            <a:r>
              <a:rPr lang="en-IN" sz="2400" dirty="0"/>
              <a:t>Sensitize different examples of chemical change</a:t>
            </a:r>
          </a:p>
          <a:p>
            <a:pPr>
              <a:buNone/>
            </a:pP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4" name="Google Shape;63;p14"/>
          <p:cNvPicPr preferRelativeResize="0"/>
          <p:nvPr/>
        </p:nvPicPr>
        <p:blipFill rotWithShape="1">
          <a:blip r:embed="rId2" cstate="print">
            <a:alphaModFix/>
          </a:blip>
          <a:srcRect/>
          <a:stretch/>
        </p:blipFill>
        <p:spPr>
          <a:xfrm>
            <a:off x="7149474" y="152400"/>
            <a:ext cx="1994526" cy="916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sourc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4953000"/>
            <a:ext cx="2209800" cy="1905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382000" cy="5745163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en-IN" sz="2400" dirty="0"/>
          </a:p>
          <a:p>
            <a:pPr lvl="0">
              <a:buNone/>
            </a:pPr>
            <a:r>
              <a:rPr lang="en-IN" sz="2400" dirty="0"/>
              <a:t>                                     </a:t>
            </a:r>
            <a:r>
              <a:rPr lang="en-IN" sz="2400" dirty="0">
                <a:solidFill>
                  <a:srgbClr val="FF0000"/>
                </a:solidFill>
              </a:rPr>
              <a:t>WARM UP QUESTIONS</a:t>
            </a:r>
          </a:p>
          <a:p>
            <a:pPr lvl="0">
              <a:buNone/>
            </a:pPr>
            <a:r>
              <a:rPr lang="en-US" sz="2400" dirty="0"/>
              <a:t>Recapitulation of the previous topic by asking following questions</a:t>
            </a:r>
          </a:p>
          <a:p>
            <a:pPr lvl="0"/>
            <a:r>
              <a:rPr lang="en-US" sz="2400" dirty="0"/>
              <a:t>Differentiate between physical and chemical change</a:t>
            </a:r>
          </a:p>
          <a:p>
            <a:r>
              <a:rPr lang="en-IN" sz="2400" dirty="0"/>
              <a:t>What do you mean by condensation point, melting point and boiling point ?</a:t>
            </a:r>
            <a:endParaRPr lang="en-US" sz="2400" dirty="0"/>
          </a:p>
        </p:txBody>
      </p:sp>
      <p:pic>
        <p:nvPicPr>
          <p:cNvPr id="4" name="Google Shape;63;p14"/>
          <p:cNvPicPr preferRelativeResize="0"/>
          <p:nvPr/>
        </p:nvPicPr>
        <p:blipFill rotWithShape="1">
          <a:blip r:embed="rId2" cstate="print">
            <a:alphaModFix/>
          </a:blip>
          <a:srcRect/>
          <a:stretch/>
        </p:blipFill>
        <p:spPr>
          <a:xfrm>
            <a:off x="7010400" y="152400"/>
            <a:ext cx="1994526" cy="916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609600"/>
          </a:xfrm>
        </p:spPr>
        <p:txBody>
          <a:bodyPr>
            <a:normAutofit fontScale="90000"/>
          </a:bodyPr>
          <a:lstStyle/>
          <a:p>
            <a:pPr lvl="0"/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382000" cy="5592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2000" dirty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Chemical Changes</a:t>
            </a:r>
            <a:endParaRPr lang="en-US" sz="2400" dirty="0">
              <a:solidFill>
                <a:srgbClr val="FF0000"/>
              </a:solidFill>
            </a:endParaRPr>
          </a:p>
          <a:p>
            <a:pPr lvl="0">
              <a:buNone/>
            </a:pPr>
            <a:endParaRPr lang="en-US" sz="2000" dirty="0"/>
          </a:p>
          <a:p>
            <a:pPr lvl="0">
              <a:buNone/>
            </a:pPr>
            <a:r>
              <a:rPr lang="en-US" sz="2400" dirty="0"/>
              <a:t>The chemical property of a substance is those characteristic of a substance that describes its chemical nature.</a:t>
            </a:r>
          </a:p>
          <a:p>
            <a:pPr>
              <a:buNone/>
            </a:pPr>
            <a:endParaRPr lang="en-IN" dirty="0">
              <a:solidFill>
                <a:srgbClr val="FF0000"/>
              </a:solidFill>
            </a:endParaRPr>
          </a:p>
          <a:p>
            <a:pPr>
              <a:buNone/>
            </a:pPr>
            <a:endParaRPr lang="en-IN" b="1" dirty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" name="Google Shape;63;p14"/>
          <p:cNvPicPr preferRelativeResize="0"/>
          <p:nvPr/>
        </p:nvPicPr>
        <p:blipFill rotWithShape="1">
          <a:blip r:embed="rId2" cstate="print">
            <a:alphaModFix/>
          </a:blip>
          <a:srcRect/>
          <a:stretch/>
        </p:blipFill>
        <p:spPr>
          <a:xfrm>
            <a:off x="6876326" y="215663"/>
            <a:ext cx="1994526" cy="916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218" name="Picture 2" descr="Introduction to Chemical Reactions | CK-12 Foundati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2438400"/>
            <a:ext cx="4762500" cy="39528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8534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731838"/>
            <a:ext cx="8305800" cy="539432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rgbClr val="FF0000"/>
                </a:solidFill>
              </a:rPr>
              <a:t>Some chemical properties are given below</a:t>
            </a:r>
          </a:p>
          <a:p>
            <a:pPr lvl="0">
              <a:buFont typeface="Wingdings" pitchFamily="2" charset="2"/>
              <a:buChar char="Ø"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295400"/>
            <a:ext cx="7620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60C0AB6-2B6A-EE84-0219-82CD297392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5538" y="46037"/>
            <a:ext cx="16002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228600"/>
            <a:ext cx="8458200" cy="5897563"/>
          </a:xfrm>
        </p:spPr>
        <p:txBody>
          <a:bodyPr/>
          <a:lstStyle/>
          <a:p>
            <a:pPr>
              <a:buNone/>
            </a:pPr>
            <a:endParaRPr lang="en-US" sz="2400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Roboto" charset="0"/>
                <a:cs typeface="Calibri" pitchFamily="34" charset="0"/>
              </a:rPr>
              <a:t>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2400" dirty="0">
              <a:ea typeface="Roboto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Roboto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Roboto" charset="0"/>
                <a:cs typeface="Calibri" pitchFamily="34" charset="0"/>
              </a:rPr>
              <a:t>Show a video for better understanding of the concept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zh-CN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Roboto" charset="0"/>
              <a:cs typeface="Calibri" pitchFamily="34" charset="0"/>
              <a:hlinkClick r:id="rId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Roboto" charset="0"/>
                <a:cs typeface="Calibri" pitchFamily="34" charset="0"/>
                <a:hlinkClick r:id="rId2"/>
              </a:rPr>
              <a:t>https://youtu.be/yIJ2qnUOOwQ</a:t>
            </a:r>
            <a:r>
              <a:rPr kumimoji="0" lang="en-US" altLang="zh-C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0C0AB6-2B6A-EE84-0219-82CD297392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0991" y="228600"/>
            <a:ext cx="16002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3;p14"/>
          <p:cNvPicPr preferRelativeResize="0"/>
          <p:nvPr/>
        </p:nvPicPr>
        <p:blipFill rotWithShape="1">
          <a:blip r:embed="rId2" cstate="print">
            <a:alphaModFix/>
          </a:blip>
          <a:srcRect/>
          <a:stretch/>
        </p:blipFill>
        <p:spPr>
          <a:xfrm>
            <a:off x="7315200" y="29308"/>
            <a:ext cx="1676400" cy="76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Content Placeholder 3" descr="C:\Users\FNSCB\Desktop\chemical-and-physical-changes-8-638.jpg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52400" y="990600"/>
            <a:ext cx="7696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oogle Shape;63;p14"/>
          <p:cNvPicPr preferRelativeResize="0"/>
          <p:nvPr/>
        </p:nvPicPr>
        <p:blipFill rotWithShape="1">
          <a:blip r:embed="rId2" cstate="print">
            <a:alphaModFix/>
          </a:blip>
          <a:srcRect/>
          <a:stretch/>
        </p:blipFill>
        <p:spPr>
          <a:xfrm>
            <a:off x="7547317" y="112025"/>
            <a:ext cx="1524000" cy="688075"/>
          </a:xfrm>
          <a:prstGeom prst="rect">
            <a:avLst/>
          </a:prstGeom>
          <a:noFill/>
          <a:ln>
            <a:noFill/>
          </a:ln>
        </p:spPr>
      </p:pic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8915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b="1" dirty="0">
              <a:solidFill>
                <a:srgbClr val="000000"/>
              </a:solidFill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ea typeface="Calibri" pitchFamily="34" charset="0"/>
              <a:cs typeface="Calibri" pitchFamily="34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457200"/>
            <a:ext cx="466627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Examples of chemical changes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143000"/>
            <a:ext cx="7391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63;p14"/>
          <p:cNvPicPr preferRelativeResize="0"/>
          <p:nvPr/>
        </p:nvPicPr>
        <p:blipFill rotWithShape="1">
          <a:blip r:embed="rId2" cstate="print">
            <a:alphaModFix/>
          </a:blip>
          <a:srcRect/>
          <a:stretch/>
        </p:blipFill>
        <p:spPr>
          <a:xfrm>
            <a:off x="7010400" y="228600"/>
            <a:ext cx="1994526" cy="91667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228600"/>
            <a:ext cx="8686800" cy="5897563"/>
          </a:xfrm>
        </p:spPr>
        <p:txBody>
          <a:bodyPr/>
          <a:lstStyle/>
          <a:p>
            <a:pPr lvl="0">
              <a:buNone/>
            </a:pPr>
            <a:r>
              <a:rPr lang="en-US">
                <a:solidFill>
                  <a:srgbClr val="FF0000"/>
                </a:solidFill>
              </a:rPr>
              <a:t>   HOME </a:t>
            </a:r>
            <a:r>
              <a:rPr lang="en-US" dirty="0">
                <a:solidFill>
                  <a:srgbClr val="FF0000"/>
                </a:solidFill>
              </a:rPr>
              <a:t>ASSIGNMENT</a:t>
            </a:r>
          </a:p>
          <a:p>
            <a:pPr lvl="0">
              <a:buNone/>
            </a:pPr>
            <a:endParaRPr lang="en-US" dirty="0"/>
          </a:p>
          <a:p>
            <a:r>
              <a:rPr lang="en-US" dirty="0"/>
              <a:t>Exercise-8,9</a:t>
            </a:r>
          </a:p>
          <a:p>
            <a:r>
              <a:rPr lang="en-US" dirty="0"/>
              <a:t>Write the characteristics of chemical changes</a:t>
            </a:r>
          </a:p>
          <a:p>
            <a:r>
              <a:rPr lang="en-IN" dirty="0"/>
              <a:t> Give some examples of chemical changes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155</Words>
  <Application>Microsoft Office PowerPoint</Application>
  <PresentationFormat>On-screen Show (4:3)</PresentationFormat>
  <Paragraphs>41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Office Theme</vt:lpstr>
      <vt:lpstr> PHYSICAL AND CHEMICAL CHANGES 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PHYSICAL AND CHEMICAL CHANGES </dc:title>
  <dc:creator>FNSCB</dc:creator>
  <cp:lastModifiedBy>Pradeep Pati</cp:lastModifiedBy>
  <cp:revision>8</cp:revision>
  <dcterms:created xsi:type="dcterms:W3CDTF">2021-03-25T04:45:17Z</dcterms:created>
  <dcterms:modified xsi:type="dcterms:W3CDTF">2022-06-06T07:29:01Z</dcterms:modified>
</cp:coreProperties>
</file>