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A99C-14C6-4E70-842A-A3ACEA2A1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3F75F-1086-4412-AF68-8E384B2B4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93F73-053D-4E0B-AA4C-59E35C32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533B-E60A-4F01-B3F7-B1890200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9BCDF-F41E-49DC-A243-7F78EE47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050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6CDE9-3838-4A28-91CB-85192634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013CD-8825-4920-9BB2-0471680A6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02FC-E4F8-4F6D-A145-A59A4662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B9CD5-DC1E-4CC2-A120-0DD9CFDA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8E7CB-F3A9-4120-83AF-D4A5DD2A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27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A3876A-F0AD-4A88-97A6-93F03C797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E096D-5B4F-4A6D-8062-D29AD607A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FB83E-FBBA-4BC1-B08C-05895409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F6F0D-60C9-41D6-86FD-7CE1E75D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3B027-88D7-466D-BA99-B51C424D5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310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9784-D80C-483E-AB45-DDE2C90E9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4D55C-2757-422E-BE4B-508E73353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708DC-77B1-42CD-864E-48D9F66A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1A8D1-BE1D-478D-86C5-0541CBC3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7AC59-88AC-42F1-8464-CC3220F5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845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8E7D-53EB-4F42-900C-26043DA56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DCE3B-1E6E-40E0-86BB-8DE3E44AD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1AE9E-7F0B-47BC-845E-BC223D13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3C28E-4434-4A8C-92E2-DF914160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B2383-CFD1-4249-9021-F7866517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D1571-2CA9-4F51-8B05-BE111C89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22642-4019-4D31-8009-441237C38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FB024-32AC-4F1B-8278-596A73944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8323F-9E09-4E6F-8E40-A8EACC17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ED6E8-FA6E-44BA-B62A-BB16A85B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C7751-7B6A-4310-9AC2-5467B860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89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56065-1471-4C18-B66F-62BFE20D3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4F633-5080-49F1-A4B5-19FFC2D7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31C60-B4EF-4B02-B030-B92BE447F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4898D-F7B4-4122-9D1E-F3AE070B7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BFB32-0279-41EA-AD78-4D76C1622B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1F164A-E3AF-4A50-8BBD-D1BBF539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17EC7B-73F4-4142-B677-FD2859D70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F7C626-FB9B-4BD7-8C21-2CB4E9C0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910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48719-75F9-4BA5-B529-A2155E29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A80E4-CFB1-4FF5-8CCD-C55FD3B9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7173FD-9DCF-4AF0-8682-DF969956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2FB27-830E-46A4-AD33-89ED3824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195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5FCE7B-1AE1-4371-ADC0-5E72CE75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A0A92-DC7A-44AC-881D-BCB91C83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8535D-9B64-4FC9-AEB1-128528B6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959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C10E0-C1B5-4DB2-8A3E-043D3B62B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2FEC-799E-44E8-9F73-2D919FFA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B4612-35D1-4CB4-A723-7DFDA20A6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6D2E1-E84E-43F7-BAF0-1FDE0B07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966C5-4B73-49B6-9502-244373CB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C3C70-52E6-412C-BF5E-FC524A8C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16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8BF9-F05F-4347-B82D-6075A9247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6C104-11A0-4121-9A77-7D511E957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CFE45-D667-4F8A-9FB2-572D9A98E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A0CF8-6486-4377-B11B-1F3306C6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16979-C975-429A-A0D9-A2F0ABCC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89C4D-411E-4E88-888B-4E025612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840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B7D8C3-B834-4F2F-9C5D-3AC58B3A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2CE61-F4F5-451A-9222-58B30EA8B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EAA3-E7AB-4C28-A14C-AA95DBB05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11596-83B5-41ED-A9D3-536AEBBEABAB}" type="datetimeFigureOut">
              <a:rPr lang="en-IN" smtClean="0"/>
              <a:t>17-10-2021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86A5D-CBE8-4413-96A4-3EEE93A55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0C55-5CE7-4021-B33E-36CE23A68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2F87-FCBF-4490-ABFE-7069CCDEA4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11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E7CD-AB0C-4EF2-A60F-AA6F5F47E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2852"/>
            <a:ext cx="9144000" cy="72886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METALS AND NON-METALS</a:t>
            </a:r>
            <a:endParaRPr lang="en-IN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5661A7-A16F-433A-BED0-7E85F5954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6765"/>
            <a:ext cx="9316278" cy="3763619"/>
          </a:xfrm>
        </p:spPr>
        <p:txBody>
          <a:bodyPr/>
          <a:lstStyle/>
          <a:p>
            <a:r>
              <a:rPr lang="en-US" b="1" dirty="0"/>
              <a:t>CLASS-VII</a:t>
            </a:r>
          </a:p>
          <a:p>
            <a:endParaRPr lang="en-US" b="1" dirty="0"/>
          </a:p>
          <a:p>
            <a:r>
              <a:rPr lang="en-US" b="1" dirty="0"/>
              <a:t>SUBJECT-CHEMISTRY</a:t>
            </a:r>
          </a:p>
          <a:p>
            <a:r>
              <a:rPr lang="en-US" b="1" dirty="0"/>
              <a:t>CHAPTER-06</a:t>
            </a:r>
          </a:p>
          <a:p>
            <a:r>
              <a:rPr lang="en-US" b="1" dirty="0"/>
              <a:t>Uses of Non-Metals</a:t>
            </a:r>
          </a:p>
          <a:p>
            <a:endParaRPr lang="en-US" b="1" dirty="0"/>
          </a:p>
          <a:p>
            <a:r>
              <a:rPr lang="en-US" b="1" dirty="0"/>
              <a:t>PERIOD-5</a:t>
            </a:r>
            <a:endParaRPr lang="en-IN" b="1" dirty="0"/>
          </a:p>
          <a:p>
            <a:endParaRPr lang="en-IN" dirty="0"/>
          </a:p>
        </p:txBody>
      </p:sp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304767D2-A108-4460-AA58-D2D4D00698C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579164"/>
            <a:ext cx="12192000" cy="1278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BB4E6962-C359-4E1B-A0CF-EE32FE5FB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27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9620-B6CA-4DED-A40C-054C63D23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HYDROGEN (H</a:t>
            </a:r>
            <a:r>
              <a:rPr lang="en-IN" sz="2500" b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A5857-417F-41B6-8DBA-2786CA8DA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a reducing agent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making ammonia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converting vegetables oil to “ghee”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Used as an aviation fuel or rocket fuel.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A6515E2-46C9-4CD6-821D-7BF257091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B11941-66E4-4BC9-9251-1FE088109F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122" y="1690689"/>
            <a:ext cx="5353878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7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3B50E-87C0-4E59-9238-D869887AD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723"/>
            <a:ext cx="10515600" cy="1325563"/>
          </a:xfrm>
        </p:spPr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SULPHUR (S)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7FB0-8265-46BB-930B-718ACA278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4461" cy="4351338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fungicides and insecticides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making antibiotics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match box industries in making the striking heads (Phosphorous Sulphide)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to vulcanize the rubber.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en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4187F7C-E181-4130-B9EF-FCBC8AE47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" y="278226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26BE74-84D3-4659-B7BF-C43709708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861" y="1457739"/>
            <a:ext cx="6944139" cy="540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9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3E7F-0664-430B-B283-9DCE0854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500" b="1" dirty="0">
                <a:solidFill>
                  <a:srgbClr val="FF0000"/>
                </a:solidFill>
                <a:latin typeface="+mn-lt"/>
              </a:rPr>
              <a:t>HOME ASSIGNMENT</a:t>
            </a:r>
            <a:endParaRPr lang="en-IN" sz="25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9E972-5BFC-4DC2-A98C-243927C9B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 Exercise Q 3 (a) , (b), (c), (d) &amp; (e)</a:t>
            </a:r>
          </a:p>
          <a:p>
            <a:r>
              <a:rPr lang="en-US" sz="2400" b="1" dirty="0"/>
              <a:t> Mention the uses of the following : -</a:t>
            </a:r>
          </a:p>
          <a:p>
            <a:pPr marL="514350" indent="-514350">
              <a:buAutoNum type="alphaLcParenR"/>
            </a:pPr>
            <a:r>
              <a:rPr lang="en-US" sz="2400" b="1" dirty="0"/>
              <a:t>Nitrogen</a:t>
            </a:r>
          </a:p>
          <a:p>
            <a:pPr marL="514350" indent="-514350">
              <a:buAutoNum type="alphaLcParenR"/>
            </a:pPr>
            <a:r>
              <a:rPr lang="en-US" sz="2400" b="1" dirty="0"/>
              <a:t>Oxygen</a:t>
            </a:r>
          </a:p>
          <a:p>
            <a:pPr marL="514350" indent="-514350">
              <a:buAutoNum type="alphaLcParenR"/>
            </a:pPr>
            <a:r>
              <a:rPr lang="en-US" sz="2400" b="1" dirty="0"/>
              <a:t>Carbon</a:t>
            </a:r>
          </a:p>
          <a:p>
            <a:pPr marL="514350" indent="-514350">
              <a:buAutoNum type="alphaLcParenR"/>
            </a:pPr>
            <a:r>
              <a:rPr lang="en-US" sz="2400" b="1" dirty="0"/>
              <a:t>Sulphur</a:t>
            </a:r>
          </a:p>
          <a:p>
            <a:pPr marL="514350" indent="-514350">
              <a:buAutoNum type="alphaLcParenR"/>
            </a:pPr>
            <a:endParaRPr lang="en-IN" sz="24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2E3CE6C-7CFA-4E14-BD42-8C11A68AF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" y="278226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480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188B-1EF2-48F3-BBD4-AC12AC4F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5217"/>
            <a:ext cx="10515600" cy="1020418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latin typeface="+mn-lt"/>
              </a:rPr>
              <a:t>THANKING YOU</a:t>
            </a:r>
            <a:endParaRPr lang="en-IN" sz="3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0A40B-2D2F-4672-8745-3C3A514A7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3000" b="1" dirty="0">
                <a:solidFill>
                  <a:srgbClr val="FF0000"/>
                </a:solidFill>
              </a:rPr>
              <a:t>ODM EDUCATIONAL GROUP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E84F266-949E-4025-93E2-E20F4C332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" y="278226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07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82" y="1207431"/>
            <a:ext cx="9657522" cy="47346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/>
              <a:t>                                      </a:t>
            </a:r>
            <a:r>
              <a:rPr lang="en-US" sz="2500" b="1" dirty="0">
                <a:solidFill>
                  <a:srgbClr val="FF0000"/>
                </a:solidFill>
              </a:rPr>
              <a:t>LEARNING  OBJECTIVE</a:t>
            </a:r>
          </a:p>
          <a:p>
            <a:pPr>
              <a:buNone/>
            </a:pPr>
            <a:endParaRPr lang="en-IN" sz="2400" dirty="0"/>
          </a:p>
          <a:p>
            <a:pPr>
              <a:buNone/>
            </a:pPr>
            <a:r>
              <a:rPr lang="en-IN" sz="2400" b="1" dirty="0"/>
              <a:t>Students will be able to.</a:t>
            </a:r>
            <a:endParaRPr lang="en-US" sz="2400" b="1" dirty="0"/>
          </a:p>
          <a:p>
            <a:pPr lvl="0"/>
            <a:r>
              <a:rPr lang="en-IN" sz="2400" b="1" dirty="0"/>
              <a:t>Familiarize  with the importance and uses of some non- metals.</a:t>
            </a:r>
            <a:endParaRPr lang="en-US" sz="2400" b="1" dirty="0"/>
          </a:p>
          <a:p>
            <a:r>
              <a:rPr lang="en-IN" sz="2400" b="1" dirty="0"/>
              <a:t>Sensitize of the different uses of non- metals like oxygen, nitrogen, carbon and sulphur  etc.</a:t>
            </a:r>
          </a:p>
          <a:p>
            <a:pPr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27704" y="4674704"/>
            <a:ext cx="2209800" cy="19050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AC909F5-89D2-4012-BD96-3CC9747C8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58957"/>
            <a:ext cx="8382000" cy="4867207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2400" dirty="0"/>
          </a:p>
          <a:p>
            <a:pPr lvl="0">
              <a:buNone/>
            </a:pPr>
            <a:r>
              <a:rPr lang="en-IN" sz="2500" b="1" dirty="0"/>
              <a:t>                                     </a:t>
            </a:r>
            <a:r>
              <a:rPr lang="en-IN" sz="2500" b="1" dirty="0">
                <a:solidFill>
                  <a:srgbClr val="FF0000"/>
                </a:solidFill>
              </a:rPr>
              <a:t>WARM UP QUESTIONS</a:t>
            </a:r>
          </a:p>
          <a:p>
            <a:pPr lvl="0">
              <a:buNone/>
            </a:pPr>
            <a:endParaRPr lang="en-IN" sz="2400" dirty="0">
              <a:solidFill>
                <a:srgbClr val="FF0000"/>
              </a:solidFill>
            </a:endParaRPr>
          </a:p>
          <a:p>
            <a:pPr lvl="0"/>
            <a:r>
              <a:rPr lang="en-US" sz="2400" b="1" dirty="0"/>
              <a:t> Activate prior knowledge by asking students whether they have witnessed the use of non- metals in their day today life.</a:t>
            </a:r>
          </a:p>
          <a:p>
            <a:pPr lvl="0"/>
            <a:r>
              <a:rPr lang="en-US" sz="2400" b="1" dirty="0"/>
              <a:t> After listening to their responses, guide them to know of the various uses of some non-metals.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789729-9E66-40DF-A746-9BDCE5372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94287-F5D5-4E65-A4B4-8AF33A8E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OXYGEN (O</a:t>
            </a:r>
            <a:r>
              <a:rPr lang="en-IN" sz="2500" b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271CF-D157-4DC1-8E9F-3C35C9056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during breathing and Respiration by human beings and animals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industries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important for combustion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the hospitals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C2CF926-B275-4177-8E1C-3DEFF1175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FB2419-C645-48F7-BD8B-BC0C3C9611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534064"/>
            <a:ext cx="6953250" cy="432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5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48E0-446E-4011-92BD-48D92B39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NITROGEN (N</a:t>
            </a:r>
            <a:r>
              <a:rPr lang="en-IN" sz="2500" b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36047-F96F-4AE0-9D83-48499A6F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packaging of chips packets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electrical bulbs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preparing fertilizers like urea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517A7EF-8953-4023-9B7C-F4819F433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2BE8D3-5432-4133-9A1F-4E7A532052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06725"/>
            <a:ext cx="6096000" cy="49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3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893A-1160-4C80-8F11-856B0F8FD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CARBON (C)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27C91-829F-4759-883B-A94D724BB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"/>
            </a:pPr>
            <a:r>
              <a:rPr lang="en-IN" sz="3100" b="1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COAL</a:t>
            </a:r>
            <a:endParaRPr lang="en-IN" sz="3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a fuel in the industries and home.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the pharmaceutical and textile sectors, as a source of synthetic chemicals</a:t>
            </a:r>
            <a:r>
              <a:rPr lang="en-IN" sz="3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"/>
            </a:pPr>
            <a:r>
              <a:rPr lang="en-IN" sz="3100" b="1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GRAPHITE</a:t>
            </a:r>
            <a:endParaRPr lang="en-IN" sz="3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pencil leads.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electrode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a solid Lubricants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nuclear reactors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3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for making heat resistant crucibles.</a:t>
            </a:r>
            <a:endParaRPr lang="en-IN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None/>
            </a:pPr>
            <a:endParaRPr lang="en-IN" sz="3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marR="0" indent="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764F521-5C7F-4CA4-893C-8DB5B81EF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38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85BC-F9BE-42AC-A900-157D6EA4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CARBON (C)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CF287-FC14-4967-BF5A-AFD54444B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"/>
            </a:pPr>
            <a:r>
              <a:rPr lang="en-IN" sz="2400" b="1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DIAMOND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ornaments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glass cutting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</a:pPr>
            <a:r>
              <a:rPr lang="en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"/>
            </a:pPr>
            <a:r>
              <a:rPr lang="en-IN" sz="2400" b="1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CHARCOAL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a decolourising agent in the sugar industries.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to purify water as it removes the colour and smell if present in the water.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7D9EA87-3828-430E-A837-17EEFF689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86764A-A5DA-44CF-A3A2-19F46A68FF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235" y="1906724"/>
            <a:ext cx="6188765" cy="49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5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68FF5-6E3E-4E4A-9AF5-6C5AEF19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IODINE (I</a:t>
            </a:r>
            <a:r>
              <a:rPr lang="en-IN" sz="2500" b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71D14-9E89-4A43-8ECC-269A69A66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7870" cy="4351338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salts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photographic films in the form of potassium Iodide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Symbol" panose="05050102010706020507" pitchFamily="18" charset="2"/>
              <a:buChar char="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making Tincture of iodine and </a:t>
            </a:r>
            <a:r>
              <a:rPr lang="en-IN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odex. Tincture of Iodine is a mixture of Iodine and alcohol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3F6EEB0-81C5-4872-8E38-346F447B2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2E0ABC-330F-4416-920D-BAB8978223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1690688"/>
            <a:ext cx="697230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7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6B59-4118-405B-A774-61A2D7B6C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CHLORINE (Cl</a:t>
            </a:r>
            <a:r>
              <a:rPr lang="en-IN" sz="2500" b="1" baseline="-25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430CA-B01C-4A78-AF5F-F6DB76CE6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516757" cy="4667251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bleaching agent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as a disinfecting agent for drinking water and swimming pool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the manufacture of DDT (Dichlorodiphenyl trichloro ethane) and BHC (Benzene hexachloride)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375"/>
              </a:spcAft>
              <a:buFont typeface="Wingdings" panose="05000000000000000000" pitchFamily="2" charset="2"/>
              <a:buChar char=""/>
            </a:pPr>
            <a:r>
              <a:rPr lang="en-IN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making Hydrochloric acid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6708AC5-6703-4A0A-B171-7A966EA6A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79" y="1490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B9E86BD-C5DD-4D57-822B-A4C05EAAF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57" y="1690688"/>
            <a:ext cx="4837043" cy="522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36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 Theme</vt:lpstr>
      <vt:lpstr>METALS AND NON-METALS</vt:lpstr>
      <vt:lpstr>PowerPoint Presentation</vt:lpstr>
      <vt:lpstr>PowerPoint Presentation</vt:lpstr>
      <vt:lpstr>OXYGEN (O2) </vt:lpstr>
      <vt:lpstr>NITROGEN (N2) </vt:lpstr>
      <vt:lpstr>CARBON (C) </vt:lpstr>
      <vt:lpstr>CARBON (C) </vt:lpstr>
      <vt:lpstr>IODINE (I2) </vt:lpstr>
      <vt:lpstr>CHLORINE (Cl2) </vt:lpstr>
      <vt:lpstr>HYDROGEN (H2) </vt:lpstr>
      <vt:lpstr>SULPHUR (S) </vt:lpstr>
      <vt:lpstr>HOME ASSIGNMENT</vt:lpstr>
      <vt:lpstr>THANKING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METALS AND NON-METALS</dc:title>
  <dc:creator>Pradeep Pati</dc:creator>
  <cp:lastModifiedBy>Pradeep Pati</cp:lastModifiedBy>
  <cp:revision>1</cp:revision>
  <dcterms:created xsi:type="dcterms:W3CDTF">2021-10-17T11:59:13Z</dcterms:created>
  <dcterms:modified xsi:type="dcterms:W3CDTF">2021-10-17T11:59:13Z</dcterms:modified>
</cp:coreProperties>
</file>